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3076-2E5D-4C81-ACA7-47C9E9896A58}" type="datetimeFigureOut">
              <a:rPr lang="ko-KR" altLang="en-US" smtClean="0"/>
              <a:t>2017-03-14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17D3C-6E23-456E-A171-39749F2740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122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3076-2E5D-4C81-ACA7-47C9E9896A58}" type="datetimeFigureOut">
              <a:rPr lang="ko-KR" altLang="en-US" smtClean="0"/>
              <a:t>2017-03-14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17D3C-6E23-456E-A171-39749F2740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871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3076-2E5D-4C81-ACA7-47C9E9896A58}" type="datetimeFigureOut">
              <a:rPr lang="ko-KR" altLang="en-US" smtClean="0"/>
              <a:t>2017-03-14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17D3C-6E23-456E-A171-39749F2740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749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3076-2E5D-4C81-ACA7-47C9E9896A58}" type="datetimeFigureOut">
              <a:rPr lang="ko-KR" altLang="en-US" smtClean="0"/>
              <a:t>2017-03-14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17D3C-6E23-456E-A171-39749F2740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469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3076-2E5D-4C81-ACA7-47C9E9896A58}" type="datetimeFigureOut">
              <a:rPr lang="ko-KR" altLang="en-US" smtClean="0"/>
              <a:t>2017-03-14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17D3C-6E23-456E-A171-39749F2740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741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3076-2E5D-4C81-ACA7-47C9E9896A58}" type="datetimeFigureOut">
              <a:rPr lang="ko-KR" altLang="en-US" smtClean="0"/>
              <a:t>2017-03-14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17D3C-6E23-456E-A171-39749F2740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377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3076-2E5D-4C81-ACA7-47C9E9896A58}" type="datetimeFigureOut">
              <a:rPr lang="ko-KR" altLang="en-US" smtClean="0"/>
              <a:t>2017-03-14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17D3C-6E23-456E-A171-39749F2740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757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3076-2E5D-4C81-ACA7-47C9E9896A58}" type="datetimeFigureOut">
              <a:rPr lang="ko-KR" altLang="en-US" smtClean="0"/>
              <a:t>2017-03-14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17D3C-6E23-456E-A171-39749F2740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8965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3076-2E5D-4C81-ACA7-47C9E9896A58}" type="datetimeFigureOut">
              <a:rPr lang="ko-KR" altLang="en-US" smtClean="0"/>
              <a:t>2017-03-14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17D3C-6E23-456E-A171-39749F2740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387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3076-2E5D-4C81-ACA7-47C9E9896A58}" type="datetimeFigureOut">
              <a:rPr lang="ko-KR" altLang="en-US" smtClean="0"/>
              <a:t>2017-03-14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17D3C-6E23-456E-A171-39749F2740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274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B3076-2E5D-4C81-ACA7-47C9E9896A58}" type="datetimeFigureOut">
              <a:rPr lang="ko-KR" altLang="en-US" smtClean="0"/>
              <a:t>2017-03-14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17D3C-6E23-456E-A171-39749F2740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476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B3076-2E5D-4C81-ACA7-47C9E9896A58}" type="datetimeFigureOut">
              <a:rPr lang="ko-KR" altLang="en-US" smtClean="0"/>
              <a:t>2017-03-14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17D3C-6E23-456E-A171-39749F2740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320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04248" y="188640"/>
            <a:ext cx="1728192" cy="369332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4</a:t>
            </a:r>
            <a:r>
              <a:rPr lang="ko-KR" altLang="en-US" dirty="0" smtClean="0"/>
              <a:t>학년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44008" y="188640"/>
            <a:ext cx="1728192" cy="36933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3</a:t>
            </a:r>
            <a:r>
              <a:rPr lang="ko-KR" altLang="en-US" dirty="0" smtClean="0"/>
              <a:t>학년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483768" y="188640"/>
            <a:ext cx="1728192" cy="36933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2</a:t>
            </a:r>
            <a:r>
              <a:rPr lang="ko-KR" altLang="en-US" dirty="0" smtClean="0"/>
              <a:t>학년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5536" y="188640"/>
            <a:ext cx="1728192" cy="36933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1</a:t>
            </a:r>
            <a:r>
              <a:rPr lang="ko-KR" altLang="en-US" dirty="0" smtClean="0"/>
              <a:t>학년</a:t>
            </a:r>
            <a:endParaRPr lang="ko-KR" altLang="en-US" dirty="0"/>
          </a:p>
        </p:txBody>
      </p:sp>
      <p:grpSp>
        <p:nvGrpSpPr>
          <p:cNvPr id="65" name="그룹 64"/>
          <p:cNvGrpSpPr/>
          <p:nvPr/>
        </p:nvGrpSpPr>
        <p:grpSpPr>
          <a:xfrm>
            <a:off x="395536" y="620688"/>
            <a:ext cx="8136904" cy="378624"/>
            <a:chOff x="395536" y="755412"/>
            <a:chExt cx="8136904" cy="378624"/>
          </a:xfrm>
        </p:grpSpPr>
        <p:grpSp>
          <p:nvGrpSpPr>
            <p:cNvPr id="19" name="그룹 18"/>
            <p:cNvGrpSpPr/>
            <p:nvPr/>
          </p:nvGrpSpPr>
          <p:grpSpPr>
            <a:xfrm>
              <a:off x="395536" y="755412"/>
              <a:ext cx="1728192" cy="369332"/>
              <a:chOff x="395536" y="755412"/>
              <a:chExt cx="1728192" cy="369332"/>
            </a:xfr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</p:grpSpPr>
          <p:sp>
            <p:nvSpPr>
              <p:cNvPr id="14" name="TextBox 13"/>
              <p:cNvSpPr txBox="1"/>
              <p:nvPr/>
            </p:nvSpPr>
            <p:spPr>
              <a:xfrm>
                <a:off x="395536" y="755412"/>
                <a:ext cx="792088" cy="369332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 smtClean="0"/>
                  <a:t>1</a:t>
                </a:r>
                <a:r>
                  <a:rPr lang="ko-KR" altLang="en-US" dirty="0" smtClean="0"/>
                  <a:t>학기</a:t>
                </a:r>
                <a:endParaRPr lang="ko-KR" alt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331640" y="755412"/>
                <a:ext cx="792088" cy="369332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/>
                  <a:t>2</a:t>
                </a:r>
                <a:r>
                  <a:rPr lang="ko-KR" altLang="en-US" dirty="0" smtClean="0"/>
                  <a:t>학기</a:t>
                </a:r>
                <a:endParaRPr lang="ko-KR" altLang="en-US" dirty="0"/>
              </a:p>
            </p:txBody>
          </p:sp>
        </p:grpSp>
        <p:grpSp>
          <p:nvGrpSpPr>
            <p:cNvPr id="20" name="그룹 19"/>
            <p:cNvGrpSpPr/>
            <p:nvPr/>
          </p:nvGrpSpPr>
          <p:grpSpPr>
            <a:xfrm>
              <a:off x="2483768" y="764704"/>
              <a:ext cx="1728192" cy="369332"/>
              <a:chOff x="395536" y="755412"/>
              <a:chExt cx="1728192" cy="369332"/>
            </a:xfr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</p:grpSpPr>
          <p:sp>
            <p:nvSpPr>
              <p:cNvPr id="21" name="TextBox 20"/>
              <p:cNvSpPr txBox="1"/>
              <p:nvPr/>
            </p:nvSpPr>
            <p:spPr>
              <a:xfrm>
                <a:off x="395536" y="755412"/>
                <a:ext cx="792088" cy="369332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 smtClean="0"/>
                  <a:t>1</a:t>
                </a:r>
                <a:r>
                  <a:rPr lang="ko-KR" altLang="en-US" dirty="0" smtClean="0"/>
                  <a:t>학기</a:t>
                </a:r>
                <a:endParaRPr lang="ko-KR" alt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331640" y="755412"/>
                <a:ext cx="792088" cy="369332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/>
                  <a:t>2</a:t>
                </a:r>
                <a:r>
                  <a:rPr lang="ko-KR" altLang="en-US" dirty="0" smtClean="0"/>
                  <a:t>학기</a:t>
                </a:r>
                <a:endParaRPr lang="ko-KR" altLang="en-US" dirty="0"/>
              </a:p>
            </p:txBody>
          </p:sp>
        </p:grpSp>
        <p:grpSp>
          <p:nvGrpSpPr>
            <p:cNvPr id="23" name="그룹 22"/>
            <p:cNvGrpSpPr/>
            <p:nvPr/>
          </p:nvGrpSpPr>
          <p:grpSpPr>
            <a:xfrm>
              <a:off x="4644008" y="764704"/>
              <a:ext cx="1728192" cy="369332"/>
              <a:chOff x="395536" y="755412"/>
              <a:chExt cx="1728192" cy="369332"/>
            </a:xfr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</p:grpSpPr>
          <p:sp>
            <p:nvSpPr>
              <p:cNvPr id="24" name="TextBox 23"/>
              <p:cNvSpPr txBox="1"/>
              <p:nvPr/>
            </p:nvSpPr>
            <p:spPr>
              <a:xfrm>
                <a:off x="395536" y="755412"/>
                <a:ext cx="792088" cy="369332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 smtClean="0"/>
                  <a:t>1</a:t>
                </a:r>
                <a:r>
                  <a:rPr lang="ko-KR" altLang="en-US" dirty="0" smtClean="0"/>
                  <a:t>학기</a:t>
                </a:r>
                <a:endParaRPr lang="ko-KR" altLang="en-US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331640" y="755412"/>
                <a:ext cx="792088" cy="369332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/>
                  <a:t>2</a:t>
                </a:r>
                <a:r>
                  <a:rPr lang="ko-KR" altLang="en-US" dirty="0" smtClean="0"/>
                  <a:t>학기</a:t>
                </a:r>
                <a:endParaRPr lang="ko-KR" altLang="en-US" dirty="0"/>
              </a:p>
            </p:txBody>
          </p:sp>
        </p:grpSp>
        <p:grpSp>
          <p:nvGrpSpPr>
            <p:cNvPr id="26" name="그룹 25"/>
            <p:cNvGrpSpPr/>
            <p:nvPr/>
          </p:nvGrpSpPr>
          <p:grpSpPr>
            <a:xfrm>
              <a:off x="6804248" y="764704"/>
              <a:ext cx="1728192" cy="369332"/>
              <a:chOff x="395536" y="755412"/>
              <a:chExt cx="1728192" cy="369332"/>
            </a:xfrm>
            <a:gradFill flip="none" rotWithShape="1">
              <a:gsLst>
                <a:gs pos="0">
                  <a:srgbClr val="FFFF00">
                    <a:tint val="66000"/>
                    <a:satMod val="160000"/>
                  </a:srgbClr>
                </a:gs>
                <a:gs pos="50000">
                  <a:srgbClr val="FFFF00">
                    <a:tint val="44500"/>
                    <a:satMod val="160000"/>
                  </a:srgbClr>
                </a:gs>
                <a:gs pos="100000">
                  <a:srgbClr val="FFFF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</p:grpSpPr>
          <p:sp>
            <p:nvSpPr>
              <p:cNvPr id="27" name="TextBox 26"/>
              <p:cNvSpPr txBox="1"/>
              <p:nvPr/>
            </p:nvSpPr>
            <p:spPr>
              <a:xfrm>
                <a:off x="395536" y="755412"/>
                <a:ext cx="792088" cy="369332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 smtClean="0"/>
                  <a:t>1</a:t>
                </a:r>
                <a:r>
                  <a:rPr lang="ko-KR" altLang="en-US" dirty="0" smtClean="0"/>
                  <a:t>학기</a:t>
                </a:r>
                <a:endParaRPr lang="ko-KR" altLang="en-US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331640" y="755412"/>
                <a:ext cx="792088" cy="369332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dirty="0"/>
                  <a:t>2</a:t>
                </a:r>
                <a:r>
                  <a:rPr lang="ko-KR" altLang="en-US" dirty="0" smtClean="0"/>
                  <a:t>학기</a:t>
                </a:r>
                <a:endParaRPr lang="ko-KR" altLang="en-US" dirty="0"/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390273" y="1080319"/>
            <a:ext cx="792088" cy="5674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사회복지</a:t>
            </a:r>
            <a:r>
              <a:rPr lang="ko-KR" altLang="en-US" sz="1100" dirty="0" smtClean="0"/>
              <a:t>개론</a:t>
            </a:r>
            <a:endParaRPr lang="ko-KR" altLang="en-US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395536" y="1748716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산업</a:t>
            </a:r>
            <a:endParaRPr lang="en-US" altLang="ko-KR" sz="110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복지론</a:t>
            </a:r>
            <a:endParaRPr lang="ko-KR" altLang="en-US" sz="1100" dirty="0"/>
          </a:p>
        </p:txBody>
      </p:sp>
      <p:sp>
        <p:nvSpPr>
          <p:cNvPr id="31" name="TextBox 30"/>
          <p:cNvSpPr txBox="1"/>
          <p:nvPr/>
        </p:nvSpPr>
        <p:spPr>
          <a:xfrm>
            <a:off x="1331640" y="1080319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pc="-150" dirty="0" smtClean="0"/>
              <a:t>인간</a:t>
            </a:r>
            <a:endParaRPr lang="en-US" altLang="ko-KR" sz="1100" spc="-150" dirty="0" smtClean="0"/>
          </a:p>
          <a:p>
            <a:pPr algn="ctr"/>
            <a:r>
              <a:rPr lang="ko-KR" altLang="en-US" sz="1100" spc="-150" dirty="0" smtClean="0"/>
              <a:t>행동과</a:t>
            </a:r>
            <a:endParaRPr lang="en-US" altLang="ko-KR" sz="1100" spc="-150" dirty="0" smtClean="0"/>
          </a:p>
          <a:p>
            <a:pPr algn="ctr"/>
            <a:r>
              <a:rPr lang="ko-KR" altLang="en-US" sz="1100" spc="-150" dirty="0" smtClean="0"/>
              <a:t>사회환경</a:t>
            </a:r>
            <a:endParaRPr lang="ko-KR" altLang="en-US" sz="1100" spc="-150" dirty="0"/>
          </a:p>
        </p:txBody>
      </p:sp>
      <p:sp>
        <p:nvSpPr>
          <p:cNvPr id="33" name="TextBox 32"/>
          <p:cNvSpPr txBox="1"/>
          <p:nvPr/>
        </p:nvSpPr>
        <p:spPr>
          <a:xfrm>
            <a:off x="1331640" y="1748716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자원</a:t>
            </a:r>
            <a:endParaRPr lang="en-US" altLang="ko-KR" sz="110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봉사</a:t>
            </a:r>
            <a:r>
              <a:rPr lang="ko-KR" altLang="en-US" sz="1100" dirty="0"/>
              <a:t>론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83768" y="1080319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사회</a:t>
            </a:r>
            <a:endParaRPr lang="en-US" altLang="ko-KR" sz="110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문제</a:t>
            </a:r>
            <a:r>
              <a:rPr lang="ko-KR" altLang="en-US" sz="1100" dirty="0"/>
              <a:t>론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83768" y="1748716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사회복지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법</a:t>
            </a:r>
            <a:r>
              <a:rPr lang="ko-KR" altLang="en-US" sz="1100" spc="-150" dirty="0"/>
              <a:t>제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483768" y="2420888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사회복지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실천론</a:t>
            </a:r>
            <a:endParaRPr lang="ko-KR" altLang="en-US" sz="1100" spc="-150" dirty="0"/>
          </a:p>
        </p:txBody>
      </p:sp>
      <p:sp>
        <p:nvSpPr>
          <p:cNvPr id="38" name="TextBox 37"/>
          <p:cNvSpPr txBox="1"/>
          <p:nvPr/>
        </p:nvSpPr>
        <p:spPr>
          <a:xfrm>
            <a:off x="2483768" y="3116868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성격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심리</a:t>
            </a:r>
            <a:r>
              <a:rPr lang="ko-KR" altLang="en-US" sz="1100" spc="-150" dirty="0"/>
              <a:t>학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483768" y="3789040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심리학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특</a:t>
            </a:r>
            <a:r>
              <a:rPr lang="ko-KR" altLang="en-US" sz="1100" spc="-150" dirty="0"/>
              <a:t>강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19872" y="1080319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pc="-150" dirty="0" smtClean="0"/>
              <a:t>사회복지</a:t>
            </a:r>
            <a:endParaRPr lang="en-US" altLang="ko-KR" sz="1100" spc="-150" dirty="0" smtClean="0"/>
          </a:p>
          <a:p>
            <a:pPr algn="ctr"/>
            <a:r>
              <a:rPr lang="ko-KR" altLang="en-US" sz="1100" spc="-150" dirty="0" smtClean="0"/>
              <a:t>실천</a:t>
            </a:r>
            <a:endParaRPr lang="en-US" altLang="ko-KR" sz="1100" spc="-150" dirty="0" smtClean="0"/>
          </a:p>
          <a:p>
            <a:pPr algn="ctr"/>
            <a:r>
              <a:rPr lang="ko-KR" altLang="en-US" sz="1100" spc="-150" dirty="0" smtClean="0"/>
              <a:t>기술론</a:t>
            </a:r>
            <a:endParaRPr lang="en-US" altLang="ko-KR" sz="1100" spc="-150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3419872" y="1748716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사회복지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조사</a:t>
            </a:r>
            <a:r>
              <a:rPr lang="ko-KR" altLang="en-US" sz="1100" spc="-150" dirty="0"/>
              <a:t>론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419872" y="3106431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정신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err="1" smtClean="0"/>
              <a:t>건강</a:t>
            </a:r>
            <a:r>
              <a:rPr lang="ko-KR" altLang="en-US" sz="1100" spc="-150" dirty="0" err="1"/>
              <a:t>론</a:t>
            </a:r>
            <a:endParaRPr lang="en-US" altLang="ko-KR" sz="1100" spc="-150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3419872" y="3789040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지역사회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복지론</a:t>
            </a:r>
            <a:endParaRPr lang="en-US" altLang="ko-KR" sz="1100" spc="-150" dirty="0" smtClean="0"/>
          </a:p>
        </p:txBody>
      </p:sp>
      <p:sp>
        <p:nvSpPr>
          <p:cNvPr id="47" name="TextBox 46"/>
          <p:cNvSpPr txBox="1"/>
          <p:nvPr/>
        </p:nvSpPr>
        <p:spPr>
          <a:xfrm>
            <a:off x="3419872" y="4485020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지역사회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복지론</a:t>
            </a:r>
            <a:endParaRPr lang="en-US" altLang="ko-KR" sz="1100" spc="-150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3419872" y="5157192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pc="-150" dirty="0" smtClean="0"/>
              <a:t>청소년</a:t>
            </a:r>
            <a:endParaRPr lang="en-US" altLang="ko-KR" sz="1100" spc="-150" dirty="0" smtClean="0"/>
          </a:p>
          <a:p>
            <a:pPr algn="ctr"/>
            <a:r>
              <a:rPr lang="ko-KR" altLang="en-US" sz="1100" spc="-150" dirty="0" smtClean="0"/>
              <a:t>상담</a:t>
            </a:r>
            <a:endParaRPr lang="en-US" altLang="ko-KR" sz="1100" spc="-150" dirty="0" smtClean="0"/>
          </a:p>
          <a:p>
            <a:pPr algn="ctr"/>
            <a:r>
              <a:rPr lang="ko-KR" altLang="en-US" sz="1100" spc="-150" dirty="0" smtClean="0"/>
              <a:t>복지론</a:t>
            </a:r>
            <a:endParaRPr lang="en-US" altLang="ko-KR" sz="1100" spc="-150" dirty="0" smtClean="0"/>
          </a:p>
        </p:txBody>
      </p:sp>
      <p:sp>
        <p:nvSpPr>
          <p:cNvPr id="52" name="TextBox 51"/>
          <p:cNvSpPr txBox="1"/>
          <p:nvPr/>
        </p:nvSpPr>
        <p:spPr>
          <a:xfrm>
            <a:off x="4642556" y="1080319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노동</a:t>
            </a:r>
            <a:endParaRPr lang="en-US" altLang="ko-KR" sz="110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관계</a:t>
            </a:r>
            <a:r>
              <a:rPr lang="ko-KR" altLang="en-US" sz="1100" dirty="0"/>
              <a:t>법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644008" y="1748716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사회복지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err="1" smtClean="0"/>
              <a:t>정책론</a:t>
            </a:r>
            <a:endParaRPr lang="ko-KR" altLang="en-US" sz="1100" spc="-150" dirty="0"/>
          </a:p>
        </p:txBody>
      </p:sp>
      <p:sp>
        <p:nvSpPr>
          <p:cNvPr id="56" name="TextBox 55"/>
          <p:cNvSpPr txBox="1"/>
          <p:nvPr/>
        </p:nvSpPr>
        <p:spPr>
          <a:xfrm>
            <a:off x="4644008" y="2420888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사회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심리학</a:t>
            </a:r>
            <a:endParaRPr lang="ko-KR" altLang="en-US" sz="1100" spc="-150" dirty="0"/>
          </a:p>
        </p:txBody>
      </p:sp>
      <p:sp>
        <p:nvSpPr>
          <p:cNvPr id="57" name="TextBox 56"/>
          <p:cNvSpPr txBox="1"/>
          <p:nvPr/>
        </p:nvSpPr>
        <p:spPr>
          <a:xfrm>
            <a:off x="4644008" y="3081010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아동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복지</a:t>
            </a:r>
            <a:r>
              <a:rPr lang="ko-KR" altLang="en-US" sz="1100" spc="-150" dirty="0"/>
              <a:t>론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419872" y="2420888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상담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심리</a:t>
            </a:r>
            <a:r>
              <a:rPr lang="ko-KR" altLang="en-US" sz="1100" spc="-150" dirty="0"/>
              <a:t>학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644008" y="3755739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pc="-150" dirty="0" smtClean="0"/>
              <a:t>의료</a:t>
            </a:r>
            <a:endParaRPr lang="en-US" altLang="ko-KR" sz="1100" spc="-150" dirty="0" smtClean="0"/>
          </a:p>
          <a:p>
            <a:pPr algn="ctr"/>
            <a:r>
              <a:rPr lang="ko-KR" altLang="en-US" sz="1100" spc="-150" dirty="0" smtClean="0"/>
              <a:t>사회복지</a:t>
            </a:r>
            <a:endParaRPr lang="en-US" altLang="ko-KR" sz="1100" spc="-150" dirty="0" smtClean="0"/>
          </a:p>
          <a:p>
            <a:pPr algn="ctr"/>
            <a:r>
              <a:rPr lang="ko-KR" altLang="en-US" sz="1100" spc="-150" dirty="0" smtClean="0"/>
              <a:t>실천론</a:t>
            </a:r>
            <a:endParaRPr lang="en-US" altLang="ko-KR" sz="1100" spc="-150" dirty="0" smtClean="0"/>
          </a:p>
        </p:txBody>
      </p:sp>
      <p:sp>
        <p:nvSpPr>
          <p:cNvPr id="62" name="TextBox 61"/>
          <p:cNvSpPr txBox="1"/>
          <p:nvPr/>
        </p:nvSpPr>
        <p:spPr>
          <a:xfrm>
            <a:off x="4642556" y="5805264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1100" spc="-150" dirty="0" smtClean="0"/>
              <a:t>프로그램</a:t>
            </a:r>
            <a:endParaRPr lang="en-US" altLang="ko-KR" sz="1100" spc="-150" dirty="0" smtClean="0"/>
          </a:p>
          <a:p>
            <a:pPr algn="ctr"/>
            <a:r>
              <a:rPr lang="ko-KR" altLang="en-US" sz="1100" spc="-150" dirty="0" smtClean="0"/>
              <a:t>개발과</a:t>
            </a:r>
            <a:endParaRPr lang="en-US" altLang="ko-KR" sz="1100" spc="-150" dirty="0" smtClean="0"/>
          </a:p>
          <a:p>
            <a:pPr algn="ctr"/>
            <a:r>
              <a:rPr lang="ko-KR" altLang="en-US" sz="1100" spc="-150" dirty="0" smtClean="0"/>
              <a:t>평가</a:t>
            </a:r>
            <a:endParaRPr lang="en-US" altLang="ko-KR" sz="1100" spc="-150" dirty="0" smtClean="0"/>
          </a:p>
        </p:txBody>
      </p:sp>
      <p:sp>
        <p:nvSpPr>
          <p:cNvPr id="63" name="TextBox 62"/>
          <p:cNvSpPr txBox="1"/>
          <p:nvPr/>
        </p:nvSpPr>
        <p:spPr>
          <a:xfrm>
            <a:off x="4642556" y="4437112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직업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err="1" smtClean="0"/>
              <a:t>상담학</a:t>
            </a:r>
            <a:endParaRPr lang="en-US" altLang="ko-KR" sz="1100" spc="-150" dirty="0" smtClean="0"/>
          </a:p>
        </p:txBody>
      </p:sp>
      <p:sp>
        <p:nvSpPr>
          <p:cNvPr id="64" name="TextBox 63"/>
          <p:cNvSpPr txBox="1"/>
          <p:nvPr/>
        </p:nvSpPr>
        <p:spPr>
          <a:xfrm>
            <a:off x="4644008" y="5133092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직업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정보</a:t>
            </a:r>
            <a:r>
              <a:rPr lang="ko-KR" altLang="en-US" sz="1100" spc="-150" dirty="0"/>
              <a:t>론</a:t>
            </a:r>
            <a:endParaRPr lang="en-US" altLang="ko-KR" sz="1100" spc="-150" dirty="0" smtClean="0"/>
          </a:p>
        </p:txBody>
      </p:sp>
      <p:sp>
        <p:nvSpPr>
          <p:cNvPr id="66" name="TextBox 65"/>
          <p:cNvSpPr txBox="1"/>
          <p:nvPr/>
        </p:nvSpPr>
        <p:spPr>
          <a:xfrm>
            <a:off x="5580112" y="1080319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가족</a:t>
            </a:r>
            <a:endParaRPr lang="en-US" altLang="ko-KR" sz="110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복지론</a:t>
            </a:r>
            <a:endParaRPr lang="ko-KR" altLang="en-US" sz="1100" dirty="0"/>
          </a:p>
        </p:txBody>
      </p:sp>
      <p:sp>
        <p:nvSpPr>
          <p:cNvPr id="67" name="TextBox 66"/>
          <p:cNvSpPr txBox="1"/>
          <p:nvPr/>
        </p:nvSpPr>
        <p:spPr>
          <a:xfrm>
            <a:off x="6804248" y="1080319"/>
            <a:ext cx="792088" cy="5674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가족</a:t>
            </a:r>
            <a:endParaRPr lang="en-US" altLang="ko-KR" sz="110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치료</a:t>
            </a:r>
            <a:endParaRPr lang="ko-KR" altLang="en-US" sz="1100" dirty="0"/>
          </a:p>
        </p:txBody>
      </p:sp>
      <p:sp>
        <p:nvSpPr>
          <p:cNvPr id="70" name="TextBox 69"/>
          <p:cNvSpPr txBox="1"/>
          <p:nvPr/>
        </p:nvSpPr>
        <p:spPr>
          <a:xfrm>
            <a:off x="5580112" y="1743834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사회복지</a:t>
            </a:r>
            <a:endParaRPr lang="en-US" altLang="ko-KR" sz="110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dirty="0" err="1" smtClean="0"/>
              <a:t>행정</a:t>
            </a:r>
            <a:r>
              <a:rPr lang="ko-KR" altLang="en-US" sz="1100" dirty="0" err="1"/>
              <a:t>론</a:t>
            </a:r>
            <a:endParaRPr lang="ko-KR" altLang="en-US" sz="1100" dirty="0"/>
          </a:p>
        </p:txBody>
      </p:sp>
      <p:sp>
        <p:nvSpPr>
          <p:cNvPr id="71" name="TextBox 70"/>
          <p:cNvSpPr txBox="1"/>
          <p:nvPr/>
        </p:nvSpPr>
        <p:spPr>
          <a:xfrm>
            <a:off x="5569151" y="2420888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사회복지</a:t>
            </a:r>
            <a:endParaRPr lang="en-US" altLang="ko-KR" sz="110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현장실습</a:t>
            </a:r>
            <a:r>
              <a:rPr lang="en-US" altLang="ko-KR" sz="1100" spc="-150" dirty="0" smtClean="0"/>
              <a:t>(1)</a:t>
            </a:r>
            <a:endParaRPr lang="ko-KR" altLang="en-US" sz="1100" spc="-150" dirty="0"/>
          </a:p>
        </p:txBody>
      </p:sp>
      <p:sp>
        <p:nvSpPr>
          <p:cNvPr id="72" name="TextBox 71"/>
          <p:cNvSpPr txBox="1"/>
          <p:nvPr/>
        </p:nvSpPr>
        <p:spPr>
          <a:xfrm>
            <a:off x="5580112" y="3081010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정신보건</a:t>
            </a:r>
            <a:endParaRPr lang="en-US" altLang="ko-KR" sz="110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사회복지</a:t>
            </a:r>
            <a:r>
              <a:rPr lang="ko-KR" altLang="en-US" sz="1100" spc="-150" dirty="0"/>
              <a:t>론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580112" y="3755739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집단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상담</a:t>
            </a:r>
            <a:endParaRPr lang="ko-KR" altLang="en-US" sz="1100" spc="-150" dirty="0"/>
          </a:p>
        </p:txBody>
      </p:sp>
      <p:sp>
        <p:nvSpPr>
          <p:cNvPr id="76" name="TextBox 75"/>
          <p:cNvSpPr txBox="1"/>
          <p:nvPr/>
        </p:nvSpPr>
        <p:spPr>
          <a:xfrm>
            <a:off x="6806897" y="1743834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사회복지</a:t>
            </a:r>
            <a:endParaRPr lang="en-US" altLang="ko-KR" sz="110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현장실습</a:t>
            </a:r>
            <a:r>
              <a:rPr lang="en-US" altLang="ko-KR" sz="1100" spc="-150" dirty="0" smtClean="0"/>
              <a:t>(2)</a:t>
            </a:r>
            <a:endParaRPr lang="ko-KR" altLang="en-US" sz="1100" spc="-150" dirty="0"/>
          </a:p>
        </p:txBody>
      </p:sp>
      <p:sp>
        <p:nvSpPr>
          <p:cNvPr id="77" name="TextBox 76"/>
          <p:cNvSpPr txBox="1"/>
          <p:nvPr/>
        </p:nvSpPr>
        <p:spPr>
          <a:xfrm>
            <a:off x="6804248" y="2420888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상담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세미나</a:t>
            </a:r>
            <a:endParaRPr lang="en-US" altLang="ko-KR" sz="1100" spc="-150" dirty="0" smtClean="0"/>
          </a:p>
        </p:txBody>
      </p:sp>
      <p:sp>
        <p:nvSpPr>
          <p:cNvPr id="78" name="TextBox 77"/>
          <p:cNvSpPr txBox="1"/>
          <p:nvPr/>
        </p:nvSpPr>
        <p:spPr>
          <a:xfrm>
            <a:off x="6809256" y="3081010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심리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검</a:t>
            </a:r>
            <a:r>
              <a:rPr lang="ko-KR" altLang="en-US" sz="1100" spc="-150" dirty="0"/>
              <a:t>사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740352" y="1080319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사회</a:t>
            </a:r>
            <a:endParaRPr lang="en-US" altLang="ko-KR" sz="110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dirty="0" err="1" smtClean="0"/>
              <a:t>보장</a:t>
            </a:r>
            <a:r>
              <a:rPr lang="ko-KR" altLang="en-US" sz="1100" dirty="0" err="1"/>
              <a:t>론</a:t>
            </a:r>
            <a:endParaRPr lang="ko-KR" altLang="en-US" sz="1100" dirty="0"/>
          </a:p>
        </p:txBody>
      </p:sp>
      <p:sp>
        <p:nvSpPr>
          <p:cNvPr id="80" name="TextBox 79"/>
          <p:cNvSpPr txBox="1"/>
          <p:nvPr/>
        </p:nvSpPr>
        <p:spPr>
          <a:xfrm>
            <a:off x="7740352" y="1743834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사회복지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300" dirty="0" smtClean="0"/>
              <a:t>윤리와 철학</a:t>
            </a:r>
            <a:endParaRPr lang="ko-KR" altLang="en-US" sz="1100" spc="-300" dirty="0"/>
          </a:p>
        </p:txBody>
      </p:sp>
      <p:sp>
        <p:nvSpPr>
          <p:cNvPr id="81" name="TextBox 80"/>
          <p:cNvSpPr txBox="1"/>
          <p:nvPr/>
        </p:nvSpPr>
        <p:spPr>
          <a:xfrm>
            <a:off x="7740352" y="2420888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상담</a:t>
            </a:r>
            <a:endParaRPr lang="en-US" altLang="ko-KR" sz="1100" spc="-15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사례지도</a:t>
            </a:r>
            <a:endParaRPr lang="en-US" altLang="ko-KR" sz="1100" spc="-150" dirty="0" smtClean="0"/>
          </a:p>
        </p:txBody>
      </p:sp>
      <p:sp>
        <p:nvSpPr>
          <p:cNvPr id="82" name="TextBox 81"/>
          <p:cNvSpPr txBox="1"/>
          <p:nvPr/>
        </p:nvSpPr>
        <p:spPr>
          <a:xfrm>
            <a:off x="7740352" y="3081010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spc="-150" dirty="0" smtClean="0"/>
              <a:t>취업</a:t>
            </a:r>
            <a:r>
              <a:rPr lang="en-US" altLang="ko-KR" sz="1100" spc="-150" dirty="0" smtClean="0"/>
              <a:t/>
            </a:r>
            <a:br>
              <a:rPr lang="en-US" altLang="ko-KR" sz="1100" spc="-150" dirty="0" smtClean="0"/>
            </a:br>
            <a:r>
              <a:rPr lang="ko-KR" altLang="en-US" sz="1100" spc="-150" dirty="0" smtClean="0"/>
              <a:t>설계</a:t>
            </a:r>
            <a:endParaRPr lang="ko-KR" altLang="en-US" sz="1100" spc="-150" dirty="0"/>
          </a:p>
        </p:txBody>
      </p:sp>
      <p:sp>
        <p:nvSpPr>
          <p:cNvPr id="83" name="TextBox 82"/>
          <p:cNvSpPr txBox="1"/>
          <p:nvPr/>
        </p:nvSpPr>
        <p:spPr>
          <a:xfrm>
            <a:off x="390273" y="3717032"/>
            <a:ext cx="792088" cy="6001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전공</a:t>
            </a:r>
            <a:endParaRPr lang="en-US" altLang="ko-KR" sz="1100" dirty="0" smtClean="0"/>
          </a:p>
          <a:p>
            <a:pPr algn="ctr">
              <a:lnSpc>
                <a:spcPct val="150000"/>
              </a:lnSpc>
            </a:pPr>
            <a:r>
              <a:rPr lang="ko-KR" altLang="en-US" sz="1100" dirty="0" smtClean="0"/>
              <a:t>선</a:t>
            </a:r>
            <a:r>
              <a:rPr lang="ko-KR" altLang="en-US" sz="1100" dirty="0"/>
              <a:t>택</a:t>
            </a:r>
          </a:p>
        </p:txBody>
      </p:sp>
    </p:spTree>
    <p:extLst>
      <p:ext uri="{BB962C8B-B14F-4D97-AF65-F5344CB8AC3E}">
        <p14:creationId xmlns:p14="http://schemas.microsoft.com/office/powerpoint/2010/main" val="3824035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110</Words>
  <Application>Microsoft Office PowerPoint</Application>
  <PresentationFormat>화면 슬라이드 쇼(4:3)</PresentationFormat>
  <Paragraphs>91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5</cp:revision>
  <cp:lastPrinted>2017-03-14T02:40:34Z</cp:lastPrinted>
  <dcterms:created xsi:type="dcterms:W3CDTF">2017-03-14T01:54:20Z</dcterms:created>
  <dcterms:modified xsi:type="dcterms:W3CDTF">2017-03-14T02:41:04Z</dcterms:modified>
</cp:coreProperties>
</file>