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010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1" name="직선 화살표 연결선 210"/>
          <p:cNvCxnSpPr>
            <a:endCxn id="163" idx="3"/>
          </p:cNvCxnSpPr>
          <p:nvPr/>
        </p:nvCxnSpPr>
        <p:spPr>
          <a:xfrm>
            <a:off x="5264199" y="4752628"/>
            <a:ext cx="30963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2815927" y="3818112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99" idx="3"/>
            <a:endCxn id="82" idx="1"/>
          </p:cNvCxnSpPr>
          <p:nvPr/>
        </p:nvCxnSpPr>
        <p:spPr>
          <a:xfrm>
            <a:off x="863327" y="4752628"/>
            <a:ext cx="13765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/>
          <p:cNvCxnSpPr/>
          <p:nvPr/>
        </p:nvCxnSpPr>
        <p:spPr>
          <a:xfrm rot="10800000">
            <a:off x="3752031" y="9001100"/>
            <a:ext cx="5040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>
            <a:off x="2671911" y="7344916"/>
            <a:ext cx="0" cy="1584176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40010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매체론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0821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글로벌디자인프로젝트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23986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타이포그래피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79623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1087735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영어회화</a:t>
            </a:r>
            <a:r>
              <a:rPr lang="en-US" altLang="ko-KR" sz="1100" smtClean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79623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그래픽실무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기초소묘</a:t>
            </a:r>
            <a:endParaRPr lang="en-US" altLang="ko-KR" sz="1100" dirty="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디자인발상과 표현기법</a:t>
            </a:r>
            <a:endParaRPr lang="en-US" altLang="ko-KR" sz="1100" dirty="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2" name="직사각형 61"/>
          <p:cNvSpPr/>
          <p:nvPr/>
        </p:nvSpPr>
        <p:spPr>
          <a:xfrm>
            <a:off x="540821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기업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64" name="직사각형 63"/>
          <p:cNvSpPr/>
          <p:nvPr/>
        </p:nvSpPr>
        <p:spPr>
          <a:xfrm>
            <a:off x="656034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0010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5408215" y="7011298"/>
            <a:ext cx="864096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모션그래픽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6552726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23986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2D</a:t>
            </a:r>
            <a:r>
              <a:rPr lang="ko-KR" altLang="en-US" sz="1100" dirty="0" smtClean="0"/>
              <a:t>캐릭터디자인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웹컨텐츠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99" name="직사각형 98"/>
          <p:cNvSpPr/>
          <p:nvPr/>
        </p:nvSpPr>
        <p:spPr>
          <a:xfrm>
            <a:off x="71239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기초조형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8773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컴퓨터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그래픽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0838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(2)</a:t>
            </a:r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11331778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8" y="11475794"/>
            <a:ext cx="812701" cy="2616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11475794"/>
            <a:ext cx="792088" cy="2616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536007" y="11475794"/>
            <a:ext cx="1368152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 및 전공과정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048175" y="11475794"/>
            <a:ext cx="1152128" cy="26161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교직(전공선택</a:t>
            </a:r>
            <a:r>
              <a:rPr lang="en-US" altLang="ko-KR" sz="1100" smtClean="0"/>
              <a:t>)</a:t>
            </a:r>
          </a:p>
        </p:txBody>
      </p:sp>
      <p:sp>
        <p:nvSpPr>
          <p:cNvPr id="73" name="직사각형 72"/>
          <p:cNvSpPr/>
          <p:nvPr/>
        </p:nvSpPr>
        <p:spPr>
          <a:xfrm>
            <a:off x="440010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편집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7560838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포트폴리오</a:t>
            </a:r>
            <a:endParaRPr lang="en-US" altLang="ko-KR" sz="1100" dirty="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(1)</a:t>
            </a:r>
          </a:p>
        </p:txBody>
      </p:sp>
      <p:sp>
        <p:nvSpPr>
          <p:cNvPr id="78" name="직사각형 77"/>
          <p:cNvSpPr/>
          <p:nvPr/>
        </p:nvSpPr>
        <p:spPr>
          <a:xfrm>
            <a:off x="6552726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756083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산학과제연구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6552726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그래픽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실무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프로모션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6552726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(1)</a:t>
            </a:r>
          </a:p>
        </p:txBody>
      </p:sp>
      <p:sp>
        <p:nvSpPr>
          <p:cNvPr id="91" name="직사각형 90"/>
          <p:cNvSpPr/>
          <p:nvPr/>
        </p:nvSpPr>
        <p:spPr>
          <a:xfrm>
            <a:off x="3247975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2239863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100" name="직사각형 99"/>
          <p:cNvSpPr/>
          <p:nvPr/>
        </p:nvSpPr>
        <p:spPr>
          <a:xfrm>
            <a:off x="6552726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시각디자인론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7568455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시각디자인 스튜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디오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6552726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졸업작품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0821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0010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패키지지기 구조디자인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656034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패키지제작기법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산학패키지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540821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6560343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미술교재 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56845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 논리 및 논술</a:t>
            </a:r>
            <a:endParaRPr lang="en-US" altLang="ko-KR" sz="1100" smtClean="0"/>
          </a:p>
        </p:txBody>
      </p:sp>
      <p:cxnSp>
        <p:nvCxnSpPr>
          <p:cNvPr id="114" name="직선 화살표 연결선 113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5" idx="3"/>
            <a:endCxn id="56" idx="1"/>
          </p:cNvCxnSpPr>
          <p:nvPr/>
        </p:nvCxnSpPr>
        <p:spPr>
          <a:xfrm>
            <a:off x="87171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57" idx="3"/>
            <a:endCxn id="58" idx="1"/>
          </p:cNvCxnSpPr>
          <p:nvPr/>
        </p:nvCxnSpPr>
        <p:spPr>
          <a:xfrm>
            <a:off x="87171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59" idx="3"/>
            <a:endCxn id="51" idx="1"/>
          </p:cNvCxnSpPr>
          <p:nvPr/>
        </p:nvCxnSpPr>
        <p:spPr>
          <a:xfrm>
            <a:off x="871711" y="3842946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04" idx="3"/>
            <a:endCxn id="105" idx="1"/>
          </p:cNvCxnSpPr>
          <p:nvPr/>
        </p:nvCxnSpPr>
        <p:spPr>
          <a:xfrm>
            <a:off x="87171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54" idx="3"/>
            <a:endCxn id="45" idx="1"/>
          </p:cNvCxnSpPr>
          <p:nvPr/>
        </p:nvCxnSpPr>
        <p:spPr>
          <a:xfrm>
            <a:off x="187982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화살표 연결선 127"/>
          <p:cNvCxnSpPr>
            <a:stCxn id="56" idx="3"/>
            <a:endCxn id="47" idx="1"/>
          </p:cNvCxnSpPr>
          <p:nvPr/>
        </p:nvCxnSpPr>
        <p:spPr>
          <a:xfrm>
            <a:off x="187982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화살표 연결선 129"/>
          <p:cNvCxnSpPr>
            <a:stCxn id="58" idx="3"/>
            <a:endCxn id="49" idx="1"/>
          </p:cNvCxnSpPr>
          <p:nvPr/>
        </p:nvCxnSpPr>
        <p:spPr>
          <a:xfrm>
            <a:off x="187982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105" idx="3"/>
            <a:endCxn id="92" idx="1"/>
          </p:cNvCxnSpPr>
          <p:nvPr/>
        </p:nvCxnSpPr>
        <p:spPr>
          <a:xfrm>
            <a:off x="1879823" y="729933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54" idx="3"/>
            <a:endCxn id="97" idx="1"/>
          </p:cNvCxnSpPr>
          <p:nvPr/>
        </p:nvCxnSpPr>
        <p:spPr>
          <a:xfrm>
            <a:off x="1879823" y="1296244"/>
            <a:ext cx="360040" cy="7704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3"/>
            <a:endCxn id="91" idx="1"/>
          </p:cNvCxnSpPr>
          <p:nvPr/>
        </p:nvCxnSpPr>
        <p:spPr>
          <a:xfrm>
            <a:off x="3031951" y="90011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47" idx="3"/>
            <a:endCxn id="48" idx="1"/>
          </p:cNvCxnSpPr>
          <p:nvPr/>
        </p:nvCxnSpPr>
        <p:spPr>
          <a:xfrm>
            <a:off x="303195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49" idx="3"/>
            <a:endCxn id="50" idx="1"/>
          </p:cNvCxnSpPr>
          <p:nvPr/>
        </p:nvCxnSpPr>
        <p:spPr>
          <a:xfrm>
            <a:off x="303195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 rot="5400000">
            <a:off x="-748469" y="5148672"/>
            <a:ext cx="77048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46" idx="3"/>
            <a:endCxn id="186" idx="1"/>
          </p:cNvCxnSpPr>
          <p:nvPr/>
        </p:nvCxnSpPr>
        <p:spPr>
          <a:xfrm>
            <a:off x="404006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48" idx="3"/>
            <a:endCxn id="73" idx="1"/>
          </p:cNvCxnSpPr>
          <p:nvPr/>
        </p:nvCxnSpPr>
        <p:spPr>
          <a:xfrm>
            <a:off x="404006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50" idx="3"/>
            <a:endCxn id="86" idx="1"/>
          </p:cNvCxnSpPr>
          <p:nvPr/>
        </p:nvCxnSpPr>
        <p:spPr>
          <a:xfrm>
            <a:off x="404006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92" idx="3"/>
            <a:endCxn id="69" idx="1"/>
          </p:cNvCxnSpPr>
          <p:nvPr/>
        </p:nvCxnSpPr>
        <p:spPr>
          <a:xfrm>
            <a:off x="4040063" y="729933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46" idx="3"/>
            <a:endCxn id="107" idx="1"/>
          </p:cNvCxnSpPr>
          <p:nvPr/>
        </p:nvCxnSpPr>
        <p:spPr>
          <a:xfrm>
            <a:off x="4040063" y="1296244"/>
            <a:ext cx="360040" cy="8568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73" idx="3"/>
            <a:endCxn id="79" idx="1"/>
          </p:cNvCxnSpPr>
          <p:nvPr/>
        </p:nvCxnSpPr>
        <p:spPr>
          <a:xfrm>
            <a:off x="519219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86" idx="3"/>
            <a:endCxn id="87" idx="1"/>
          </p:cNvCxnSpPr>
          <p:nvPr/>
        </p:nvCxnSpPr>
        <p:spPr>
          <a:xfrm>
            <a:off x="519219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95" idx="3"/>
            <a:endCxn id="98" idx="1"/>
          </p:cNvCxnSpPr>
          <p:nvPr/>
        </p:nvCxnSpPr>
        <p:spPr>
          <a:xfrm>
            <a:off x="519219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61" idx="3"/>
            <a:endCxn id="83" idx="1"/>
          </p:cNvCxnSpPr>
          <p:nvPr/>
        </p:nvCxnSpPr>
        <p:spPr>
          <a:xfrm>
            <a:off x="5192191" y="55447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07" idx="3"/>
            <a:endCxn id="106" idx="1"/>
          </p:cNvCxnSpPr>
          <p:nvPr/>
        </p:nvCxnSpPr>
        <p:spPr>
          <a:xfrm>
            <a:off x="519219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85" idx="3"/>
            <a:endCxn id="89" idx="1"/>
          </p:cNvCxnSpPr>
          <p:nvPr/>
        </p:nvCxnSpPr>
        <p:spPr>
          <a:xfrm>
            <a:off x="5192191" y="813700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69" idx="3"/>
            <a:endCxn id="70" idx="1"/>
          </p:cNvCxnSpPr>
          <p:nvPr/>
        </p:nvCxnSpPr>
        <p:spPr>
          <a:xfrm>
            <a:off x="5192191" y="729933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70" idx="3"/>
            <a:endCxn id="71" idx="1"/>
          </p:cNvCxnSpPr>
          <p:nvPr/>
        </p:nvCxnSpPr>
        <p:spPr>
          <a:xfrm>
            <a:off x="6272311" y="7299330"/>
            <a:ext cx="2804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979723" y="5580720"/>
            <a:ext cx="85689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5264199" y="900110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06" idx="3"/>
            <a:endCxn id="108" idx="1"/>
          </p:cNvCxnSpPr>
          <p:nvPr/>
        </p:nvCxnSpPr>
        <p:spPr>
          <a:xfrm>
            <a:off x="6200303" y="98651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10" idx="3"/>
            <a:endCxn id="111" idx="1"/>
          </p:cNvCxnSpPr>
          <p:nvPr/>
        </p:nvCxnSpPr>
        <p:spPr>
          <a:xfrm>
            <a:off x="6200303" y="1072929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79" idx="3"/>
            <a:endCxn id="74" idx="1"/>
          </p:cNvCxnSpPr>
          <p:nvPr/>
        </p:nvCxnSpPr>
        <p:spPr>
          <a:xfrm>
            <a:off x="6200303" y="2167598"/>
            <a:ext cx="13605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87" idx="3"/>
            <a:endCxn id="75" idx="1"/>
          </p:cNvCxnSpPr>
          <p:nvPr/>
        </p:nvCxnSpPr>
        <p:spPr>
          <a:xfrm>
            <a:off x="6200303" y="30052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8" idx="3"/>
            <a:endCxn id="78" idx="1"/>
          </p:cNvCxnSpPr>
          <p:nvPr/>
        </p:nvCxnSpPr>
        <p:spPr>
          <a:xfrm>
            <a:off x="6200303" y="384294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/>
          <p:nvPr/>
        </p:nvCxnSpPr>
        <p:spPr>
          <a:xfrm rot="5400000">
            <a:off x="1627795" y="6012768"/>
            <a:ext cx="943304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endCxn id="100" idx="1"/>
          </p:cNvCxnSpPr>
          <p:nvPr/>
        </p:nvCxnSpPr>
        <p:spPr>
          <a:xfrm>
            <a:off x="6344319" y="6408812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75" idx="3"/>
            <a:endCxn id="166" idx="1"/>
          </p:cNvCxnSpPr>
          <p:nvPr/>
        </p:nvCxnSpPr>
        <p:spPr>
          <a:xfrm>
            <a:off x="7344814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78" idx="3"/>
            <a:endCxn id="81" idx="1"/>
          </p:cNvCxnSpPr>
          <p:nvPr/>
        </p:nvCxnSpPr>
        <p:spPr>
          <a:xfrm>
            <a:off x="7344814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89" idx="3"/>
            <a:endCxn id="101" idx="1"/>
          </p:cNvCxnSpPr>
          <p:nvPr/>
        </p:nvCxnSpPr>
        <p:spPr>
          <a:xfrm>
            <a:off x="7344814" y="8137004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화살표 연결선 257"/>
          <p:cNvCxnSpPr>
            <a:stCxn id="108" idx="3"/>
            <a:endCxn id="109" idx="1"/>
          </p:cNvCxnSpPr>
          <p:nvPr/>
        </p:nvCxnSpPr>
        <p:spPr>
          <a:xfrm>
            <a:off x="735243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111" idx="3"/>
            <a:endCxn id="112" idx="1"/>
          </p:cNvCxnSpPr>
          <p:nvPr/>
        </p:nvCxnSpPr>
        <p:spPr>
          <a:xfrm>
            <a:off x="7352431" y="107292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직사각형 132"/>
          <p:cNvSpPr/>
          <p:nvPr/>
        </p:nvSpPr>
        <p:spPr>
          <a:xfrm>
            <a:off x="223986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35" name="직사각형 134"/>
          <p:cNvSpPr/>
          <p:nvPr/>
        </p:nvSpPr>
        <p:spPr>
          <a:xfrm>
            <a:off x="3247975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일러스트레이션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50" name="직사각형 149"/>
          <p:cNvSpPr/>
          <p:nvPr/>
        </p:nvSpPr>
        <p:spPr>
          <a:xfrm>
            <a:off x="3247975" y="60487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출판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sp>
        <p:nvSpPr>
          <p:cNvPr id="163" name="직사각형 162"/>
          <p:cNvSpPr/>
          <p:nvPr/>
        </p:nvSpPr>
        <p:spPr>
          <a:xfrm>
            <a:off x="756845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브랜드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디자인</a:t>
            </a:r>
            <a:endParaRPr lang="en-US" altLang="ko-KR" sz="1100" dirty="0" smtClean="0"/>
          </a:p>
        </p:txBody>
      </p:sp>
      <p:cxnSp>
        <p:nvCxnSpPr>
          <p:cNvPr id="165" name="직선 화살표 연결선 164"/>
          <p:cNvCxnSpPr/>
          <p:nvPr/>
        </p:nvCxnSpPr>
        <p:spPr>
          <a:xfrm>
            <a:off x="3031951" y="55447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직사각형 153"/>
          <p:cNvSpPr/>
          <p:nvPr/>
        </p:nvSpPr>
        <p:spPr>
          <a:xfrm>
            <a:off x="109626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기초시각표현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232</Words>
  <Application>Microsoft Office PowerPoint</Application>
  <PresentationFormat>사용자 지정</PresentationFormat>
  <Paragraphs>115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LG_PC</cp:lastModifiedBy>
  <cp:revision>85</cp:revision>
  <dcterms:created xsi:type="dcterms:W3CDTF">2011-03-08T06:22:35Z</dcterms:created>
  <dcterms:modified xsi:type="dcterms:W3CDTF">2017-03-08T12:41:32Z</dcterms:modified>
</cp:coreProperties>
</file>