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194" y="-204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6" name="직사각형 185"/>
          <p:cNvSpPr/>
          <p:nvPr/>
        </p:nvSpPr>
        <p:spPr>
          <a:xfrm>
            <a:off x="440010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광고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실무</a:t>
            </a:r>
            <a:r>
              <a:rPr lang="en-US" altLang="ko-KR" sz="1100" smtClean="0"/>
              <a:t>(1)</a:t>
            </a:r>
          </a:p>
        </p:txBody>
      </p:sp>
      <p:sp>
        <p:nvSpPr>
          <p:cNvPr id="188" name="직사각형 187"/>
          <p:cNvSpPr/>
          <p:nvPr/>
        </p:nvSpPr>
        <p:spPr>
          <a:xfrm>
            <a:off x="5408215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광고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실무</a:t>
            </a:r>
            <a:r>
              <a:rPr lang="en-US" altLang="ko-KR" sz="1100" smtClean="0"/>
              <a:t>(2)</a:t>
            </a:r>
          </a:p>
        </p:txBody>
      </p:sp>
      <p:sp>
        <p:nvSpPr>
          <p:cNvPr id="191" name="직사각형 190"/>
          <p:cNvSpPr/>
          <p:nvPr/>
        </p:nvSpPr>
        <p:spPr>
          <a:xfrm>
            <a:off x="6552726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광고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디자인과제연구</a:t>
            </a:r>
            <a:r>
              <a:rPr lang="en-US" altLang="ko-KR" sz="1100" smtClean="0"/>
              <a:t>(1)</a:t>
            </a:r>
          </a:p>
        </p:txBody>
      </p:sp>
      <p:sp>
        <p:nvSpPr>
          <p:cNvPr id="193" name="직사각형 192"/>
          <p:cNvSpPr/>
          <p:nvPr/>
        </p:nvSpPr>
        <p:spPr>
          <a:xfrm>
            <a:off x="7560838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광고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디자인과제연구</a:t>
            </a:r>
            <a:r>
              <a:rPr lang="en-US" altLang="ko-KR" sz="1100" smtClean="0"/>
              <a:t>(2)</a:t>
            </a:r>
          </a:p>
        </p:txBody>
      </p:sp>
      <p:sp>
        <p:nvSpPr>
          <p:cNvPr id="79" name="직사각형 78"/>
          <p:cNvSpPr/>
          <p:nvPr/>
        </p:nvSpPr>
        <p:spPr>
          <a:xfrm>
            <a:off x="5408215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편집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(1)</a:t>
            </a:r>
          </a:p>
        </p:txBody>
      </p:sp>
      <p:sp>
        <p:nvSpPr>
          <p:cNvPr id="80" name="직사각형 79"/>
          <p:cNvSpPr/>
          <p:nvPr/>
        </p:nvSpPr>
        <p:spPr>
          <a:xfrm>
            <a:off x="6552726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편집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(2)</a:t>
            </a:r>
          </a:p>
        </p:txBody>
      </p:sp>
      <p:sp>
        <p:nvSpPr>
          <p:cNvPr id="86" name="직사각형 85"/>
          <p:cNvSpPr/>
          <p:nvPr/>
        </p:nvSpPr>
        <p:spPr>
          <a:xfrm>
            <a:off x="4400103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실무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마케팅</a:t>
            </a:r>
            <a:endParaRPr lang="en-US" altLang="ko-KR" sz="1100" smtClean="0"/>
          </a:p>
        </p:txBody>
      </p:sp>
      <p:sp>
        <p:nvSpPr>
          <p:cNvPr id="87" name="직사각형 86"/>
          <p:cNvSpPr/>
          <p:nvPr/>
        </p:nvSpPr>
        <p:spPr>
          <a:xfrm>
            <a:off x="5408215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플레이닝</a:t>
            </a:r>
            <a:endParaRPr lang="en-US" altLang="ko-KR" sz="1100" smtClean="0"/>
          </a:p>
        </p:txBody>
      </p:sp>
      <p:sp>
        <p:nvSpPr>
          <p:cNvPr id="95" name="직사각형 94"/>
          <p:cNvSpPr/>
          <p:nvPr/>
        </p:nvSpPr>
        <p:spPr>
          <a:xfrm>
            <a:off x="4400103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시각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매체론</a:t>
            </a:r>
            <a:endParaRPr lang="en-US" altLang="ko-KR" sz="1100" smtClean="0"/>
          </a:p>
        </p:txBody>
      </p:sp>
      <p:sp>
        <p:nvSpPr>
          <p:cNvPr id="98" name="직사각형 97"/>
          <p:cNvSpPr/>
          <p:nvPr/>
        </p:nvSpPr>
        <p:spPr>
          <a:xfrm>
            <a:off x="6552726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그래픽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실무</a:t>
            </a:r>
            <a:endParaRPr lang="en-US" altLang="ko-KR" sz="1100" smtClean="0"/>
          </a:p>
        </p:txBody>
      </p:sp>
      <p:sp>
        <p:nvSpPr>
          <p:cNvPr id="45" name="직사각형 44"/>
          <p:cNvSpPr/>
          <p:nvPr/>
        </p:nvSpPr>
        <p:spPr>
          <a:xfrm>
            <a:off x="223986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얼러스트레이션</a:t>
            </a:r>
            <a:r>
              <a:rPr lang="en-US" altLang="ko-KR" sz="1100" smtClean="0"/>
              <a:t>(1)</a:t>
            </a:r>
          </a:p>
        </p:txBody>
      </p:sp>
      <p:sp>
        <p:nvSpPr>
          <p:cNvPr id="46" name="직사각형 45"/>
          <p:cNvSpPr/>
          <p:nvPr/>
        </p:nvSpPr>
        <p:spPr>
          <a:xfrm>
            <a:off x="3247975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얼러스트레이션</a:t>
            </a:r>
            <a:r>
              <a:rPr lang="en-US" altLang="ko-KR" sz="1100" smtClean="0"/>
              <a:t>(2)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2239863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타이포그래피</a:t>
            </a:r>
            <a:r>
              <a:rPr lang="en-US" altLang="ko-KR" sz="1100" smtClean="0"/>
              <a:t>(1)</a:t>
            </a:r>
          </a:p>
        </p:txBody>
      </p:sp>
      <p:sp>
        <p:nvSpPr>
          <p:cNvPr id="48" name="직사각형 47"/>
          <p:cNvSpPr/>
          <p:nvPr/>
        </p:nvSpPr>
        <p:spPr>
          <a:xfrm>
            <a:off x="3247975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타이포그래피</a:t>
            </a:r>
            <a:r>
              <a:rPr lang="en-US" altLang="ko-KR" sz="1100" smtClean="0"/>
              <a:t>(2)</a:t>
            </a:r>
          </a:p>
        </p:txBody>
      </p:sp>
      <p:sp>
        <p:nvSpPr>
          <p:cNvPr id="49" name="직사각형 48"/>
          <p:cNvSpPr/>
          <p:nvPr/>
        </p:nvSpPr>
        <p:spPr>
          <a:xfrm>
            <a:off x="2239863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색채학</a:t>
            </a:r>
            <a:endParaRPr lang="en-US" altLang="ko-KR" sz="1100" smtClean="0"/>
          </a:p>
        </p:txBody>
      </p:sp>
      <p:sp>
        <p:nvSpPr>
          <p:cNvPr id="50" name="직사각형 49"/>
          <p:cNvSpPr/>
          <p:nvPr/>
        </p:nvSpPr>
        <p:spPr>
          <a:xfrm>
            <a:off x="3247975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디자인론</a:t>
            </a:r>
            <a:endParaRPr lang="en-US" altLang="ko-KR" sz="1100" smtClean="0"/>
          </a:p>
        </p:txBody>
      </p:sp>
      <p:sp>
        <p:nvSpPr>
          <p:cNvPr id="51" name="직사각형 50"/>
          <p:cNvSpPr/>
          <p:nvPr/>
        </p:nvSpPr>
        <p:spPr>
          <a:xfrm>
            <a:off x="2239863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기초시각표현</a:t>
            </a:r>
            <a:endParaRPr lang="en-US" altLang="ko-KR" sz="1100" smtClean="0"/>
          </a:p>
        </p:txBody>
      </p:sp>
      <p:sp>
        <p:nvSpPr>
          <p:cNvPr id="52" name="직사각형 51"/>
          <p:cNvSpPr/>
          <p:nvPr/>
        </p:nvSpPr>
        <p:spPr>
          <a:xfrm>
            <a:off x="3247975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기초시각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</p:txBody>
      </p:sp>
      <p:sp>
        <p:nvSpPr>
          <p:cNvPr id="53" name="직사각형 52"/>
          <p:cNvSpPr/>
          <p:nvPr/>
        </p:nvSpPr>
        <p:spPr>
          <a:xfrm>
            <a:off x="79623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 및 진로지도</a:t>
            </a:r>
            <a:r>
              <a:rPr lang="en-US" altLang="ko-KR" sz="1100" smtClean="0"/>
              <a:t>(1)</a:t>
            </a:r>
          </a:p>
        </p:txBody>
      </p:sp>
      <p:sp>
        <p:nvSpPr>
          <p:cNvPr id="54" name="직사각형 53"/>
          <p:cNvSpPr/>
          <p:nvPr/>
        </p:nvSpPr>
        <p:spPr>
          <a:xfrm>
            <a:off x="1087735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 및 진로지도</a:t>
            </a:r>
            <a:r>
              <a:rPr lang="en-US" altLang="ko-KR" sz="1100" smtClean="0"/>
              <a:t>(2)</a:t>
            </a:r>
          </a:p>
        </p:txBody>
      </p:sp>
      <p:sp>
        <p:nvSpPr>
          <p:cNvPr id="55" name="직사각형 54"/>
          <p:cNvSpPr/>
          <p:nvPr/>
        </p:nvSpPr>
        <p:spPr>
          <a:xfrm>
            <a:off x="79623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기본영어실무</a:t>
            </a:r>
            <a:endParaRPr lang="en-US" altLang="ko-KR" sz="1100" smtClean="0"/>
          </a:p>
        </p:txBody>
      </p:sp>
      <p:sp>
        <p:nvSpPr>
          <p:cNvPr id="56" name="직사각형 55"/>
          <p:cNvSpPr/>
          <p:nvPr/>
        </p:nvSpPr>
        <p:spPr>
          <a:xfrm>
            <a:off x="1087735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중급영어회화</a:t>
            </a:r>
            <a:endParaRPr lang="en-US" altLang="ko-KR" sz="1100" smtClean="0"/>
          </a:p>
        </p:txBody>
      </p:sp>
      <p:sp>
        <p:nvSpPr>
          <p:cNvPr id="57" name="직사각형 56"/>
          <p:cNvSpPr/>
          <p:nvPr/>
        </p:nvSpPr>
        <p:spPr>
          <a:xfrm>
            <a:off x="79623" y="25923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OA</a:t>
            </a:r>
            <a:r>
              <a:rPr lang="ko-KR" altLang="en-US" sz="1100" smtClean="0"/>
              <a:t>실무</a:t>
            </a:r>
            <a:endParaRPr lang="en-US" altLang="ko-KR" sz="1100" smtClean="0"/>
          </a:p>
        </p:txBody>
      </p:sp>
      <p:sp>
        <p:nvSpPr>
          <p:cNvPr id="58" name="직사각형 57"/>
          <p:cNvSpPr/>
          <p:nvPr/>
        </p:nvSpPr>
        <p:spPr>
          <a:xfrm>
            <a:off x="1087735" y="25923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글쓰기의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기초와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실제</a:t>
            </a:r>
            <a:endParaRPr lang="en-US" altLang="ko-KR" sz="1100" smtClean="0"/>
          </a:p>
        </p:txBody>
      </p:sp>
      <p:sp>
        <p:nvSpPr>
          <p:cNvPr id="59" name="직사각형 58"/>
          <p:cNvSpPr/>
          <p:nvPr/>
        </p:nvSpPr>
        <p:spPr>
          <a:xfrm>
            <a:off x="79623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드로잉</a:t>
            </a:r>
            <a:endParaRPr lang="en-US" altLang="ko-KR" sz="1100" smtClean="0"/>
          </a:p>
        </p:txBody>
      </p:sp>
      <p:sp>
        <p:nvSpPr>
          <p:cNvPr id="60" name="직사각형 59"/>
          <p:cNvSpPr/>
          <p:nvPr/>
        </p:nvSpPr>
        <p:spPr>
          <a:xfrm>
            <a:off x="1087735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디자인발상과 표현기법</a:t>
            </a:r>
            <a:endParaRPr lang="en-US" altLang="ko-KR" sz="1100" smtClean="0"/>
          </a:p>
        </p:txBody>
      </p:sp>
      <p:sp>
        <p:nvSpPr>
          <p:cNvPr id="61" name="직사각형 60"/>
          <p:cNvSpPr/>
          <p:nvPr/>
        </p:nvSpPr>
        <p:spPr>
          <a:xfrm>
            <a:off x="4407720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그래픽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</p:txBody>
      </p:sp>
      <p:sp>
        <p:nvSpPr>
          <p:cNvPr id="62" name="직사각형 61"/>
          <p:cNvSpPr/>
          <p:nvPr/>
        </p:nvSpPr>
        <p:spPr>
          <a:xfrm>
            <a:off x="5415832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기업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(1)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7568455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기업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(2)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4407720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패키지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지기구조디자인</a:t>
            </a:r>
            <a:endParaRPr lang="en-US" altLang="ko-KR" sz="1100" smtClean="0"/>
          </a:p>
        </p:txBody>
      </p:sp>
      <p:sp>
        <p:nvSpPr>
          <p:cNvPr id="66" name="직사각형 65"/>
          <p:cNvSpPr/>
          <p:nvPr/>
        </p:nvSpPr>
        <p:spPr>
          <a:xfrm>
            <a:off x="5415832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패키지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실무</a:t>
            </a:r>
            <a:endParaRPr lang="en-US" altLang="ko-KR" sz="1100" smtClean="0"/>
          </a:p>
        </p:txBody>
      </p:sp>
      <p:sp>
        <p:nvSpPr>
          <p:cNvPr id="67" name="직사각형 66"/>
          <p:cNvSpPr/>
          <p:nvPr/>
        </p:nvSpPr>
        <p:spPr>
          <a:xfrm>
            <a:off x="6560343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패키지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제작기법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연구</a:t>
            </a:r>
            <a:endParaRPr lang="en-US" altLang="ko-KR" sz="1100" smtClean="0"/>
          </a:p>
        </p:txBody>
      </p:sp>
      <p:sp>
        <p:nvSpPr>
          <p:cNvPr id="69" name="직사각형 68"/>
          <p:cNvSpPr/>
          <p:nvPr/>
        </p:nvSpPr>
        <p:spPr>
          <a:xfrm>
            <a:off x="4407720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디지털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콘텐츠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</p:txBody>
      </p:sp>
      <p:sp>
        <p:nvSpPr>
          <p:cNvPr id="70" name="직사각형 69"/>
          <p:cNvSpPr/>
          <p:nvPr/>
        </p:nvSpPr>
        <p:spPr>
          <a:xfrm>
            <a:off x="5415832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71" name="직사각형 70"/>
          <p:cNvSpPr/>
          <p:nvPr/>
        </p:nvSpPr>
        <p:spPr>
          <a:xfrm>
            <a:off x="6560343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미술교재연구 및 지도</a:t>
            </a:r>
            <a:endParaRPr lang="en-US" altLang="ko-KR" sz="1100" smtClean="0"/>
          </a:p>
        </p:txBody>
      </p:sp>
      <p:sp>
        <p:nvSpPr>
          <p:cNvPr id="72" name="직사각형 71"/>
          <p:cNvSpPr/>
          <p:nvPr/>
        </p:nvSpPr>
        <p:spPr>
          <a:xfrm>
            <a:off x="7568455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산학과제연구</a:t>
            </a:r>
            <a:endParaRPr lang="en-US" altLang="ko-KR" sz="1100" smtClean="0"/>
          </a:p>
        </p:txBody>
      </p:sp>
      <p:sp>
        <p:nvSpPr>
          <p:cNvPr id="82" name="직사각형 81"/>
          <p:cNvSpPr/>
          <p:nvPr/>
        </p:nvSpPr>
        <p:spPr>
          <a:xfrm>
            <a:off x="2247480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2D</a:t>
            </a:r>
            <a:r>
              <a:rPr lang="ko-KR" altLang="en-US" sz="1100" smtClean="0"/>
              <a:t>캐릭터디자인</a:t>
            </a:r>
            <a:endParaRPr lang="en-US" altLang="ko-KR" sz="1100" smtClean="0"/>
          </a:p>
        </p:txBody>
      </p:sp>
      <p:sp>
        <p:nvSpPr>
          <p:cNvPr id="84" name="직사각형 83"/>
          <p:cNvSpPr/>
          <p:nvPr/>
        </p:nvSpPr>
        <p:spPr>
          <a:xfrm>
            <a:off x="2247480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(1)</a:t>
            </a:r>
          </a:p>
        </p:txBody>
      </p:sp>
      <p:sp>
        <p:nvSpPr>
          <p:cNvPr id="90" name="직사각형 89"/>
          <p:cNvSpPr/>
          <p:nvPr/>
        </p:nvSpPr>
        <p:spPr>
          <a:xfrm>
            <a:off x="3255592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(2)</a:t>
            </a:r>
          </a:p>
        </p:txBody>
      </p:sp>
      <p:sp>
        <p:nvSpPr>
          <p:cNvPr id="92" name="직사각형 91"/>
          <p:cNvSpPr/>
          <p:nvPr/>
        </p:nvSpPr>
        <p:spPr>
          <a:xfrm>
            <a:off x="3255592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멀티미디어디자인</a:t>
            </a:r>
            <a:endParaRPr lang="en-US" altLang="ko-KR" sz="1100" smtClean="0"/>
          </a:p>
        </p:txBody>
      </p:sp>
      <p:sp>
        <p:nvSpPr>
          <p:cNvPr id="93" name="직사각형 92"/>
          <p:cNvSpPr/>
          <p:nvPr/>
        </p:nvSpPr>
        <p:spPr>
          <a:xfrm>
            <a:off x="2247480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(1)</a:t>
            </a:r>
          </a:p>
        </p:txBody>
      </p:sp>
      <p:sp>
        <p:nvSpPr>
          <p:cNvPr id="94" name="직사각형 93"/>
          <p:cNvSpPr/>
          <p:nvPr/>
        </p:nvSpPr>
        <p:spPr>
          <a:xfrm>
            <a:off x="3255592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(2)</a:t>
            </a:r>
          </a:p>
        </p:txBody>
      </p:sp>
      <p:sp>
        <p:nvSpPr>
          <p:cNvPr id="99" name="직사각형 98"/>
          <p:cNvSpPr/>
          <p:nvPr/>
        </p:nvSpPr>
        <p:spPr>
          <a:xfrm>
            <a:off x="1095352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조형실기</a:t>
            </a:r>
            <a:endParaRPr lang="en-US" altLang="ko-KR" sz="1100" smtClean="0"/>
          </a:p>
        </p:txBody>
      </p:sp>
      <p:sp>
        <p:nvSpPr>
          <p:cNvPr id="103" name="직사각형 102"/>
          <p:cNvSpPr/>
          <p:nvPr/>
        </p:nvSpPr>
        <p:spPr>
          <a:xfrm>
            <a:off x="1095352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디자인사</a:t>
            </a:r>
            <a:endParaRPr lang="en-US" altLang="ko-KR" sz="1100" smtClean="0"/>
          </a:p>
        </p:txBody>
      </p:sp>
      <p:sp>
        <p:nvSpPr>
          <p:cNvPr id="104" name="직사각형 103"/>
          <p:cNvSpPr/>
          <p:nvPr/>
        </p:nvSpPr>
        <p:spPr>
          <a:xfrm>
            <a:off x="87240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컴퓨터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그래픽</a:t>
            </a:r>
            <a:r>
              <a:rPr lang="en-US" altLang="ko-KR" sz="1100" smtClean="0"/>
              <a:t>(1)</a:t>
            </a:r>
          </a:p>
        </p:txBody>
      </p:sp>
      <p:sp>
        <p:nvSpPr>
          <p:cNvPr id="105" name="직사각형 104"/>
          <p:cNvSpPr/>
          <p:nvPr/>
        </p:nvSpPr>
        <p:spPr>
          <a:xfrm>
            <a:off x="1095352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컴퓨터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그래픽</a:t>
            </a:r>
            <a:r>
              <a:rPr lang="en-US" altLang="ko-KR" sz="1100" smtClean="0"/>
              <a:t>(2)</a:t>
            </a:r>
          </a:p>
        </p:txBody>
      </p:sp>
      <p:sp>
        <p:nvSpPr>
          <p:cNvPr id="166" name="직사각형 165"/>
          <p:cNvSpPr/>
          <p:nvPr/>
        </p:nvSpPr>
        <p:spPr>
          <a:xfrm>
            <a:off x="7568455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 </a:t>
            </a:r>
            <a:r>
              <a:rPr lang="ko-KR" altLang="en-US" sz="1100" smtClean="0"/>
              <a:t>포트폴리오</a:t>
            </a:r>
            <a:endParaRPr lang="en-US" altLang="ko-KR" sz="1100" smtClean="0"/>
          </a:p>
        </p:txBody>
      </p:sp>
      <p:cxnSp>
        <p:nvCxnSpPr>
          <p:cNvPr id="169" name="직선 연결선 168"/>
          <p:cNvCxnSpPr/>
          <p:nvPr/>
        </p:nvCxnSpPr>
        <p:spPr>
          <a:xfrm>
            <a:off x="0" y="7416924"/>
            <a:ext cx="85121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직사각형 172"/>
          <p:cNvSpPr/>
          <p:nvPr/>
        </p:nvSpPr>
        <p:spPr>
          <a:xfrm>
            <a:off x="1663799" y="7560940"/>
            <a:ext cx="792088" cy="21602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공통교양</a:t>
            </a:r>
            <a:endParaRPr lang="en-US" altLang="ko-KR" sz="1100" smtClean="0"/>
          </a:p>
        </p:txBody>
      </p:sp>
      <p:sp>
        <p:nvSpPr>
          <p:cNvPr id="175" name="직사각형 174"/>
          <p:cNvSpPr/>
          <p:nvPr/>
        </p:nvSpPr>
        <p:spPr>
          <a:xfrm>
            <a:off x="2599903" y="7560940"/>
            <a:ext cx="1296144" cy="21602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전공이론 및 실습</a:t>
            </a:r>
            <a:endParaRPr lang="en-US" altLang="ko-KR" sz="1100" smtClean="0"/>
          </a:p>
        </p:txBody>
      </p:sp>
      <p:sp>
        <p:nvSpPr>
          <p:cNvPr id="178" name="직사각형 177"/>
          <p:cNvSpPr/>
          <p:nvPr/>
        </p:nvSpPr>
        <p:spPr>
          <a:xfrm>
            <a:off x="4040063" y="7560940"/>
            <a:ext cx="360040" cy="21602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180" name="직사각형 179"/>
          <p:cNvSpPr/>
          <p:nvPr/>
        </p:nvSpPr>
        <p:spPr>
          <a:xfrm>
            <a:off x="4400103" y="7560940"/>
            <a:ext cx="360040" cy="21602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183" name="직사각형 182"/>
          <p:cNvSpPr/>
          <p:nvPr/>
        </p:nvSpPr>
        <p:spPr>
          <a:xfrm>
            <a:off x="4760143" y="7560940"/>
            <a:ext cx="360040" cy="21602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190" name="TextBox 189"/>
          <p:cNvSpPr txBox="1"/>
          <p:nvPr/>
        </p:nvSpPr>
        <p:spPr>
          <a:xfrm>
            <a:off x="3968055" y="7560940"/>
            <a:ext cx="13681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smtClean="0"/>
              <a:t>기초 및 전공과정</a:t>
            </a:r>
            <a:endParaRPr lang="ko-KR" altLang="en-US" sz="1100"/>
          </a:p>
        </p:txBody>
      </p:sp>
      <p:sp>
        <p:nvSpPr>
          <p:cNvPr id="192" name="직사각형 191"/>
          <p:cNvSpPr/>
          <p:nvPr/>
        </p:nvSpPr>
        <p:spPr>
          <a:xfrm>
            <a:off x="5264199" y="7560940"/>
            <a:ext cx="1152128" cy="21602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전공기초교양</a:t>
            </a:r>
            <a:endParaRPr lang="en-US" altLang="ko-KR" sz="1100" smtClean="0"/>
          </a:p>
        </p:txBody>
      </p:sp>
      <p:sp>
        <p:nvSpPr>
          <p:cNvPr id="194" name="직사각형 193"/>
          <p:cNvSpPr/>
          <p:nvPr/>
        </p:nvSpPr>
        <p:spPr>
          <a:xfrm>
            <a:off x="6560343" y="7560940"/>
            <a:ext cx="504056" cy="21602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교직</a:t>
            </a:r>
            <a:endParaRPr lang="en-US" altLang="ko-KR" sz="11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185</Words>
  <Application>Microsoft Office PowerPoint</Application>
  <PresentationFormat>사용자 지정</PresentationFormat>
  <Paragraphs>99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dong hyun seo</cp:lastModifiedBy>
  <cp:revision>69</cp:revision>
  <dcterms:created xsi:type="dcterms:W3CDTF">2011-03-08T06:22:35Z</dcterms:created>
  <dcterms:modified xsi:type="dcterms:W3CDTF">2011-07-04T05:16:44Z</dcterms:modified>
</cp:coreProperties>
</file>