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826" y="66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1" name="직선 연결선 170"/>
          <p:cNvCxnSpPr/>
          <p:nvPr/>
        </p:nvCxnSpPr>
        <p:spPr>
          <a:xfrm rot="10800000">
            <a:off x="3752031" y="9001100"/>
            <a:ext cx="50405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연결선 140"/>
          <p:cNvCxnSpPr/>
          <p:nvPr/>
        </p:nvCxnSpPr>
        <p:spPr>
          <a:xfrm>
            <a:off x="2671911" y="7344916"/>
            <a:ext cx="0" cy="158417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r>
              <a:rPr lang="en-US" altLang="ko-KR" sz="1100" smtClean="0"/>
              <a:t>(1)</a:t>
            </a:r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r>
              <a:rPr lang="en-US" altLang="ko-KR" sz="1100" smtClean="0"/>
              <a:t>(2)</a:t>
            </a:r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디자인과제연구</a:t>
            </a:r>
            <a:r>
              <a:rPr lang="en-US" altLang="ko-KR" sz="1100" smtClean="0"/>
              <a:t>(1)</a:t>
            </a:r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디자인과제연구</a:t>
            </a:r>
            <a:r>
              <a:rPr lang="en-US" altLang="ko-KR" sz="1100" smtClean="0"/>
              <a:t>(2)</a:t>
            </a:r>
          </a:p>
        </p:txBody>
      </p:sp>
      <p:sp>
        <p:nvSpPr>
          <p:cNvPr id="79" name="직사각형 78"/>
          <p:cNvSpPr/>
          <p:nvPr/>
        </p:nvSpPr>
        <p:spPr>
          <a:xfrm>
            <a:off x="5408215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편집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마케팅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플레이닝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매체론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5408215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글로벌디자인프로젝트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글로벌디자인프로젝트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타이포그래피</a:t>
            </a:r>
            <a:r>
              <a:rPr lang="en-US" altLang="ko-KR" sz="1100" smtClean="0"/>
              <a:t>(1)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3247975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타이포그래피</a:t>
            </a:r>
            <a:r>
              <a:rPr lang="en-US" altLang="ko-KR" sz="1100" smtClean="0"/>
              <a:t>(2)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2239863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색채학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디자인론</a:t>
            </a:r>
            <a:endParaRPr lang="en-US" altLang="ko-KR" sz="1100" smtClean="0"/>
          </a:p>
        </p:txBody>
      </p:sp>
      <p:sp>
        <p:nvSpPr>
          <p:cNvPr id="51" name="직사각형 50"/>
          <p:cNvSpPr/>
          <p:nvPr/>
        </p:nvSpPr>
        <p:spPr>
          <a:xfrm>
            <a:off x="223986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기초시각표현</a:t>
            </a:r>
            <a:endParaRPr lang="en-US" altLang="ko-KR" sz="1100" smtClean="0"/>
          </a:p>
        </p:txBody>
      </p:sp>
      <p:sp>
        <p:nvSpPr>
          <p:cNvPr id="52" name="직사각형 51"/>
          <p:cNvSpPr/>
          <p:nvPr/>
        </p:nvSpPr>
        <p:spPr>
          <a:xfrm>
            <a:off x="3247975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기초시각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(1)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(2)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79623" y="18795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영어독해</a:t>
            </a:r>
            <a:r>
              <a:rPr lang="en-US" altLang="ko-KR" sz="1100" smtClean="0"/>
              <a:t>(1)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1087735" y="18795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영어회화</a:t>
            </a:r>
            <a:r>
              <a:rPr lang="en-US" altLang="ko-KR" sz="1100" smtClean="0"/>
              <a:t>(1)</a:t>
            </a:r>
          </a:p>
        </p:txBody>
      </p:sp>
      <p:sp>
        <p:nvSpPr>
          <p:cNvPr id="57" name="직사각형 56"/>
          <p:cNvSpPr/>
          <p:nvPr/>
        </p:nvSpPr>
        <p:spPr>
          <a:xfrm>
            <a:off x="79623" y="27172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그래픽실무</a:t>
            </a:r>
            <a:endParaRPr lang="en-US" altLang="ko-KR" sz="1100" smtClean="0"/>
          </a:p>
        </p:txBody>
      </p:sp>
      <p:sp>
        <p:nvSpPr>
          <p:cNvPr id="58" name="직사각형 57"/>
          <p:cNvSpPr/>
          <p:nvPr/>
        </p:nvSpPr>
        <p:spPr>
          <a:xfrm>
            <a:off x="1087735" y="27172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글쓰기와 커뮤니케이션</a:t>
            </a:r>
            <a:endParaRPr lang="en-US" altLang="ko-KR" sz="1100" smtClean="0"/>
          </a:p>
        </p:txBody>
      </p:sp>
      <p:sp>
        <p:nvSpPr>
          <p:cNvPr id="59" name="직사각형 58"/>
          <p:cNvSpPr/>
          <p:nvPr/>
        </p:nvSpPr>
        <p:spPr>
          <a:xfrm>
            <a:off x="7962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드로잉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1087735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디자인발상과 표현기법</a:t>
            </a:r>
            <a:endParaRPr lang="en-US" altLang="ko-KR" sz="1100" smtClean="0"/>
          </a:p>
        </p:txBody>
      </p:sp>
      <p:sp>
        <p:nvSpPr>
          <p:cNvPr id="61" name="직사각형 60"/>
          <p:cNvSpPr/>
          <p:nvPr/>
        </p:nvSpPr>
        <p:spPr>
          <a:xfrm>
            <a:off x="4400103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그래픽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62" name="직사각형 61"/>
          <p:cNvSpPr/>
          <p:nvPr/>
        </p:nvSpPr>
        <p:spPr>
          <a:xfrm>
            <a:off x="5408215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기업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64" name="직사각형 63"/>
          <p:cNvSpPr/>
          <p:nvPr/>
        </p:nvSpPr>
        <p:spPr>
          <a:xfrm>
            <a:off x="6560343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취업설계</a:t>
            </a:r>
            <a:endParaRPr lang="en-US" altLang="ko-KR" sz="1100" dirty="0" smtClean="0"/>
          </a:p>
        </p:txBody>
      </p:sp>
      <p:sp>
        <p:nvSpPr>
          <p:cNvPr id="69" name="직사각형 68"/>
          <p:cNvSpPr/>
          <p:nvPr/>
        </p:nvSpPr>
        <p:spPr>
          <a:xfrm>
            <a:off x="4400103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디지털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컨텐츠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70" name="직사각형 69"/>
          <p:cNvSpPr/>
          <p:nvPr/>
        </p:nvSpPr>
        <p:spPr>
          <a:xfrm>
            <a:off x="5408215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모션그래픽</a:t>
            </a:r>
            <a:r>
              <a:rPr lang="en-US" altLang="ko-KR" sz="1100" smtClean="0"/>
              <a:t> </a:t>
            </a:r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6552726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디지털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컨텐츠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2239863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2D</a:t>
            </a:r>
            <a:r>
              <a:rPr lang="ko-KR" altLang="en-US" sz="1100" dirty="0" smtClean="0"/>
              <a:t>캐릭터디자인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3247975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멀티미디어디자인</a:t>
            </a:r>
            <a:endParaRPr lang="en-US" altLang="ko-KR" sz="1100" smtClean="0"/>
          </a:p>
        </p:txBody>
      </p:sp>
      <p:sp>
        <p:nvSpPr>
          <p:cNvPr id="99" name="직사각형 98"/>
          <p:cNvSpPr/>
          <p:nvPr/>
        </p:nvSpPr>
        <p:spPr>
          <a:xfrm>
            <a:off x="71239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조형실기</a:t>
            </a:r>
            <a:endParaRPr lang="en-US" altLang="ko-KR" sz="1100" dirty="0" smtClean="0"/>
          </a:p>
        </p:txBody>
      </p:sp>
      <p:sp>
        <p:nvSpPr>
          <p:cNvPr id="104" name="직사각형 103"/>
          <p:cNvSpPr/>
          <p:nvPr/>
        </p:nvSpPr>
        <p:spPr>
          <a:xfrm>
            <a:off x="79623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</a:t>
            </a:r>
            <a:r>
              <a:rPr lang="en-US" altLang="ko-KR" sz="1100" smtClean="0"/>
              <a:t>(1)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1087735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</a:t>
            </a:r>
            <a:r>
              <a:rPr lang="en-US" altLang="ko-KR" sz="1100" smtClean="0"/>
              <a:t>(2)</a:t>
            </a:r>
          </a:p>
        </p:txBody>
      </p:sp>
      <p:sp>
        <p:nvSpPr>
          <p:cNvPr id="166" name="직사각형 165"/>
          <p:cNvSpPr/>
          <p:nvPr/>
        </p:nvSpPr>
        <p:spPr>
          <a:xfrm>
            <a:off x="7560838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산학현장실습</a:t>
            </a:r>
            <a:r>
              <a:rPr lang="en-US" altLang="ko-KR" sz="1100" smtClean="0"/>
              <a:t>(2)</a:t>
            </a:r>
          </a:p>
        </p:txBody>
      </p:sp>
      <p:cxnSp>
        <p:nvCxnSpPr>
          <p:cNvPr id="169" name="직선 연결선 168"/>
          <p:cNvCxnSpPr/>
          <p:nvPr/>
        </p:nvCxnSpPr>
        <p:spPr>
          <a:xfrm>
            <a:off x="0" y="11331778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직사각형 172"/>
          <p:cNvSpPr/>
          <p:nvPr/>
        </p:nvSpPr>
        <p:spPr>
          <a:xfrm>
            <a:off x="1663798" y="11475794"/>
            <a:ext cx="812701" cy="2616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2599903" y="11475794"/>
            <a:ext cx="792088" cy="26161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전공이론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3536007" y="11475794"/>
            <a:ext cx="1368152" cy="26161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 및 전공과정</a:t>
            </a:r>
            <a:endParaRPr lang="en-US" altLang="ko-KR" sz="1100" smtClean="0"/>
          </a:p>
        </p:txBody>
      </p:sp>
      <p:sp>
        <p:nvSpPr>
          <p:cNvPr id="194" name="직사각형 193"/>
          <p:cNvSpPr/>
          <p:nvPr/>
        </p:nvSpPr>
        <p:spPr>
          <a:xfrm>
            <a:off x="5048175" y="11475794"/>
            <a:ext cx="1152128" cy="26161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교직(전공선택</a:t>
            </a:r>
            <a:r>
              <a:rPr lang="en-US" altLang="ko-KR" sz="1100" smtClean="0"/>
              <a:t>)</a:t>
            </a:r>
          </a:p>
        </p:txBody>
      </p:sp>
      <p:sp>
        <p:nvSpPr>
          <p:cNvPr id="73" name="직사각형 72"/>
          <p:cNvSpPr/>
          <p:nvPr/>
        </p:nvSpPr>
        <p:spPr>
          <a:xfrm>
            <a:off x="4400103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편집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74" name="직사각형 73"/>
          <p:cNvSpPr/>
          <p:nvPr/>
        </p:nvSpPr>
        <p:spPr>
          <a:xfrm>
            <a:off x="7560838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포트폴리오</a:t>
            </a:r>
            <a:endParaRPr lang="en-US" altLang="ko-KR" sz="1100" dirty="0" smtClean="0"/>
          </a:p>
        </p:txBody>
      </p:sp>
      <p:sp>
        <p:nvSpPr>
          <p:cNvPr id="75" name="직사각형 74"/>
          <p:cNvSpPr/>
          <p:nvPr/>
        </p:nvSpPr>
        <p:spPr>
          <a:xfrm>
            <a:off x="6552726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산학현장실습</a:t>
            </a:r>
            <a:r>
              <a:rPr lang="en-US" altLang="ko-KR" sz="1100" smtClean="0"/>
              <a:t>(1)</a:t>
            </a:r>
          </a:p>
        </p:txBody>
      </p:sp>
      <p:sp>
        <p:nvSpPr>
          <p:cNvPr id="78" name="직사각형 77"/>
          <p:cNvSpPr/>
          <p:nvPr/>
        </p:nvSpPr>
        <p:spPr>
          <a:xfrm>
            <a:off x="6552726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산학과제연구</a:t>
            </a:r>
            <a:r>
              <a:rPr lang="en-US" altLang="ko-KR" sz="1100" smtClean="0"/>
              <a:t>(1)</a:t>
            </a:r>
          </a:p>
        </p:txBody>
      </p:sp>
      <p:sp>
        <p:nvSpPr>
          <p:cNvPr id="81" name="직사각형 80"/>
          <p:cNvSpPr/>
          <p:nvPr/>
        </p:nvSpPr>
        <p:spPr>
          <a:xfrm>
            <a:off x="7560838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산학과제연구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83" name="직사각형 82"/>
          <p:cNvSpPr/>
          <p:nvPr/>
        </p:nvSpPr>
        <p:spPr>
          <a:xfrm>
            <a:off x="6552726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그래픽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실무</a:t>
            </a:r>
            <a:endParaRPr lang="en-US" altLang="ko-KR" sz="1100" dirty="0" smtClean="0"/>
          </a:p>
        </p:txBody>
      </p:sp>
      <p:sp>
        <p:nvSpPr>
          <p:cNvPr id="85" name="직사각형 84"/>
          <p:cNvSpPr/>
          <p:nvPr/>
        </p:nvSpPr>
        <p:spPr>
          <a:xfrm>
            <a:off x="4400103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프로모션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89" name="직사각형 88"/>
          <p:cNvSpPr/>
          <p:nvPr/>
        </p:nvSpPr>
        <p:spPr>
          <a:xfrm>
            <a:off x="6552726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시각디자인 스튜디오</a:t>
            </a:r>
            <a:r>
              <a:rPr lang="en-US" altLang="ko-KR" sz="1100" smtClean="0"/>
              <a:t>(1)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3247975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2239863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100" name="직사각형 99"/>
          <p:cNvSpPr/>
          <p:nvPr/>
        </p:nvSpPr>
        <p:spPr>
          <a:xfrm>
            <a:off x="6552726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시각디자인론</a:t>
            </a:r>
            <a:endParaRPr lang="en-US" altLang="ko-KR" sz="1100" dirty="0" smtClean="0"/>
          </a:p>
        </p:txBody>
      </p:sp>
      <p:sp>
        <p:nvSpPr>
          <p:cNvPr id="101" name="직사각형 100"/>
          <p:cNvSpPr/>
          <p:nvPr/>
        </p:nvSpPr>
        <p:spPr>
          <a:xfrm>
            <a:off x="7568455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시각디자인 </a:t>
            </a:r>
            <a:r>
              <a:rPr lang="ko-KR" altLang="en-US" sz="1100" dirty="0" smtClean="0"/>
              <a:t>스튜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디오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02" name="직사각형 101"/>
          <p:cNvSpPr/>
          <p:nvPr/>
        </p:nvSpPr>
        <p:spPr>
          <a:xfrm>
            <a:off x="6552726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졸업작품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</a:t>
            </a:r>
            <a:endParaRPr lang="en-US" altLang="ko-KR" sz="1100" smtClean="0"/>
          </a:p>
        </p:txBody>
      </p:sp>
      <p:sp>
        <p:nvSpPr>
          <p:cNvPr id="106" name="직사각형 105"/>
          <p:cNvSpPr/>
          <p:nvPr/>
        </p:nvSpPr>
        <p:spPr>
          <a:xfrm>
            <a:off x="5408215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</p:txBody>
      </p:sp>
      <p:sp>
        <p:nvSpPr>
          <p:cNvPr id="107" name="직사각형 106"/>
          <p:cNvSpPr/>
          <p:nvPr/>
        </p:nvSpPr>
        <p:spPr>
          <a:xfrm>
            <a:off x="4400103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패키지지기 구조디자인</a:t>
            </a:r>
            <a:endParaRPr lang="en-US" altLang="ko-KR" sz="1100" smtClean="0"/>
          </a:p>
        </p:txBody>
      </p:sp>
      <p:sp>
        <p:nvSpPr>
          <p:cNvPr id="108" name="직사각형 107"/>
          <p:cNvSpPr/>
          <p:nvPr/>
        </p:nvSpPr>
        <p:spPr>
          <a:xfrm>
            <a:off x="6560343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패키지제작기법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</a:t>
            </a:r>
            <a:endParaRPr lang="en-US" altLang="ko-KR" sz="1100" smtClean="0"/>
          </a:p>
        </p:txBody>
      </p:sp>
      <p:sp>
        <p:nvSpPr>
          <p:cNvPr id="109" name="직사각형 108"/>
          <p:cNvSpPr/>
          <p:nvPr/>
        </p:nvSpPr>
        <p:spPr>
          <a:xfrm>
            <a:off x="7568455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산학패키지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5408215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11" name="직사각형 110"/>
          <p:cNvSpPr/>
          <p:nvPr/>
        </p:nvSpPr>
        <p:spPr>
          <a:xfrm>
            <a:off x="6560343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미술교재 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7568455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 논리 및 논술</a:t>
            </a:r>
            <a:endParaRPr lang="en-US" altLang="ko-KR" sz="1100" smtClean="0"/>
          </a:p>
        </p:txBody>
      </p:sp>
      <p:cxnSp>
        <p:nvCxnSpPr>
          <p:cNvPr id="114" name="직선 화살표 연결선 113"/>
          <p:cNvCxnSpPr>
            <a:stCxn id="53" idx="3"/>
            <a:endCxn id="54" idx="1"/>
          </p:cNvCxnSpPr>
          <p:nvPr/>
        </p:nvCxnSpPr>
        <p:spPr>
          <a:xfrm>
            <a:off x="87171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55" idx="3"/>
            <a:endCxn id="56" idx="1"/>
          </p:cNvCxnSpPr>
          <p:nvPr/>
        </p:nvCxnSpPr>
        <p:spPr>
          <a:xfrm>
            <a:off x="87171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화살표 연결선 117"/>
          <p:cNvCxnSpPr>
            <a:stCxn id="57" idx="3"/>
            <a:endCxn id="58" idx="1"/>
          </p:cNvCxnSpPr>
          <p:nvPr/>
        </p:nvCxnSpPr>
        <p:spPr>
          <a:xfrm>
            <a:off x="87171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59" idx="3"/>
            <a:endCxn id="60" idx="1"/>
          </p:cNvCxnSpPr>
          <p:nvPr/>
        </p:nvCxnSpPr>
        <p:spPr>
          <a:xfrm>
            <a:off x="871711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화살표 연결선 121"/>
          <p:cNvCxnSpPr>
            <a:stCxn id="99" idx="3"/>
            <a:endCxn id="82" idx="1"/>
          </p:cNvCxnSpPr>
          <p:nvPr/>
        </p:nvCxnSpPr>
        <p:spPr>
          <a:xfrm>
            <a:off x="863327" y="4752628"/>
            <a:ext cx="13765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화살표 연결선 123"/>
          <p:cNvCxnSpPr>
            <a:stCxn id="104" idx="3"/>
            <a:endCxn id="105" idx="1"/>
          </p:cNvCxnSpPr>
          <p:nvPr/>
        </p:nvCxnSpPr>
        <p:spPr>
          <a:xfrm>
            <a:off x="871711" y="729933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직선 화살표 연결선 125"/>
          <p:cNvCxnSpPr>
            <a:stCxn id="54" idx="3"/>
            <a:endCxn id="45" idx="1"/>
          </p:cNvCxnSpPr>
          <p:nvPr/>
        </p:nvCxnSpPr>
        <p:spPr>
          <a:xfrm>
            <a:off x="1879823" y="129624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화살표 연결선 127"/>
          <p:cNvCxnSpPr>
            <a:stCxn id="56" idx="3"/>
            <a:endCxn id="47" idx="1"/>
          </p:cNvCxnSpPr>
          <p:nvPr/>
        </p:nvCxnSpPr>
        <p:spPr>
          <a:xfrm>
            <a:off x="1879823" y="216759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직선 화살표 연결선 129"/>
          <p:cNvCxnSpPr>
            <a:stCxn id="58" idx="3"/>
            <a:endCxn id="49" idx="1"/>
          </p:cNvCxnSpPr>
          <p:nvPr/>
        </p:nvCxnSpPr>
        <p:spPr>
          <a:xfrm>
            <a:off x="1879823" y="30052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직선 화살표 연결선 131"/>
          <p:cNvCxnSpPr>
            <a:stCxn id="60" idx="3"/>
            <a:endCxn id="51" idx="1"/>
          </p:cNvCxnSpPr>
          <p:nvPr/>
        </p:nvCxnSpPr>
        <p:spPr>
          <a:xfrm>
            <a:off x="1879823" y="384294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직선 화살표 연결선 133"/>
          <p:cNvCxnSpPr>
            <a:stCxn id="105" idx="3"/>
            <a:endCxn id="92" idx="1"/>
          </p:cNvCxnSpPr>
          <p:nvPr/>
        </p:nvCxnSpPr>
        <p:spPr>
          <a:xfrm>
            <a:off x="1879823" y="7299330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꺾인 연결선 135"/>
          <p:cNvCxnSpPr>
            <a:stCxn id="54" idx="3"/>
            <a:endCxn id="97" idx="1"/>
          </p:cNvCxnSpPr>
          <p:nvPr/>
        </p:nvCxnSpPr>
        <p:spPr>
          <a:xfrm>
            <a:off x="1879823" y="1296244"/>
            <a:ext cx="360040" cy="77048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화살표 연결선 137"/>
          <p:cNvCxnSpPr>
            <a:stCxn id="97" idx="3"/>
            <a:endCxn id="91" idx="1"/>
          </p:cNvCxnSpPr>
          <p:nvPr/>
        </p:nvCxnSpPr>
        <p:spPr>
          <a:xfrm>
            <a:off x="3031951" y="900110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화살표 연결선 142"/>
          <p:cNvCxnSpPr>
            <a:stCxn id="45" idx="3"/>
            <a:endCxn id="46" idx="1"/>
          </p:cNvCxnSpPr>
          <p:nvPr/>
        </p:nvCxnSpPr>
        <p:spPr>
          <a:xfrm>
            <a:off x="303195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화살표 연결선 144"/>
          <p:cNvCxnSpPr>
            <a:stCxn id="47" idx="3"/>
            <a:endCxn id="48" idx="1"/>
          </p:cNvCxnSpPr>
          <p:nvPr/>
        </p:nvCxnSpPr>
        <p:spPr>
          <a:xfrm>
            <a:off x="303195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화살표 연결선 146"/>
          <p:cNvCxnSpPr>
            <a:stCxn id="49" idx="3"/>
            <a:endCxn id="50" idx="1"/>
          </p:cNvCxnSpPr>
          <p:nvPr/>
        </p:nvCxnSpPr>
        <p:spPr>
          <a:xfrm>
            <a:off x="303195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화살표 연결선 148"/>
          <p:cNvCxnSpPr>
            <a:stCxn id="51" idx="3"/>
            <a:endCxn id="52" idx="1"/>
          </p:cNvCxnSpPr>
          <p:nvPr/>
        </p:nvCxnSpPr>
        <p:spPr>
          <a:xfrm>
            <a:off x="3031951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직선 연결선 150"/>
          <p:cNvCxnSpPr/>
          <p:nvPr/>
        </p:nvCxnSpPr>
        <p:spPr>
          <a:xfrm rot="5400000">
            <a:off x="-748469" y="5148672"/>
            <a:ext cx="770485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화살표 연결선 152"/>
          <p:cNvCxnSpPr>
            <a:stCxn id="46" idx="3"/>
            <a:endCxn id="186" idx="1"/>
          </p:cNvCxnSpPr>
          <p:nvPr/>
        </p:nvCxnSpPr>
        <p:spPr>
          <a:xfrm>
            <a:off x="4040063" y="129624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>
            <a:stCxn id="48" idx="3"/>
            <a:endCxn id="73" idx="1"/>
          </p:cNvCxnSpPr>
          <p:nvPr/>
        </p:nvCxnSpPr>
        <p:spPr>
          <a:xfrm>
            <a:off x="4040063" y="216759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직선 화살표 연결선 156"/>
          <p:cNvCxnSpPr>
            <a:stCxn id="50" idx="3"/>
            <a:endCxn id="86" idx="1"/>
          </p:cNvCxnSpPr>
          <p:nvPr/>
        </p:nvCxnSpPr>
        <p:spPr>
          <a:xfrm>
            <a:off x="4040063" y="30052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꺾인 연결선 160"/>
          <p:cNvCxnSpPr>
            <a:stCxn id="52" idx="3"/>
            <a:endCxn id="61" idx="1"/>
          </p:cNvCxnSpPr>
          <p:nvPr/>
        </p:nvCxnSpPr>
        <p:spPr>
          <a:xfrm>
            <a:off x="4040063" y="3842946"/>
            <a:ext cx="360040" cy="170177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화살표 연결선 163"/>
          <p:cNvCxnSpPr>
            <a:stCxn id="92" idx="3"/>
            <a:endCxn id="69" idx="1"/>
          </p:cNvCxnSpPr>
          <p:nvPr/>
        </p:nvCxnSpPr>
        <p:spPr>
          <a:xfrm>
            <a:off x="4040063" y="729933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꺾인 연결선 166"/>
          <p:cNvCxnSpPr>
            <a:stCxn id="46" idx="3"/>
            <a:endCxn id="107" idx="1"/>
          </p:cNvCxnSpPr>
          <p:nvPr/>
        </p:nvCxnSpPr>
        <p:spPr>
          <a:xfrm>
            <a:off x="4040063" y="1296244"/>
            <a:ext cx="360040" cy="85689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화살표 연결선 195"/>
          <p:cNvCxnSpPr>
            <a:stCxn id="186" idx="3"/>
            <a:endCxn id="188" idx="1"/>
          </p:cNvCxnSpPr>
          <p:nvPr/>
        </p:nvCxnSpPr>
        <p:spPr>
          <a:xfrm>
            <a:off x="519219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화살표 연결선 197"/>
          <p:cNvCxnSpPr>
            <a:stCxn id="73" idx="3"/>
            <a:endCxn id="79" idx="1"/>
          </p:cNvCxnSpPr>
          <p:nvPr/>
        </p:nvCxnSpPr>
        <p:spPr>
          <a:xfrm>
            <a:off x="519219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화살표 연결선 199"/>
          <p:cNvCxnSpPr>
            <a:stCxn id="86" idx="3"/>
            <a:endCxn id="87" idx="1"/>
          </p:cNvCxnSpPr>
          <p:nvPr/>
        </p:nvCxnSpPr>
        <p:spPr>
          <a:xfrm>
            <a:off x="519219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화살표 연결선 205"/>
          <p:cNvCxnSpPr/>
          <p:nvPr/>
        </p:nvCxnSpPr>
        <p:spPr>
          <a:xfrm>
            <a:off x="4184079" y="381652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화살표 연결선 208"/>
          <p:cNvCxnSpPr>
            <a:stCxn id="95" idx="3"/>
            <a:endCxn id="98" idx="1"/>
          </p:cNvCxnSpPr>
          <p:nvPr/>
        </p:nvCxnSpPr>
        <p:spPr>
          <a:xfrm>
            <a:off x="5192191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>
            <a:endCxn id="62" idx="1"/>
          </p:cNvCxnSpPr>
          <p:nvPr/>
        </p:nvCxnSpPr>
        <p:spPr>
          <a:xfrm>
            <a:off x="5264199" y="4752628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61" idx="3"/>
            <a:endCxn id="83" idx="1"/>
          </p:cNvCxnSpPr>
          <p:nvPr/>
        </p:nvCxnSpPr>
        <p:spPr>
          <a:xfrm>
            <a:off x="5192191" y="5544716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>
            <a:stCxn id="107" idx="3"/>
            <a:endCxn id="106" idx="1"/>
          </p:cNvCxnSpPr>
          <p:nvPr/>
        </p:nvCxnSpPr>
        <p:spPr>
          <a:xfrm>
            <a:off x="5192191" y="98651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>
            <a:stCxn id="85" idx="3"/>
            <a:endCxn id="89" idx="1"/>
          </p:cNvCxnSpPr>
          <p:nvPr/>
        </p:nvCxnSpPr>
        <p:spPr>
          <a:xfrm>
            <a:off x="5192191" y="8137004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>
            <a:stCxn id="69" idx="3"/>
            <a:endCxn id="70" idx="1"/>
          </p:cNvCxnSpPr>
          <p:nvPr/>
        </p:nvCxnSpPr>
        <p:spPr>
          <a:xfrm>
            <a:off x="5192191" y="729933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>
            <a:stCxn id="70" idx="3"/>
            <a:endCxn id="71" idx="1"/>
          </p:cNvCxnSpPr>
          <p:nvPr/>
        </p:nvCxnSpPr>
        <p:spPr>
          <a:xfrm>
            <a:off x="6200303" y="7299330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 rot="5400000">
            <a:off x="979723" y="5580720"/>
            <a:ext cx="856895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화살표 연결선 227"/>
          <p:cNvCxnSpPr/>
          <p:nvPr/>
        </p:nvCxnSpPr>
        <p:spPr>
          <a:xfrm>
            <a:off x="5264199" y="9001100"/>
            <a:ext cx="128852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화살표 연결선 229"/>
          <p:cNvCxnSpPr>
            <a:stCxn id="106" idx="3"/>
            <a:endCxn id="108" idx="1"/>
          </p:cNvCxnSpPr>
          <p:nvPr/>
        </p:nvCxnSpPr>
        <p:spPr>
          <a:xfrm>
            <a:off x="6200303" y="986519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화살표 연결선 231"/>
          <p:cNvCxnSpPr>
            <a:stCxn id="110" idx="3"/>
            <a:endCxn id="111" idx="1"/>
          </p:cNvCxnSpPr>
          <p:nvPr/>
        </p:nvCxnSpPr>
        <p:spPr>
          <a:xfrm>
            <a:off x="6200303" y="1072929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88" idx="3"/>
            <a:endCxn id="191" idx="1"/>
          </p:cNvCxnSpPr>
          <p:nvPr/>
        </p:nvCxnSpPr>
        <p:spPr>
          <a:xfrm>
            <a:off x="6200303" y="129624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화살표 연결선 235"/>
          <p:cNvCxnSpPr>
            <a:stCxn id="79" idx="3"/>
            <a:endCxn id="74" idx="1"/>
          </p:cNvCxnSpPr>
          <p:nvPr/>
        </p:nvCxnSpPr>
        <p:spPr>
          <a:xfrm>
            <a:off x="6200303" y="2167598"/>
            <a:ext cx="13605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39"/>
          <p:cNvCxnSpPr>
            <a:stCxn id="87" idx="3"/>
            <a:endCxn id="75" idx="1"/>
          </p:cNvCxnSpPr>
          <p:nvPr/>
        </p:nvCxnSpPr>
        <p:spPr>
          <a:xfrm>
            <a:off x="6200303" y="300527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98" idx="3"/>
            <a:endCxn id="78" idx="1"/>
          </p:cNvCxnSpPr>
          <p:nvPr/>
        </p:nvCxnSpPr>
        <p:spPr>
          <a:xfrm>
            <a:off x="6200303" y="3842946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연결선 243"/>
          <p:cNvCxnSpPr/>
          <p:nvPr/>
        </p:nvCxnSpPr>
        <p:spPr>
          <a:xfrm rot="5400000">
            <a:off x="1627795" y="6012768"/>
            <a:ext cx="9433048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endCxn id="100" idx="1"/>
          </p:cNvCxnSpPr>
          <p:nvPr/>
        </p:nvCxnSpPr>
        <p:spPr>
          <a:xfrm>
            <a:off x="6344319" y="6408812"/>
            <a:ext cx="20840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직선 화살표 연결선 247"/>
          <p:cNvCxnSpPr>
            <a:stCxn id="191" idx="3"/>
            <a:endCxn id="193" idx="1"/>
          </p:cNvCxnSpPr>
          <p:nvPr/>
        </p:nvCxnSpPr>
        <p:spPr>
          <a:xfrm>
            <a:off x="7344814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화살표 연결선 251"/>
          <p:cNvCxnSpPr>
            <a:stCxn id="75" idx="3"/>
            <a:endCxn id="166" idx="1"/>
          </p:cNvCxnSpPr>
          <p:nvPr/>
        </p:nvCxnSpPr>
        <p:spPr>
          <a:xfrm>
            <a:off x="7344814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직선 화살표 연결선 253"/>
          <p:cNvCxnSpPr>
            <a:stCxn id="78" idx="3"/>
            <a:endCxn id="81" idx="1"/>
          </p:cNvCxnSpPr>
          <p:nvPr/>
        </p:nvCxnSpPr>
        <p:spPr>
          <a:xfrm>
            <a:off x="7344814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화살표 연결선 255"/>
          <p:cNvCxnSpPr>
            <a:stCxn id="89" idx="3"/>
            <a:endCxn id="101" idx="1"/>
          </p:cNvCxnSpPr>
          <p:nvPr/>
        </p:nvCxnSpPr>
        <p:spPr>
          <a:xfrm>
            <a:off x="7344814" y="8137004"/>
            <a:ext cx="2236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직선 화살표 연결선 257"/>
          <p:cNvCxnSpPr>
            <a:stCxn id="108" idx="3"/>
            <a:endCxn id="109" idx="1"/>
          </p:cNvCxnSpPr>
          <p:nvPr/>
        </p:nvCxnSpPr>
        <p:spPr>
          <a:xfrm>
            <a:off x="7352431" y="98651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직선 화살표 연결선 259"/>
          <p:cNvCxnSpPr>
            <a:stCxn id="111" idx="3"/>
            <a:endCxn id="112" idx="1"/>
          </p:cNvCxnSpPr>
          <p:nvPr/>
        </p:nvCxnSpPr>
        <p:spPr>
          <a:xfrm>
            <a:off x="7352431" y="1072929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직사각형 132"/>
          <p:cNvSpPr/>
          <p:nvPr/>
        </p:nvSpPr>
        <p:spPr>
          <a:xfrm>
            <a:off x="1159743" y="5256684"/>
            <a:ext cx="720080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일러스트레이션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35" name="직사각형 134"/>
          <p:cNvSpPr/>
          <p:nvPr/>
        </p:nvSpPr>
        <p:spPr>
          <a:xfrm>
            <a:off x="2239863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일러스트레이션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50" name="직사각형 149"/>
          <p:cNvSpPr/>
          <p:nvPr/>
        </p:nvSpPr>
        <p:spPr>
          <a:xfrm>
            <a:off x="3247975" y="60487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출판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163" name="직사각형 162"/>
          <p:cNvSpPr/>
          <p:nvPr/>
        </p:nvSpPr>
        <p:spPr>
          <a:xfrm>
            <a:off x="7568455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브랜드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cxnSp>
        <p:nvCxnSpPr>
          <p:cNvPr id="165" name="직선 화살표 연결선 164"/>
          <p:cNvCxnSpPr/>
          <p:nvPr/>
        </p:nvCxnSpPr>
        <p:spPr>
          <a:xfrm>
            <a:off x="1879823" y="554471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232</Words>
  <Application>Microsoft Office PowerPoint</Application>
  <PresentationFormat>사용자 지정</PresentationFormat>
  <Paragraphs>115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79</cp:revision>
  <dcterms:created xsi:type="dcterms:W3CDTF">2011-03-08T06:22:35Z</dcterms:created>
  <dcterms:modified xsi:type="dcterms:W3CDTF">2014-02-19T06:31:28Z</dcterms:modified>
</cp:coreProperties>
</file>