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635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70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38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50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49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52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55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622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69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316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08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C1F79-7504-4911-806E-FE22BD21EB3A}" type="datetimeFigureOut">
              <a:rPr lang="ko-KR" altLang="en-US" smtClean="0"/>
              <a:t>2017-03-22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1B65-EE80-4E7C-8496-0C2ABBD7EF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48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DU </a:t>
            </a:r>
            <a:r>
              <a:rPr lang="ko-KR" altLang="en-US" dirty="0" err="1" smtClean="0"/>
              <a:t>멘토링</a:t>
            </a:r>
            <a:r>
              <a:rPr lang="ko-KR" altLang="en-US" dirty="0" smtClean="0"/>
              <a:t> 프로그램 신청방법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864096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9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smtClean="0"/>
              <a:t>첨부파일을 </a:t>
            </a:r>
            <a:r>
              <a:rPr lang="ko-KR" altLang="en-US" sz="2000" dirty="0" smtClean="0"/>
              <a:t>작성 후 </a:t>
            </a:r>
            <a:r>
              <a:rPr lang="ko-KR" altLang="en-US" sz="2000" dirty="0" err="1" smtClean="0"/>
              <a:t>스캔하여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파일첨부에 추가 버튼을 클릭하여 업로드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저장 후 </a:t>
            </a:r>
            <a:r>
              <a:rPr lang="ko-KR" altLang="en-US" sz="2000" dirty="0" smtClean="0"/>
              <a:t>발송</a:t>
            </a:r>
            <a:endParaRPr lang="ko-KR" altLang="en-US" sz="2000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96752"/>
            <a:ext cx="8280919" cy="4785395"/>
          </a:xfrm>
        </p:spPr>
      </p:pic>
    </p:spTree>
    <p:extLst>
      <p:ext uri="{BB962C8B-B14F-4D97-AF65-F5344CB8AC3E}">
        <p14:creationId xmlns:p14="http://schemas.microsoft.com/office/powerpoint/2010/main" val="373056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DU 멘토링 프로그램 신청방법</vt:lpstr>
      <vt:lpstr>첨부파일을 작성 후 스캔하여 파일첨부에 추가 버튼을 클릭하여 업로드, 저장 후 발송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멘토링 프로그램 신청방법</dc:title>
  <dc:creator>user</dc:creator>
  <cp:lastModifiedBy>user</cp:lastModifiedBy>
  <cp:revision>2</cp:revision>
  <dcterms:created xsi:type="dcterms:W3CDTF">2017-03-22T04:27:06Z</dcterms:created>
  <dcterms:modified xsi:type="dcterms:W3CDTF">2017-03-22T04:35:06Z</dcterms:modified>
</cp:coreProperties>
</file>