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40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5001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60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1328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64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398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84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14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1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12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13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1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36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29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00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k.go.k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b="1" dirty="0" err="1" smtClean="0"/>
              <a:t>워크넷</a:t>
            </a:r>
            <a:r>
              <a:rPr lang="ko-KR" altLang="en-US" b="1" dirty="0" smtClean="0"/>
              <a:t> 검사 실시 방법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ko-KR" altLang="en-US" dirty="0" smtClean="0"/>
              <a:t>학생생활상담센터 </a:t>
            </a:r>
            <a:endParaRPr lang="en-US" altLang="ko-KR" dirty="0" smtClean="0"/>
          </a:p>
          <a:p>
            <a:pPr algn="r"/>
            <a:r>
              <a:rPr lang="ko-KR" altLang="en-US" dirty="0" smtClean="0"/>
              <a:t>연구원 채은정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559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9646"/>
          </a:xfrm>
        </p:spPr>
        <p:txBody>
          <a:bodyPr/>
          <a:lstStyle/>
          <a:p>
            <a:r>
              <a:rPr lang="ko-KR" altLang="en-US" dirty="0" err="1" smtClean="0"/>
              <a:t>워크넷</a:t>
            </a:r>
            <a:r>
              <a:rPr lang="ko-KR" altLang="en-US" dirty="0" smtClean="0"/>
              <a:t> 직업선호도 검사</a:t>
            </a:r>
            <a:r>
              <a:rPr lang="en-US" altLang="ko-KR" dirty="0" smtClean="0"/>
              <a:t>(L)</a:t>
            </a:r>
            <a:r>
              <a:rPr lang="ko-KR" altLang="en-US" dirty="0" smtClean="0"/>
              <a:t>형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35" y="2235200"/>
            <a:ext cx="8977528" cy="3878136"/>
          </a:xfrm>
        </p:spPr>
      </p:pic>
      <p:sp>
        <p:nvSpPr>
          <p:cNvPr id="5" name="왼쪽 화살표 4"/>
          <p:cNvSpPr/>
          <p:nvPr/>
        </p:nvSpPr>
        <p:spPr>
          <a:xfrm>
            <a:off x="6671388" y="3960296"/>
            <a:ext cx="970384" cy="373225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98599" y="1094161"/>
            <a:ext cx="5374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err="1" smtClean="0"/>
              <a:t>워크넷에</a:t>
            </a:r>
            <a:r>
              <a:rPr lang="ko-KR" altLang="en-US" dirty="0" smtClean="0"/>
              <a:t> 접속</a:t>
            </a:r>
            <a:r>
              <a:rPr lang="en-US" altLang="ko-KR" dirty="0" smtClean="0"/>
              <a:t>(</a:t>
            </a:r>
            <a:r>
              <a:rPr lang="en-US" altLang="ko-KR" dirty="0" smtClean="0">
                <a:hlinkClick r:id="rId3"/>
              </a:rPr>
              <a:t>http://www.work.go.kr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 접속</a:t>
            </a: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smtClean="0"/>
              <a:t>직업</a:t>
            </a:r>
            <a:r>
              <a:rPr lang="en-US" altLang="ko-KR" dirty="0" smtClean="0"/>
              <a:t>.</a:t>
            </a:r>
            <a:r>
              <a:rPr lang="ko-KR" altLang="en-US" dirty="0" smtClean="0"/>
              <a:t>진로 부분 클릭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667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9646"/>
          </a:xfrm>
        </p:spPr>
        <p:txBody>
          <a:bodyPr/>
          <a:lstStyle/>
          <a:p>
            <a:r>
              <a:rPr lang="ko-KR" altLang="en-US" dirty="0" err="1" smtClean="0"/>
              <a:t>워크넷</a:t>
            </a:r>
            <a:r>
              <a:rPr lang="ko-KR" altLang="en-US" dirty="0" smtClean="0"/>
              <a:t> 직업선호도 검사</a:t>
            </a:r>
            <a:r>
              <a:rPr lang="en-US" altLang="ko-KR" dirty="0" smtClean="0"/>
              <a:t>(L)</a:t>
            </a:r>
            <a:r>
              <a:rPr lang="ko-KR" altLang="en-US" dirty="0" smtClean="0"/>
              <a:t>형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326292"/>
            <a:ext cx="7354742" cy="4715733"/>
          </a:xfrm>
        </p:spPr>
      </p:pic>
      <p:sp>
        <p:nvSpPr>
          <p:cNvPr id="6" name="오른쪽 화살표 5"/>
          <p:cNvSpPr/>
          <p:nvPr/>
        </p:nvSpPr>
        <p:spPr>
          <a:xfrm>
            <a:off x="2883159" y="2948473"/>
            <a:ext cx="951723" cy="35456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3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9646"/>
          </a:xfrm>
        </p:spPr>
        <p:txBody>
          <a:bodyPr/>
          <a:lstStyle/>
          <a:p>
            <a:r>
              <a:rPr lang="ko-KR" altLang="en-US" dirty="0" err="1" smtClean="0"/>
              <a:t>워크넷</a:t>
            </a:r>
            <a:r>
              <a:rPr lang="ko-KR" altLang="en-US" dirty="0" smtClean="0"/>
              <a:t> 직업선호도 검사</a:t>
            </a:r>
            <a:r>
              <a:rPr lang="en-US" altLang="ko-KR" dirty="0" smtClean="0"/>
              <a:t>(L)</a:t>
            </a:r>
            <a:r>
              <a:rPr lang="ko-KR" altLang="en-US" dirty="0" smtClean="0"/>
              <a:t>형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53" y="1268964"/>
            <a:ext cx="7931020" cy="5281126"/>
          </a:xfrm>
        </p:spPr>
      </p:pic>
      <p:sp>
        <p:nvSpPr>
          <p:cNvPr id="6" name="오른쪽 화살표 5"/>
          <p:cNvSpPr/>
          <p:nvPr/>
        </p:nvSpPr>
        <p:spPr>
          <a:xfrm>
            <a:off x="681135" y="2332653"/>
            <a:ext cx="1026367" cy="27991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61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9646"/>
          </a:xfrm>
        </p:spPr>
        <p:txBody>
          <a:bodyPr/>
          <a:lstStyle/>
          <a:p>
            <a:r>
              <a:rPr lang="ko-KR" altLang="en-US" dirty="0" err="1" smtClean="0"/>
              <a:t>워크넷</a:t>
            </a:r>
            <a:r>
              <a:rPr lang="ko-KR" altLang="en-US" dirty="0" smtClean="0"/>
              <a:t> 직업선호도 검사</a:t>
            </a:r>
            <a:r>
              <a:rPr lang="en-US" altLang="ko-KR" dirty="0" smtClean="0"/>
              <a:t>(L)</a:t>
            </a:r>
            <a:r>
              <a:rPr lang="ko-KR" altLang="en-US" dirty="0" smtClean="0"/>
              <a:t>형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1" y="1380931"/>
            <a:ext cx="8242662" cy="4413379"/>
          </a:xfrm>
        </p:spPr>
      </p:pic>
      <p:sp>
        <p:nvSpPr>
          <p:cNvPr id="7" name="왼쪽 화살표 6"/>
          <p:cNvSpPr/>
          <p:nvPr/>
        </p:nvSpPr>
        <p:spPr>
          <a:xfrm>
            <a:off x="3853543" y="1595534"/>
            <a:ext cx="746449" cy="261257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왼쪽 화살표 7"/>
          <p:cNvSpPr/>
          <p:nvPr/>
        </p:nvSpPr>
        <p:spPr>
          <a:xfrm>
            <a:off x="8223380" y="2587690"/>
            <a:ext cx="746449" cy="29547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1097280" y="6008913"/>
            <a:ext cx="8596668" cy="46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mtClean="0"/>
              <a:t>검사 실시 후 결과는 학생들이 뽑아서 해석시간에 가져올수 있도록 해주세요</a:t>
            </a:r>
            <a:r>
              <a:rPr lang="en-US" altLang="ko-KR" smtClean="0"/>
              <a:t>.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083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964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검사 결과 제출 안내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47673" y="1308713"/>
            <a:ext cx="8596668" cy="3880773"/>
          </a:xfrm>
        </p:spPr>
        <p:txBody>
          <a:bodyPr/>
          <a:lstStyle/>
          <a:p>
            <a:r>
              <a:rPr lang="ko-KR" altLang="en-US" dirty="0" err="1" smtClean="0"/>
              <a:t>검사후</a:t>
            </a:r>
            <a:r>
              <a:rPr lang="ko-KR" altLang="en-US" dirty="0" smtClean="0"/>
              <a:t> 검사결과를 </a:t>
            </a:r>
            <a:r>
              <a:rPr lang="en-US" altLang="ko-KR" dirty="0" smtClean="0"/>
              <a:t>2</a:t>
            </a:r>
            <a:r>
              <a:rPr lang="ko-KR" altLang="en-US" dirty="0" smtClean="0"/>
              <a:t>부 출력하여 창조융합학부 사무실로 제출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제출마감 </a:t>
            </a:r>
            <a:r>
              <a:rPr lang="en-US" altLang="ko-KR" dirty="0" smtClean="0"/>
              <a:t>: 2016. 3. 24(</a:t>
            </a:r>
            <a:r>
              <a:rPr lang="ko-KR" altLang="en-US" dirty="0" smtClean="0"/>
              <a:t>목</a:t>
            </a:r>
            <a:r>
              <a:rPr lang="en-US" altLang="ko-KR" dirty="0" smtClean="0"/>
              <a:t>) 13:00</a:t>
            </a:r>
            <a:r>
              <a:rPr lang="ko-KR" altLang="en-US" dirty="0" smtClean="0"/>
              <a:t>까지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ko-KR" altLang="en-US" dirty="0" smtClean="0"/>
              <a:t>검사 결과 설명회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일시 </a:t>
            </a:r>
            <a:r>
              <a:rPr lang="en-US" altLang="ko-KR" dirty="0" smtClean="0"/>
              <a:t>: 2016. 3. 31(</a:t>
            </a:r>
            <a:r>
              <a:rPr lang="ko-KR" altLang="en-US" dirty="0" smtClean="0"/>
              <a:t>금</a:t>
            </a:r>
            <a:r>
              <a:rPr lang="en-US" altLang="ko-KR" dirty="0" smtClean="0"/>
              <a:t>) 16:00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- </a:t>
            </a:r>
            <a:r>
              <a:rPr lang="ko-KR" altLang="en-US" dirty="0" smtClean="0"/>
              <a:t>장소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종합복지관 강당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ko-KR" altLang="en-US" dirty="0" smtClean="0"/>
              <a:t>검사 </a:t>
            </a:r>
            <a:r>
              <a:rPr lang="ko-KR" altLang="en-US" dirty="0"/>
              <a:t>결과에 대한 해설 및 진로에 대한 </a:t>
            </a:r>
            <a:r>
              <a:rPr lang="ko-KR" altLang="en-US" dirty="0" smtClean="0"/>
              <a:t>안내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4467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패싯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116</Words>
  <Application>Microsoft Office PowerPoint</Application>
  <PresentationFormat>사용자 지정</PresentationFormat>
  <Paragraphs>19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패싯</vt:lpstr>
      <vt:lpstr>워크넷 검사 실시 방법</vt:lpstr>
      <vt:lpstr>워크넷 직업선호도 검사(L)형</vt:lpstr>
      <vt:lpstr>워크넷 직업선호도 검사(L)형</vt:lpstr>
      <vt:lpstr>워크넷 직업선호도 검사(L)형</vt:lpstr>
      <vt:lpstr>워크넷 직업선호도 검사(L)형</vt:lpstr>
      <vt:lpstr>검사 결과 제출 안내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워크넷 검사 실시 방법</dc:title>
  <dc:creator>학력증진사업</dc:creator>
  <cp:lastModifiedBy>user</cp:lastModifiedBy>
  <cp:revision>6</cp:revision>
  <cp:lastPrinted>2016-03-08T00:48:17Z</cp:lastPrinted>
  <dcterms:created xsi:type="dcterms:W3CDTF">2016-03-07T08:51:28Z</dcterms:created>
  <dcterms:modified xsi:type="dcterms:W3CDTF">2016-03-08T00:48:22Z</dcterms:modified>
</cp:coreProperties>
</file>