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762" y="10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7" name="직선 연결선 546"/>
          <p:cNvCxnSpPr>
            <a:stCxn id="393" idx="3"/>
            <a:endCxn id="395" idx="1"/>
          </p:cNvCxnSpPr>
          <p:nvPr/>
        </p:nvCxnSpPr>
        <p:spPr>
          <a:xfrm>
            <a:off x="6272311" y="665048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직선 연결선 544"/>
          <p:cNvCxnSpPr>
            <a:stCxn id="485" idx="3"/>
            <a:endCxn id="488" idx="1"/>
          </p:cNvCxnSpPr>
          <p:nvPr/>
        </p:nvCxnSpPr>
        <p:spPr>
          <a:xfrm>
            <a:off x="3103959" y="8234662"/>
            <a:ext cx="2376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직선 연결선 540"/>
          <p:cNvCxnSpPr>
            <a:stCxn id="378" idx="3"/>
          </p:cNvCxnSpPr>
          <p:nvPr/>
        </p:nvCxnSpPr>
        <p:spPr>
          <a:xfrm>
            <a:off x="3103959" y="5066310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직선 연결선 521"/>
          <p:cNvCxnSpPr>
            <a:stCxn id="360" idx="3"/>
            <a:endCxn id="376" idx="1"/>
          </p:cNvCxnSpPr>
          <p:nvPr/>
        </p:nvCxnSpPr>
        <p:spPr>
          <a:xfrm>
            <a:off x="1951831" y="427422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직선 연결선 519"/>
          <p:cNvCxnSpPr/>
          <p:nvPr/>
        </p:nvCxnSpPr>
        <p:spPr>
          <a:xfrm>
            <a:off x="7424439" y="22334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직선 연결선 517"/>
          <p:cNvCxnSpPr/>
          <p:nvPr/>
        </p:nvCxnSpPr>
        <p:spPr>
          <a:xfrm>
            <a:off x="7424439" y="19454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직선 연결선 515"/>
          <p:cNvCxnSpPr/>
          <p:nvPr/>
        </p:nvCxnSpPr>
        <p:spPr>
          <a:xfrm>
            <a:off x="6272311" y="20174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직선 연결선 497"/>
          <p:cNvCxnSpPr>
            <a:stCxn id="272" idx="3"/>
            <a:endCxn id="106" idx="3"/>
          </p:cNvCxnSpPr>
          <p:nvPr/>
        </p:nvCxnSpPr>
        <p:spPr>
          <a:xfrm>
            <a:off x="1951831" y="1297384"/>
            <a:ext cx="330475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136401" y="1009352"/>
            <a:ext cx="181543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304256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관광일어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8" name="직사각형 167"/>
          <p:cNvSpPr/>
          <p:nvPr/>
        </p:nvSpPr>
        <p:spPr>
          <a:xfrm>
            <a:off x="14592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28785" y="505296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r>
              <a:rPr lang="en-US" altLang="ko-KR" sz="1100" smtClean="0"/>
              <a:t>/2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81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5256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505296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9" name="직사각형 98"/>
          <p:cNvSpPr/>
          <p:nvPr/>
        </p:nvSpPr>
        <p:spPr>
          <a:xfrm>
            <a:off x="3312368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관광일어</a:t>
            </a:r>
            <a:r>
              <a:rPr lang="en-US" altLang="ko-KR" sz="1100" smtClean="0"/>
              <a:t>(2)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4464496" y="10093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중국어</a:t>
            </a:r>
            <a:endParaRPr lang="en-US" altLang="ko-KR" sz="1100" dirty="0" smtClean="0"/>
          </a:p>
        </p:txBody>
      </p:sp>
      <p:sp>
        <p:nvSpPr>
          <p:cNvPr id="358" name="직사각형 357"/>
          <p:cNvSpPr/>
          <p:nvPr/>
        </p:nvSpPr>
        <p:spPr>
          <a:xfrm>
            <a:off x="151631" y="18014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360" name="직사각형 359"/>
          <p:cNvSpPr/>
          <p:nvPr/>
        </p:nvSpPr>
        <p:spPr>
          <a:xfrm>
            <a:off x="151631" y="398619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서비스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62" name="직사각형 361"/>
          <p:cNvSpPr/>
          <p:nvPr/>
        </p:nvSpPr>
        <p:spPr>
          <a:xfrm>
            <a:off x="151631" y="4778278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지속가능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</p:txBody>
      </p:sp>
      <p:sp>
        <p:nvSpPr>
          <p:cNvPr id="368" name="직사각형 367"/>
          <p:cNvSpPr/>
          <p:nvPr/>
        </p:nvSpPr>
        <p:spPr>
          <a:xfrm>
            <a:off x="3327393" y="24859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관광법규</a:t>
            </a:r>
            <a:endParaRPr lang="en-US" altLang="ko-KR" sz="1100" dirty="0" smtClean="0"/>
          </a:p>
        </p:txBody>
      </p:sp>
      <p:sp>
        <p:nvSpPr>
          <p:cNvPr id="369" name="직사각형 368"/>
          <p:cNvSpPr/>
          <p:nvPr/>
        </p:nvSpPr>
        <p:spPr>
          <a:xfrm>
            <a:off x="3319983" y="18014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사업론</a:t>
            </a:r>
            <a:endParaRPr lang="en-US" altLang="ko-KR" sz="1100" dirty="0" smtClean="0"/>
          </a:p>
        </p:txBody>
      </p:sp>
      <p:sp>
        <p:nvSpPr>
          <p:cNvPr id="370" name="직사각형 369"/>
          <p:cNvSpPr/>
          <p:nvPr/>
        </p:nvSpPr>
        <p:spPr>
          <a:xfrm>
            <a:off x="4472111" y="18014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여행사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1" name="직사각형 370"/>
          <p:cNvSpPr/>
          <p:nvPr/>
        </p:nvSpPr>
        <p:spPr>
          <a:xfrm>
            <a:off x="5480223" y="1801440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마케팅</a:t>
            </a:r>
            <a:endParaRPr lang="en-US" altLang="ko-KR" sz="1100" dirty="0" smtClean="0"/>
          </a:p>
        </p:txBody>
      </p:sp>
      <p:sp>
        <p:nvSpPr>
          <p:cNvPr id="372" name="직사각형 371"/>
          <p:cNvSpPr/>
          <p:nvPr/>
        </p:nvSpPr>
        <p:spPr>
          <a:xfrm>
            <a:off x="6488335" y="1801440"/>
            <a:ext cx="100811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관광상품론</a:t>
            </a:r>
            <a:endParaRPr lang="en-US" altLang="ko-KR" sz="1100" dirty="0" smtClean="0"/>
          </a:p>
        </p:txBody>
      </p:sp>
      <p:sp>
        <p:nvSpPr>
          <p:cNvPr id="373" name="직사각형 372"/>
          <p:cNvSpPr/>
          <p:nvPr/>
        </p:nvSpPr>
        <p:spPr>
          <a:xfrm>
            <a:off x="7640463" y="1801440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계획론</a:t>
            </a:r>
            <a:endParaRPr lang="en-US" altLang="ko-KR" sz="1100" dirty="0" smtClean="0"/>
          </a:p>
        </p:txBody>
      </p:sp>
      <p:sp>
        <p:nvSpPr>
          <p:cNvPr id="374" name="직사각형 373"/>
          <p:cNvSpPr/>
          <p:nvPr/>
        </p:nvSpPr>
        <p:spPr>
          <a:xfrm>
            <a:off x="2311871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호텔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5" name="직사각형 374"/>
          <p:cNvSpPr/>
          <p:nvPr/>
        </p:nvSpPr>
        <p:spPr>
          <a:xfrm>
            <a:off x="4472111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호텔식당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76" name="직사각형 375"/>
          <p:cNvSpPr/>
          <p:nvPr/>
        </p:nvSpPr>
        <p:spPr>
          <a:xfrm>
            <a:off x="5480223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정책론</a:t>
            </a:r>
            <a:endParaRPr lang="en-US" altLang="ko-KR" sz="1100" dirty="0" smtClean="0"/>
          </a:p>
        </p:txBody>
      </p:sp>
      <p:sp>
        <p:nvSpPr>
          <p:cNvPr id="377" name="직사각형 376"/>
          <p:cNvSpPr/>
          <p:nvPr/>
        </p:nvSpPr>
        <p:spPr>
          <a:xfrm>
            <a:off x="6488335" y="3986190"/>
            <a:ext cx="1008112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-</a:t>
            </a:r>
            <a:r>
              <a:rPr lang="ko-KR" altLang="en-US" sz="1100" dirty="0" err="1" smtClean="0"/>
              <a:t>외식사업론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-</a:t>
            </a:r>
            <a:r>
              <a:rPr lang="ko-KR" altLang="en-US" sz="1100" dirty="0" smtClean="0"/>
              <a:t>호텔사업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계획론</a:t>
            </a:r>
            <a:endParaRPr lang="en-US" altLang="ko-KR" sz="1100" dirty="0" smtClean="0"/>
          </a:p>
        </p:txBody>
      </p:sp>
      <p:sp>
        <p:nvSpPr>
          <p:cNvPr id="378" name="직사각형 377"/>
          <p:cNvSpPr/>
          <p:nvPr/>
        </p:nvSpPr>
        <p:spPr>
          <a:xfrm>
            <a:off x="2311871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자원론</a:t>
            </a:r>
            <a:endParaRPr lang="en-US" altLang="ko-KR" sz="1100" smtClean="0"/>
          </a:p>
        </p:txBody>
      </p:sp>
      <p:sp>
        <p:nvSpPr>
          <p:cNvPr id="379" name="직사각형 378"/>
          <p:cNvSpPr/>
          <p:nvPr/>
        </p:nvSpPr>
        <p:spPr>
          <a:xfrm>
            <a:off x="3319983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개발론</a:t>
            </a:r>
            <a:endParaRPr lang="en-US" altLang="ko-KR" sz="1100" smtClean="0"/>
          </a:p>
        </p:txBody>
      </p:sp>
      <p:sp>
        <p:nvSpPr>
          <p:cNvPr id="380" name="직사각형 379"/>
          <p:cNvSpPr/>
          <p:nvPr/>
        </p:nvSpPr>
        <p:spPr>
          <a:xfrm>
            <a:off x="4472111" y="477827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관광론</a:t>
            </a:r>
            <a:endParaRPr lang="en-US" altLang="ko-KR" sz="1100" dirty="0" smtClean="0"/>
          </a:p>
        </p:txBody>
      </p:sp>
      <p:sp>
        <p:nvSpPr>
          <p:cNvPr id="381" name="직사각형 380"/>
          <p:cNvSpPr/>
          <p:nvPr/>
        </p:nvSpPr>
        <p:spPr>
          <a:xfrm>
            <a:off x="5480223" y="4778278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국제회의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산업론</a:t>
            </a:r>
            <a:endParaRPr lang="en-US" altLang="ko-KR" sz="1100" dirty="0" smtClean="0"/>
          </a:p>
        </p:txBody>
      </p:sp>
      <p:sp>
        <p:nvSpPr>
          <p:cNvPr id="382" name="직사각형 381"/>
          <p:cNvSpPr/>
          <p:nvPr/>
        </p:nvSpPr>
        <p:spPr>
          <a:xfrm>
            <a:off x="6632351" y="4778278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관광지리</a:t>
            </a:r>
            <a:endParaRPr lang="en-US" altLang="ko-KR" sz="1100" smtClean="0"/>
          </a:p>
        </p:txBody>
      </p:sp>
      <p:sp>
        <p:nvSpPr>
          <p:cNvPr id="383" name="직사각형 382"/>
          <p:cNvSpPr/>
          <p:nvPr/>
        </p:nvSpPr>
        <p:spPr>
          <a:xfrm>
            <a:off x="7640463" y="4778278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관광론</a:t>
            </a:r>
            <a:endParaRPr lang="en-US" altLang="ko-KR" sz="1100" dirty="0" smtClean="0"/>
          </a:p>
        </p:txBody>
      </p:sp>
      <p:sp>
        <p:nvSpPr>
          <p:cNvPr id="385" name="직사각형 384"/>
          <p:cNvSpPr/>
          <p:nvPr/>
        </p:nvSpPr>
        <p:spPr>
          <a:xfrm>
            <a:off x="3319983" y="55703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휴양학</a:t>
            </a:r>
            <a:endParaRPr lang="en-US" altLang="ko-KR" sz="1100" smtClean="0"/>
          </a:p>
        </p:txBody>
      </p:sp>
      <p:sp>
        <p:nvSpPr>
          <p:cNvPr id="386" name="직사각형 385"/>
          <p:cNvSpPr/>
          <p:nvPr/>
        </p:nvSpPr>
        <p:spPr>
          <a:xfrm>
            <a:off x="4472111" y="55703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농촌관광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392" name="직사각형 391"/>
          <p:cNvSpPr/>
          <p:nvPr/>
        </p:nvSpPr>
        <p:spPr>
          <a:xfrm>
            <a:off x="447211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소비자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행동론</a:t>
            </a:r>
            <a:endParaRPr lang="en-US" altLang="ko-KR" sz="1100" dirty="0" smtClean="0"/>
          </a:p>
        </p:txBody>
      </p:sp>
      <p:sp>
        <p:nvSpPr>
          <p:cNvPr id="393" name="직사각형 392"/>
          <p:cNvSpPr/>
          <p:nvPr/>
        </p:nvSpPr>
        <p:spPr>
          <a:xfrm>
            <a:off x="5480223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394" name="직사각형 393"/>
          <p:cNvSpPr/>
          <p:nvPr/>
        </p:nvSpPr>
        <p:spPr>
          <a:xfrm>
            <a:off x="663235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관광교재연구 및 지도법</a:t>
            </a:r>
            <a:endParaRPr lang="en-US" altLang="ko-KR" sz="1100" smtClean="0"/>
          </a:p>
        </p:txBody>
      </p:sp>
      <p:sp>
        <p:nvSpPr>
          <p:cNvPr id="395" name="직사각형 394"/>
          <p:cNvSpPr/>
          <p:nvPr/>
        </p:nvSpPr>
        <p:spPr>
          <a:xfrm>
            <a:off x="7640463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관광실습</a:t>
            </a:r>
            <a:endParaRPr lang="en-US" altLang="ko-KR" sz="1100" dirty="0" smtClean="0"/>
          </a:p>
        </p:txBody>
      </p:sp>
      <p:sp>
        <p:nvSpPr>
          <p:cNvPr id="482" name="직사각형 481"/>
          <p:cNvSpPr/>
          <p:nvPr/>
        </p:nvSpPr>
        <p:spPr>
          <a:xfrm>
            <a:off x="3319983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483" name="직사각형 482"/>
          <p:cNvSpPr/>
          <p:nvPr/>
        </p:nvSpPr>
        <p:spPr>
          <a:xfrm>
            <a:off x="2311871" y="636245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484" name="직사각형 483"/>
          <p:cNvSpPr/>
          <p:nvPr/>
        </p:nvSpPr>
        <p:spPr>
          <a:xfrm>
            <a:off x="2311871" y="715454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서비스론</a:t>
            </a:r>
            <a:endParaRPr lang="en-US" altLang="ko-KR" sz="1100" dirty="0" smtClean="0"/>
          </a:p>
        </p:txBody>
      </p:sp>
      <p:sp>
        <p:nvSpPr>
          <p:cNvPr id="485" name="직사각형 484"/>
          <p:cNvSpPr/>
          <p:nvPr/>
        </p:nvSpPr>
        <p:spPr>
          <a:xfrm>
            <a:off x="2311871" y="794663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한국역사유산영어</a:t>
            </a:r>
            <a:endParaRPr lang="en-US" altLang="ko-KR" sz="1100" dirty="0" smtClean="0"/>
          </a:p>
        </p:txBody>
      </p:sp>
      <p:sp>
        <p:nvSpPr>
          <p:cNvPr id="486" name="직사각형 485"/>
          <p:cNvSpPr/>
          <p:nvPr/>
        </p:nvSpPr>
        <p:spPr>
          <a:xfrm>
            <a:off x="3319983" y="794663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한미문화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비교영어</a:t>
            </a:r>
            <a:endParaRPr lang="en-US" altLang="ko-KR" sz="1100" dirty="0" smtClean="0"/>
          </a:p>
        </p:txBody>
      </p:sp>
      <p:sp>
        <p:nvSpPr>
          <p:cNvPr id="487" name="직사각형 486"/>
          <p:cNvSpPr/>
          <p:nvPr/>
        </p:nvSpPr>
        <p:spPr>
          <a:xfrm>
            <a:off x="4472111" y="794663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안내영어</a:t>
            </a:r>
            <a:endParaRPr lang="en-US" altLang="ko-KR" sz="1100" dirty="0" smtClean="0"/>
          </a:p>
        </p:txBody>
      </p:sp>
      <p:sp>
        <p:nvSpPr>
          <p:cNvPr id="488" name="직사각형 487"/>
          <p:cNvSpPr/>
          <p:nvPr/>
        </p:nvSpPr>
        <p:spPr>
          <a:xfrm>
            <a:off x="5480223" y="794663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아메리카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관광영어</a:t>
            </a:r>
            <a:endParaRPr lang="en-US" altLang="ko-KR" sz="1100" dirty="0" smtClean="0"/>
          </a:p>
        </p:txBody>
      </p:sp>
      <p:sp>
        <p:nvSpPr>
          <p:cNvPr id="489" name="직사각형 488"/>
          <p:cNvSpPr/>
          <p:nvPr/>
        </p:nvSpPr>
        <p:spPr>
          <a:xfrm>
            <a:off x="7640463" y="398619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관광경영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cxnSp>
        <p:nvCxnSpPr>
          <p:cNvPr id="495" name="Shape 494"/>
          <p:cNvCxnSpPr>
            <a:endCxn id="372" idx="0"/>
          </p:cNvCxnSpPr>
          <p:nvPr/>
        </p:nvCxnSpPr>
        <p:spPr>
          <a:xfrm>
            <a:off x="2095847" y="1657424"/>
            <a:ext cx="4896544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Shape 499"/>
          <p:cNvCxnSpPr>
            <a:stCxn id="358" idx="3"/>
            <a:endCxn id="371" idx="0"/>
          </p:cNvCxnSpPr>
          <p:nvPr/>
        </p:nvCxnSpPr>
        <p:spPr>
          <a:xfrm flipV="1">
            <a:off x="1951831" y="1801440"/>
            <a:ext cx="3924436" cy="288032"/>
          </a:xfrm>
          <a:prstGeom prst="bentConnector4">
            <a:avLst>
              <a:gd name="adj1" fmla="val 6120"/>
              <a:gd name="adj2" fmla="val 12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hape 511"/>
          <p:cNvCxnSpPr/>
          <p:nvPr/>
        </p:nvCxnSpPr>
        <p:spPr>
          <a:xfrm rot="5400000">
            <a:off x="1843819" y="1765436"/>
            <a:ext cx="360040" cy="144016"/>
          </a:xfrm>
          <a:prstGeom prst="bentConnector3">
            <a:avLst>
              <a:gd name="adj1" fmla="val 746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꺾인 연결선 524"/>
          <p:cNvCxnSpPr>
            <a:stCxn id="374" idx="2"/>
            <a:endCxn id="377" idx="1"/>
          </p:cNvCxnSpPr>
          <p:nvPr/>
        </p:nvCxnSpPr>
        <p:spPr>
          <a:xfrm rot="5400000" flipH="1" flipV="1">
            <a:off x="4472111" y="2546030"/>
            <a:ext cx="252028" cy="3780420"/>
          </a:xfrm>
          <a:prstGeom prst="bentConnector4">
            <a:avLst>
              <a:gd name="adj1" fmla="val -60469"/>
              <a:gd name="adj2" fmla="val 97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꺾인 연결선 530"/>
          <p:cNvCxnSpPr>
            <a:stCxn id="482" idx="2"/>
            <a:endCxn id="376" idx="2"/>
          </p:cNvCxnSpPr>
          <p:nvPr/>
        </p:nvCxnSpPr>
        <p:spPr>
          <a:xfrm rot="16200000" flipH="1">
            <a:off x="4796147" y="3482134"/>
            <a:ext cx="1588" cy="2160240"/>
          </a:xfrm>
          <a:prstGeom prst="bentConnector3">
            <a:avLst>
              <a:gd name="adj1" fmla="val 47984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꺾인 연결선 534"/>
          <p:cNvCxnSpPr>
            <a:stCxn id="379" idx="1"/>
            <a:endCxn id="385" idx="1"/>
          </p:cNvCxnSpPr>
          <p:nvPr/>
        </p:nvCxnSpPr>
        <p:spPr>
          <a:xfrm rot="10800000" flipV="1">
            <a:off x="3319983" y="5066310"/>
            <a:ext cx="1588" cy="792088"/>
          </a:xfrm>
          <a:prstGeom prst="bentConnector3">
            <a:avLst>
              <a:gd name="adj1" fmla="val 5598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꺾인 연결선 537"/>
          <p:cNvCxnSpPr>
            <a:stCxn id="380" idx="1"/>
            <a:endCxn id="386" idx="1"/>
          </p:cNvCxnSpPr>
          <p:nvPr/>
        </p:nvCxnSpPr>
        <p:spPr>
          <a:xfrm rot="10800000" flipV="1">
            <a:off x="4472111" y="5066310"/>
            <a:ext cx="1588" cy="792088"/>
          </a:xfrm>
          <a:prstGeom prst="bentConnector3">
            <a:avLst>
              <a:gd name="adj1" fmla="val 87972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68"/>
          <p:cNvSpPr/>
          <p:nvPr/>
        </p:nvSpPr>
        <p:spPr>
          <a:xfrm>
            <a:off x="5470533" y="2700306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문화론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6607271" y="24859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관광지리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6613541" y="31958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통계론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6684979" y="7058024"/>
            <a:ext cx="714380" cy="78581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시설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</a:t>
            </a:r>
            <a:r>
              <a:rPr lang="ko-KR" altLang="en-US" sz="1100" dirty="0" smtClean="0"/>
              <a:t>습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6684979" y="7986718"/>
            <a:ext cx="71438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설</a:t>
            </a:r>
            <a:r>
              <a:rPr lang="ko-KR" altLang="en-US" sz="1100" dirty="0" smtClean="0"/>
              <a:t>계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7710511" y="7966080"/>
            <a:ext cx="71438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의료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</a:t>
            </a:r>
            <a:r>
              <a:rPr lang="ko-KR" altLang="en-US" sz="1100" dirty="0" smtClean="0"/>
              <a:t>어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7659711" y="7154862"/>
            <a:ext cx="785818" cy="5715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r>
              <a:rPr lang="ko-KR" altLang="en-US" sz="1100" dirty="0" smtClean="0"/>
              <a:t>경관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계획실습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119</Words>
  <Application>Microsoft Office PowerPoint</Application>
  <PresentationFormat>사용자 지정</PresentationFormat>
  <Paragraphs>95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52</cp:revision>
  <dcterms:created xsi:type="dcterms:W3CDTF">2011-03-08T06:22:35Z</dcterms:created>
  <dcterms:modified xsi:type="dcterms:W3CDTF">2011-12-26T05:12:19Z</dcterms:modified>
</cp:coreProperties>
</file>