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9" r:id="rId2"/>
    <p:sldId id="270" r:id="rId3"/>
  </p:sldIdLst>
  <p:sldSz cx="9144000" cy="6858000" type="screen4x3"/>
  <p:notesSz cx="6735763" cy="9799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D27C6-740C-416F-810D-89192DE73590}" type="datetimeFigureOut">
              <a:rPr lang="ko-KR" altLang="en-US" smtClean="0"/>
              <a:t>2014-12-02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FF0CC-5403-4FA3-9D94-AA51053658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1626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27AAE-DC7E-4BB9-9651-AA775AF2B15A}" type="datetimeFigureOut">
              <a:rPr lang="ko-KR" altLang="en-US" smtClean="0"/>
              <a:pPr/>
              <a:t>2014-12-02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84000"/>
          </a:blip>
          <a:srcRect/>
          <a:stretch>
            <a:fillRect/>
          </a:stretch>
        </p:blipFill>
        <p:spPr bwMode="auto">
          <a:xfrm>
            <a:off x="0" y="0"/>
            <a:ext cx="9133114" cy="6847114"/>
          </a:xfrm>
          <a:prstGeom prst="rect">
            <a:avLst/>
          </a:prstGeom>
          <a:blipFill dpi="0" rotWithShape="1">
            <a:blip r:embed="rId3" cstate="print">
              <a:alphaModFix amt="7000"/>
              <a:lum bright="61000" contrast="-84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69976"/>
            <a:ext cx="8229600" cy="1143000"/>
          </a:xfrm>
          <a:noFill/>
          <a:ln w="0">
            <a:noFill/>
          </a:ln>
        </p:spPr>
        <p:txBody>
          <a:bodyPr>
            <a:no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>2014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>년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>스키스노우보드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>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/>
            </a:r>
            <a:b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</a:b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문체부 바탕체" panose="02030609000101010101" pitchFamily="17" charset="-127"/>
              </a:rPr>
              <a:t>일정표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문체부 바탕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67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84000"/>
          </a:blip>
          <a:srcRect/>
          <a:stretch>
            <a:fillRect/>
          </a:stretch>
        </p:blipFill>
        <p:spPr bwMode="auto">
          <a:xfrm>
            <a:off x="0" y="0"/>
            <a:ext cx="9133114" cy="6847114"/>
          </a:xfrm>
          <a:prstGeom prst="rect">
            <a:avLst/>
          </a:prstGeom>
          <a:blipFill dpi="0" rotWithShape="1">
            <a:blip r:embed="rId3" cstate="print">
              <a:alphaModFix amt="7000"/>
              <a:lum bright="61000" contrast="-84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322286"/>
              </p:ext>
            </p:extLst>
          </p:nvPr>
        </p:nvGraphicFramePr>
        <p:xfrm>
          <a:off x="10887" y="44624"/>
          <a:ext cx="9111336" cy="6700207"/>
        </p:xfrm>
        <a:graphic>
          <a:graphicData uri="http://schemas.openxmlformats.org/drawingml/2006/table">
            <a:tbl>
              <a:tblPr/>
              <a:tblGrid>
                <a:gridCol w="1138917"/>
                <a:gridCol w="1138917"/>
                <a:gridCol w="1138917"/>
                <a:gridCol w="1138917"/>
                <a:gridCol w="1138917"/>
                <a:gridCol w="1138917"/>
                <a:gridCol w="1138917"/>
                <a:gridCol w="1138917"/>
              </a:tblGrid>
              <a:tr h="19942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4</a:t>
                      </a: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일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5</a:t>
                      </a: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일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6</a:t>
                      </a: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일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7</a:t>
                      </a: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일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37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오후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바탕"/>
                        <a:ea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3:30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집합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08:00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기상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세면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조식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08:00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기상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세면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조식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08:00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기상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세면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조식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1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오후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바탕"/>
                        <a:ea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3:30 ~ 4:00</a:t>
                      </a:r>
                      <a:endParaRPr lang="en-US" altLang="ko-KR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인원파악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승차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오전교육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오전교육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09:00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11:00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프리라이딩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재시험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18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중식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중식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11:00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각종렌탈</a:t>
                      </a: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 반납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1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4:00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출발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16:30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오후교육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16:30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평가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중식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7:30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스키장</a:t>
                      </a:r>
                      <a:endParaRPr lang="en-US" altLang="ko-KR" sz="900" b="1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도착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16:30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17:00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장비정리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개인정비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16:30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17:00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장비정리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개인정비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13:00~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복귀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1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7:30</a:t>
                      </a:r>
                      <a:r>
                        <a:rPr lang="en-US" altLang="ko-KR" sz="1200" b="1" baseline="0" dirty="0" smtClean="0">
                          <a:solidFill>
                            <a:srgbClr val="000000"/>
                          </a:solidFill>
                          <a:latin typeface="바탕"/>
                          <a:ea typeface="+mn-ea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 8:00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식사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17:00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18:00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석식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17:00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18:00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석식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8:00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~ 8:30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강사소개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 smtClean="0">
                          <a:solidFill>
                            <a:srgbClr val="000000"/>
                          </a:solidFill>
                          <a:latin typeface="바탕"/>
                        </a:rPr>
                        <a:t>방배정</a:t>
                      </a:r>
                      <a:endParaRPr lang="en-US" altLang="ko-KR" sz="900" b="1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의류</a:t>
                      </a:r>
                      <a:r>
                        <a:rPr lang="ko-KR" altLang="en-US" sz="900" b="1" baseline="0" dirty="0" smtClean="0">
                          <a:solidFill>
                            <a:srgbClr val="000000"/>
                          </a:solidFill>
                          <a:latin typeface="바탕"/>
                        </a:rPr>
                        <a:t> 및 </a:t>
                      </a:r>
                      <a:r>
                        <a:rPr lang="ko-KR" altLang="en-US" sz="900" b="1" dirty="0" err="1" smtClean="0">
                          <a:solidFill>
                            <a:srgbClr val="000000"/>
                          </a:solidFill>
                          <a:latin typeface="바탕"/>
                        </a:rPr>
                        <a:t>장비렌탈</a:t>
                      </a:r>
                      <a:endParaRPr lang="ko-KR" altLang="en-US" sz="900" b="1" dirty="0" smtClean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18:00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20:00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개인정비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자유시간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18:00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개인정비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자유시간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8:30 ~ 9:50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스키</a:t>
                      </a:r>
                      <a:r>
                        <a:rPr lang="en-US" altLang="ko-KR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&amp;</a:t>
                      </a: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보드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smtClean="0">
                          <a:solidFill>
                            <a:srgbClr val="000000"/>
                          </a:solidFill>
                          <a:latin typeface="바탕"/>
                        </a:rPr>
                        <a:t>기초훈련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20:00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22:00</a:t>
                      </a:r>
                      <a:endParaRPr 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스키스노우보드</a:t>
                      </a: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기술분석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세미나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1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9:50 ~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정비 및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취침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정비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및 취침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22:00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~</a:t>
                      </a:r>
                      <a:endParaRPr 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정비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및 취침</a:t>
                      </a: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6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881" marR="8881" marT="8881" marB="88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9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152</Words>
  <Application>Microsoft Office PowerPoint</Application>
  <PresentationFormat>화면 슬라이드 쇼(4:3)</PresentationFormat>
  <Paragraphs>128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2014년 스키스노우보드  일정표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교양 스키스노우보드</dc:title>
  <dc:creator>user</dc:creator>
  <cp:lastModifiedBy>USER</cp:lastModifiedBy>
  <cp:revision>79</cp:revision>
  <cp:lastPrinted>2014-10-31T03:19:36Z</cp:lastPrinted>
  <dcterms:created xsi:type="dcterms:W3CDTF">2011-11-28T07:56:44Z</dcterms:created>
  <dcterms:modified xsi:type="dcterms:W3CDTF">2014-12-02T09:28:54Z</dcterms:modified>
</cp:coreProperties>
</file>