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BF6AE-AA5F-4B41-B4FE-5A6B9170B5A2}" type="datetimeFigureOut">
              <a:rPr lang="ko-KR" altLang="en-US" smtClean="0"/>
              <a:pPr/>
              <a:t>2013-12-03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A97E6-E2A8-4AE5-B869-49BC9ACC15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BF6AE-AA5F-4B41-B4FE-5A6B9170B5A2}" type="datetimeFigureOut">
              <a:rPr lang="ko-KR" altLang="en-US" smtClean="0"/>
              <a:pPr/>
              <a:t>2013-12-03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A97E6-E2A8-4AE5-B869-49BC9ACC15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BF6AE-AA5F-4B41-B4FE-5A6B9170B5A2}" type="datetimeFigureOut">
              <a:rPr lang="ko-KR" altLang="en-US" smtClean="0"/>
              <a:pPr/>
              <a:t>2013-12-03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A97E6-E2A8-4AE5-B869-49BC9ACC15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BF6AE-AA5F-4B41-B4FE-5A6B9170B5A2}" type="datetimeFigureOut">
              <a:rPr lang="ko-KR" altLang="en-US" smtClean="0"/>
              <a:pPr/>
              <a:t>2013-12-03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A97E6-E2A8-4AE5-B869-49BC9ACC15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BF6AE-AA5F-4B41-B4FE-5A6B9170B5A2}" type="datetimeFigureOut">
              <a:rPr lang="ko-KR" altLang="en-US" smtClean="0"/>
              <a:pPr/>
              <a:t>2013-12-03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A97E6-E2A8-4AE5-B869-49BC9ACC15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BF6AE-AA5F-4B41-B4FE-5A6B9170B5A2}" type="datetimeFigureOut">
              <a:rPr lang="ko-KR" altLang="en-US" smtClean="0"/>
              <a:pPr/>
              <a:t>2013-12-03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A97E6-E2A8-4AE5-B869-49BC9ACC15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BF6AE-AA5F-4B41-B4FE-5A6B9170B5A2}" type="datetimeFigureOut">
              <a:rPr lang="ko-KR" altLang="en-US" smtClean="0"/>
              <a:pPr/>
              <a:t>2013-12-03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A97E6-E2A8-4AE5-B869-49BC9ACC15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BF6AE-AA5F-4B41-B4FE-5A6B9170B5A2}" type="datetimeFigureOut">
              <a:rPr lang="ko-KR" altLang="en-US" smtClean="0"/>
              <a:pPr/>
              <a:t>2013-12-03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A97E6-E2A8-4AE5-B869-49BC9ACC15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BF6AE-AA5F-4B41-B4FE-5A6B9170B5A2}" type="datetimeFigureOut">
              <a:rPr lang="ko-KR" altLang="en-US" smtClean="0"/>
              <a:pPr/>
              <a:t>2013-12-03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A97E6-E2A8-4AE5-B869-49BC9ACC15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BF6AE-AA5F-4B41-B4FE-5A6B9170B5A2}" type="datetimeFigureOut">
              <a:rPr lang="ko-KR" altLang="en-US" smtClean="0"/>
              <a:pPr/>
              <a:t>2013-12-03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A97E6-E2A8-4AE5-B869-49BC9ACC15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BF6AE-AA5F-4B41-B4FE-5A6B9170B5A2}" type="datetimeFigureOut">
              <a:rPr lang="ko-KR" altLang="en-US" smtClean="0"/>
              <a:pPr/>
              <a:t>2013-12-03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A97E6-E2A8-4AE5-B869-49BC9ACC15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BF6AE-AA5F-4B41-B4FE-5A6B9170B5A2}" type="datetimeFigureOut">
              <a:rPr lang="ko-KR" altLang="en-US" smtClean="0"/>
              <a:pPr/>
              <a:t>2013-12-03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A97E6-E2A8-4AE5-B869-49BC9ACC15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smtClean="0"/>
              <a:t>스키스노우보드일정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내용 개체 틀 3" descr="그림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0"/>
            <a:ext cx="8496944" cy="666936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인문대강당에 </a:t>
            </a:r>
            <a:r>
              <a:rPr lang="en-US" altLang="ko-KR" dirty="0" smtClean="0"/>
              <a:t>3:30</a:t>
            </a:r>
            <a:r>
              <a:rPr lang="ko-KR" altLang="en-US" smtClean="0"/>
              <a:t>분</a:t>
            </a:r>
            <a:r>
              <a:rPr lang="ko-KR" altLang="en-US" smtClean="0"/>
              <a:t>까지 </a:t>
            </a:r>
            <a:r>
              <a:rPr lang="ko-KR" altLang="en-US" dirty="0" smtClean="0"/>
              <a:t>모여주세요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자세한내용은 스포츠레저학과 홈페이지</a:t>
            </a:r>
            <a:endParaRPr lang="en-US" altLang="ko-KR" dirty="0" smtClean="0"/>
          </a:p>
          <a:p>
            <a:r>
              <a:rPr lang="ko-KR" altLang="en-US" dirty="0" smtClean="0"/>
              <a:t>학사공지를 참조해주세요</a:t>
            </a:r>
            <a:endParaRPr lang="en-US" altLang="ko-KR" dirty="0" smtClean="0"/>
          </a:p>
          <a:p>
            <a:r>
              <a:rPr lang="en-US" altLang="ko-KR" dirty="0" smtClean="0"/>
              <a:t>(</a:t>
            </a:r>
            <a:r>
              <a:rPr lang="ko-KR" altLang="en-US" dirty="0" err="1" smtClean="0"/>
              <a:t>수업반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수업방</a:t>
            </a:r>
            <a:r>
              <a:rPr lang="en-US" altLang="ko-KR" dirty="0" smtClean="0"/>
              <a:t>, </a:t>
            </a:r>
            <a:r>
              <a:rPr lang="ko-KR" altLang="en-US" dirty="0" smtClean="0"/>
              <a:t>버스번호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화면 슬라이드 쇼(4:3)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스키스노우보드일정</vt:lpstr>
      <vt:lpstr>슬라이드 2</vt:lpstr>
      <vt:lpstr>슬라이드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스키스노우보드일정</dc:title>
  <dc:creator>user</dc:creator>
  <cp:lastModifiedBy>user</cp:lastModifiedBy>
  <cp:revision>2</cp:revision>
  <dcterms:created xsi:type="dcterms:W3CDTF">2013-12-03T07:06:56Z</dcterms:created>
  <dcterms:modified xsi:type="dcterms:W3CDTF">2013-12-03T08:13:21Z</dcterms:modified>
</cp:coreProperties>
</file>