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handoutMasterIdLst>
    <p:handoutMasterId r:id="rId27"/>
  </p:handoutMasterIdLst>
  <p:sldIdLst>
    <p:sldId id="277" r:id="rId2"/>
    <p:sldId id="280" r:id="rId3"/>
    <p:sldId id="257" r:id="rId4"/>
    <p:sldId id="258" r:id="rId5"/>
    <p:sldId id="259" r:id="rId6"/>
    <p:sldId id="279" r:id="rId7"/>
    <p:sldId id="260" r:id="rId8"/>
    <p:sldId id="261" r:id="rId9"/>
    <p:sldId id="262" r:id="rId10"/>
    <p:sldId id="278" r:id="rId11"/>
    <p:sldId id="263" r:id="rId12"/>
    <p:sldId id="264" r:id="rId13"/>
    <p:sldId id="265" r:id="rId14"/>
    <p:sldId id="266" r:id="rId15"/>
    <p:sldId id="275" r:id="rId16"/>
    <p:sldId id="267" r:id="rId17"/>
    <p:sldId id="276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WNER" initials="O" lastIdx="0" clrIdx="0">
    <p:extLst>
      <p:ext uri="{19B8F6BF-5375-455C-9EA6-DF929625EA0E}">
        <p15:presenceInfo xmlns:p15="http://schemas.microsoft.com/office/powerpoint/2012/main" userId="OWN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BFD3"/>
    <a:srgbClr val="FFCCFF"/>
    <a:srgbClr val="FFC5C5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2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5977BBE8-E4C4-4683-B8F3-255622F8F01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939B299E-5EA4-44A8-9BAC-41E2775C7E4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74EF6F-1D5A-4A39-B7AD-D1462C4FA762}" type="datetimeFigureOut">
              <a:rPr lang="ko-KR" altLang="en-US" smtClean="0"/>
              <a:t>2023-12-14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9E03442A-6F3E-43F8-86EC-F73E9274193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A94CF690-112E-4AF5-ACB8-531DA2905BA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3F2119-7609-4E71-9438-9BFE3962B5F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55815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02106F-BB0E-4909-81C5-B311DB589573}" type="datetimeFigureOut">
              <a:rPr lang="ko-KR" altLang="en-US" smtClean="0"/>
              <a:t>2023-12-14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5B4BB7-DD23-4CE0-8490-0887F29627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04794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CCA69-8F7F-4C0A-9FBF-6DEFD3B570C4}" type="datetime1">
              <a:rPr lang="ko-KR" altLang="en-US" smtClean="0"/>
              <a:t>2023-12-14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7AA2-B9A4-4678-BFFD-0030B428E54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0522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F563-B529-4420-BE83-5BEB4628B9B7}" type="datetime1">
              <a:rPr lang="ko-KR" altLang="en-US" smtClean="0"/>
              <a:t>2023-12-14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7AA2-B9A4-4678-BFFD-0030B428E54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4609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1E064-CB88-403D-A30E-8FA5DF08577F}" type="datetime1">
              <a:rPr lang="ko-KR" altLang="en-US" smtClean="0"/>
              <a:t>2023-12-14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7AA2-B9A4-4678-BFFD-0030B428E54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0185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1108E-FAC5-4BB0-9FA5-8DDB7AA9DF6F}" type="datetime1">
              <a:rPr lang="ko-KR" altLang="en-US" smtClean="0"/>
              <a:t>2023-12-14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7AA2-B9A4-4678-BFFD-0030B428E54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1611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845B8-3E61-416C-AFEA-21C954F798EF}" type="datetime1">
              <a:rPr lang="ko-KR" altLang="en-US" smtClean="0"/>
              <a:t>2023-12-14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7AA2-B9A4-4678-BFFD-0030B428E54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1535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E5CF9-8759-4932-B663-0D3268A21D30}" type="datetime1">
              <a:rPr lang="ko-KR" altLang="en-US" smtClean="0"/>
              <a:t>2023-12-14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7AA2-B9A4-4678-BFFD-0030B428E54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7141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8186D-8642-4277-ACA2-BE38E792D04B}" type="datetime1">
              <a:rPr lang="ko-KR" altLang="en-US" smtClean="0"/>
              <a:t>2023-12-14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7AA2-B9A4-4678-BFFD-0030B428E54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5253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74A69-73C0-4A2F-8560-5760A7E022C0}" type="datetime1">
              <a:rPr lang="ko-KR" altLang="en-US" smtClean="0"/>
              <a:t>2023-12-14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7AA2-B9A4-4678-BFFD-0030B428E54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747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752CD-6EB2-44FA-9E5C-C745D4E88C22}" type="datetime1">
              <a:rPr lang="ko-KR" altLang="en-US" smtClean="0"/>
              <a:t>2023-12-14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7AA2-B9A4-4678-BFFD-0030B428E54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3351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E6BA8-B50B-406E-A87C-BB2429604D53}" type="datetime1">
              <a:rPr lang="ko-KR" altLang="en-US" smtClean="0"/>
              <a:t>2023-12-14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7AA2-B9A4-4678-BFFD-0030B428E54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7223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7E76D-0FAC-4AB4-AFE8-38EF5E647D33}" type="datetime1">
              <a:rPr lang="ko-KR" altLang="en-US" smtClean="0"/>
              <a:t>2023-12-14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7AA2-B9A4-4678-BFFD-0030B428E54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6960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246A4-34C7-4D5C-9AD4-7CA8AAA6714F}" type="datetime1">
              <a:rPr lang="ko-KR" altLang="en-US" smtClean="0"/>
              <a:t>2023-12-14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47AA2-B9A4-4678-BFFD-0030B428E54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1059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ib.daegu.ac.kr/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0D2646-871E-4EA8-9D8F-A1DF76E59215}"/>
              </a:ext>
            </a:extLst>
          </p:cNvPr>
          <p:cNvSpPr txBox="1"/>
          <p:nvPr/>
        </p:nvSpPr>
        <p:spPr>
          <a:xfrm>
            <a:off x="632319" y="347317"/>
            <a:ext cx="7879361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8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학위논문</a:t>
            </a:r>
            <a:r>
              <a:rPr lang="en-US" altLang="ko-KR" sz="38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(d-Collection) </a:t>
            </a:r>
          </a:p>
          <a:p>
            <a:pPr algn="ctr"/>
            <a:r>
              <a:rPr lang="ko-KR" altLang="en-US" sz="38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온라인 제출 안내</a:t>
            </a: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E680E0E6-8ED4-4AAC-9A9E-7C2C1B003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7AA2-B9A4-4678-BFFD-0030B428E542}" type="slidenum">
              <a:rPr lang="ko-KR" altLang="en-US" smtClean="0"/>
              <a:t>1</a:t>
            </a:fld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45015274-DBC9-44CA-B192-14AE796F54F0}"/>
              </a:ext>
            </a:extLst>
          </p:cNvPr>
          <p:cNvSpPr/>
          <p:nvPr/>
        </p:nvSpPr>
        <p:spPr>
          <a:xfrm>
            <a:off x="2256637" y="6176192"/>
            <a:ext cx="4630723" cy="5452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AF286A-0BA1-4C4E-99B6-AEF9E02CD120}"/>
              </a:ext>
            </a:extLst>
          </p:cNvPr>
          <p:cNvSpPr txBox="1"/>
          <p:nvPr/>
        </p:nvSpPr>
        <p:spPr>
          <a:xfrm>
            <a:off x="632319" y="2381110"/>
            <a:ext cx="7879361" cy="3187026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  </a:t>
            </a:r>
            <a:r>
              <a:rPr lang="en-US" altLang="ko-KR" spc="150" dirty="0">
                <a:latin typeface="+mj-ea"/>
                <a:ea typeface="+mj-ea"/>
              </a:rPr>
              <a:t>1. </a:t>
            </a:r>
            <a:r>
              <a:rPr lang="ko-KR" altLang="en-US" spc="150" dirty="0">
                <a:latin typeface="+mj-ea"/>
                <a:ea typeface="+mj-ea"/>
              </a:rPr>
              <a:t>원문파일 제출 문의</a:t>
            </a:r>
            <a:endParaRPr lang="en-US" altLang="ko-KR" spc="15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pc="150" dirty="0">
                <a:latin typeface="+mj-ea"/>
                <a:ea typeface="+mj-ea"/>
              </a:rPr>
              <a:t>     • </a:t>
            </a:r>
            <a:r>
              <a:rPr lang="ko-KR" altLang="en-US" sz="1500" spc="150" dirty="0">
                <a:latin typeface="+mj-ea"/>
                <a:ea typeface="+mj-ea"/>
              </a:rPr>
              <a:t>창파도서관 </a:t>
            </a:r>
            <a:r>
              <a:rPr lang="ko-KR" altLang="en-US" sz="1500" spc="150" dirty="0" err="1">
                <a:latin typeface="+mj-ea"/>
                <a:ea typeface="+mj-ea"/>
              </a:rPr>
              <a:t>정리실</a:t>
            </a:r>
            <a:r>
              <a:rPr lang="en-US" altLang="ko-KR" sz="1500" spc="150" dirty="0">
                <a:latin typeface="+mj-ea"/>
                <a:ea typeface="+mj-ea"/>
              </a:rPr>
              <a:t>:</a:t>
            </a:r>
            <a:r>
              <a:rPr lang="ko-KR" altLang="en-US" sz="1500" spc="150" dirty="0">
                <a:latin typeface="+mj-ea"/>
                <a:ea typeface="+mj-ea"/>
              </a:rPr>
              <a:t> </a:t>
            </a:r>
            <a:r>
              <a:rPr lang="en-US" altLang="ko-KR" sz="1500" spc="150" dirty="0">
                <a:latin typeface="+mj-ea"/>
                <a:ea typeface="+mj-ea"/>
              </a:rPr>
              <a:t>053-850-5457,</a:t>
            </a:r>
            <a:r>
              <a:rPr lang="ko-KR" altLang="en-US" sz="1500" spc="150" dirty="0">
                <a:latin typeface="+mj-ea"/>
                <a:ea typeface="+mj-ea"/>
              </a:rPr>
              <a:t> </a:t>
            </a:r>
            <a:r>
              <a:rPr lang="en-US" altLang="ko-KR" sz="1500" spc="150" dirty="0">
                <a:latin typeface="+mj-ea"/>
                <a:ea typeface="+mj-ea"/>
              </a:rPr>
              <a:t>5458</a:t>
            </a:r>
          </a:p>
          <a:p>
            <a:pPr>
              <a:lnSpc>
                <a:spcPct val="150000"/>
              </a:lnSpc>
            </a:pPr>
            <a:r>
              <a:rPr lang="en-US" altLang="ko-KR" sz="1500" spc="150" dirty="0">
                <a:latin typeface="+mj-ea"/>
                <a:ea typeface="+mj-ea"/>
              </a:rPr>
              <a:t>      • </a:t>
            </a:r>
            <a:r>
              <a:rPr lang="ko-KR" altLang="en-US" sz="1500" spc="150" dirty="0">
                <a:latin typeface="+mj-ea"/>
                <a:ea typeface="+mj-ea"/>
              </a:rPr>
              <a:t>근무시간 </a:t>
            </a:r>
            <a:r>
              <a:rPr lang="en-US" altLang="ko-KR" sz="1500" spc="150" dirty="0">
                <a:latin typeface="+mj-ea"/>
                <a:ea typeface="+mj-ea"/>
              </a:rPr>
              <a:t>09:00 ~ 17:00 (</a:t>
            </a:r>
            <a:r>
              <a:rPr lang="ko-KR" altLang="en-US" sz="1500" spc="150" dirty="0">
                <a:latin typeface="+mj-ea"/>
                <a:ea typeface="+mj-ea"/>
              </a:rPr>
              <a:t>점심시간 </a:t>
            </a:r>
            <a:r>
              <a:rPr lang="en-US" altLang="ko-KR" sz="1500" spc="150" dirty="0">
                <a:latin typeface="+mj-ea"/>
                <a:ea typeface="+mj-ea"/>
              </a:rPr>
              <a:t>12:00~13:00, </a:t>
            </a:r>
            <a:r>
              <a:rPr lang="ko-KR" altLang="en-US" sz="1500" spc="150" dirty="0">
                <a:latin typeface="+mj-ea"/>
                <a:ea typeface="+mj-ea"/>
              </a:rPr>
              <a:t>주말 공휴일 제외</a:t>
            </a:r>
            <a:r>
              <a:rPr lang="en-US" altLang="ko-KR" sz="1500" spc="150" dirty="0">
                <a:latin typeface="+mj-ea"/>
                <a:ea typeface="+mj-ea"/>
              </a:rPr>
              <a:t>)</a:t>
            </a:r>
            <a:endParaRPr lang="en-US" altLang="ko-KR" sz="1000" spc="15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spc="150" dirty="0">
                <a:latin typeface="+mj-ea"/>
              </a:rPr>
              <a:t>  2. </a:t>
            </a:r>
            <a:r>
              <a:rPr lang="ko-KR" altLang="en-US" spc="150" dirty="0">
                <a:latin typeface="+mj-ea"/>
              </a:rPr>
              <a:t>원문파일 제출 이외 문의</a:t>
            </a:r>
            <a:r>
              <a:rPr lang="en-US" altLang="ko-KR" spc="150" dirty="0">
                <a:latin typeface="+mj-ea"/>
              </a:rPr>
              <a:t>: </a:t>
            </a:r>
            <a:r>
              <a:rPr lang="ko-KR" altLang="en-US" sz="1600" spc="150" dirty="0">
                <a:solidFill>
                  <a:srgbClr val="FF0000"/>
                </a:solidFill>
                <a:latin typeface="+mj-ea"/>
              </a:rPr>
              <a:t>학위논문 작성지침 및 논문 제본 관련 등</a:t>
            </a:r>
            <a:endParaRPr lang="en-US" altLang="ko-KR" sz="1600" spc="150" dirty="0">
              <a:solidFill>
                <a:srgbClr val="FF0000"/>
              </a:solidFill>
              <a:latin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spc="150" dirty="0">
                <a:latin typeface="+mj-ea"/>
              </a:rPr>
              <a:t>     </a:t>
            </a:r>
            <a:r>
              <a:rPr lang="en-US" altLang="ko-KR" sz="1500" spc="150" dirty="0">
                <a:latin typeface="+mj-ea"/>
              </a:rPr>
              <a:t>• </a:t>
            </a:r>
            <a:r>
              <a:rPr lang="ko-KR" altLang="en-US" sz="1500" spc="150" dirty="0">
                <a:latin typeface="+mj-ea"/>
              </a:rPr>
              <a:t>일반대학원</a:t>
            </a:r>
            <a:r>
              <a:rPr lang="en-US" altLang="ko-KR" sz="1500" spc="150" dirty="0">
                <a:latin typeface="+mj-ea"/>
              </a:rPr>
              <a:t>: 053-850-5036</a:t>
            </a:r>
          </a:p>
          <a:p>
            <a:pPr>
              <a:lnSpc>
                <a:spcPct val="150000"/>
              </a:lnSpc>
            </a:pPr>
            <a:r>
              <a:rPr lang="en-US" altLang="ko-KR" sz="1500" spc="150" dirty="0">
                <a:latin typeface="+mj-ea"/>
              </a:rPr>
              <a:t>      • </a:t>
            </a:r>
            <a:r>
              <a:rPr lang="ko-KR" altLang="en-US" sz="1500" spc="150" dirty="0">
                <a:latin typeface="+mj-ea"/>
              </a:rPr>
              <a:t>교육대학원</a:t>
            </a:r>
            <a:r>
              <a:rPr lang="en-US" altLang="ko-KR" sz="1500" spc="150" dirty="0">
                <a:latin typeface="+mj-ea"/>
              </a:rPr>
              <a:t>/</a:t>
            </a:r>
            <a:r>
              <a:rPr lang="ko-KR" altLang="en-US" sz="1500" spc="150" dirty="0">
                <a:latin typeface="+mj-ea"/>
              </a:rPr>
              <a:t>특수교육대학원</a:t>
            </a:r>
            <a:r>
              <a:rPr lang="en-US" altLang="ko-KR" sz="1500" spc="150" dirty="0">
                <a:latin typeface="+mj-ea"/>
              </a:rPr>
              <a:t>: 053-850-5044</a:t>
            </a:r>
          </a:p>
          <a:p>
            <a:pPr>
              <a:lnSpc>
                <a:spcPct val="150000"/>
              </a:lnSpc>
            </a:pPr>
            <a:r>
              <a:rPr lang="en-US" altLang="ko-KR" sz="1500" spc="150" dirty="0">
                <a:latin typeface="+mj-ea"/>
              </a:rPr>
              <a:t>      • </a:t>
            </a:r>
            <a:r>
              <a:rPr lang="ko-KR" altLang="en-US" sz="1500" spc="150" dirty="0">
                <a:latin typeface="+mj-ea"/>
              </a:rPr>
              <a:t>재활과학대학원</a:t>
            </a:r>
            <a:r>
              <a:rPr lang="en-US" altLang="ko-KR" sz="1500" spc="150" dirty="0">
                <a:latin typeface="+mj-ea"/>
              </a:rPr>
              <a:t>: 053-850-5034</a:t>
            </a:r>
          </a:p>
          <a:p>
            <a:pPr>
              <a:lnSpc>
                <a:spcPct val="150000"/>
              </a:lnSpc>
            </a:pPr>
            <a:r>
              <a:rPr lang="en-US" altLang="ko-KR" sz="1500" spc="150" dirty="0">
                <a:latin typeface="+mj-ea"/>
              </a:rPr>
              <a:t>      • </a:t>
            </a:r>
            <a:r>
              <a:rPr lang="ko-KR" altLang="en-US" sz="1500" spc="150" dirty="0">
                <a:latin typeface="+mj-ea"/>
              </a:rPr>
              <a:t>사회복지대학원</a:t>
            </a:r>
            <a:r>
              <a:rPr lang="en-US" altLang="ko-KR" sz="1500" spc="150" dirty="0">
                <a:latin typeface="+mj-ea"/>
              </a:rPr>
              <a:t>/</a:t>
            </a:r>
            <a:r>
              <a:rPr lang="ko-KR" altLang="en-US" sz="1500" spc="150" dirty="0">
                <a:latin typeface="+mj-ea"/>
              </a:rPr>
              <a:t>디자인산업행정대학원</a:t>
            </a:r>
            <a:r>
              <a:rPr lang="en-US" altLang="ko-KR" sz="1500" spc="150" dirty="0">
                <a:latin typeface="+mj-ea"/>
              </a:rPr>
              <a:t>: 053-850-5033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299C7317-1B6A-4E3C-8957-1ACE273CE1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0" y="6095615"/>
            <a:ext cx="2057400" cy="62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351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>
            <a:extLst>
              <a:ext uri="{FF2B5EF4-FFF2-40B4-BE49-F238E27FC236}">
                <a16:creationId xmlns:a16="http://schemas.microsoft.com/office/drawing/2014/main" id="{504677BC-5ACD-4BFB-824A-D987596C3C16}"/>
              </a:ext>
            </a:extLst>
          </p:cNvPr>
          <p:cNvSpPr/>
          <p:nvPr/>
        </p:nvSpPr>
        <p:spPr>
          <a:xfrm>
            <a:off x="0" y="1"/>
            <a:ext cx="9144000" cy="6123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3EA48E02-AE26-4A24-918C-7221F5EF5932}"/>
              </a:ext>
            </a:extLst>
          </p:cNvPr>
          <p:cNvGrpSpPr/>
          <p:nvPr/>
        </p:nvGrpSpPr>
        <p:grpSpPr>
          <a:xfrm>
            <a:off x="1428207" y="1663200"/>
            <a:ext cx="6466592" cy="3531600"/>
            <a:chOff x="2176757" y="2269846"/>
            <a:chExt cx="4848837" cy="2340000"/>
          </a:xfrm>
        </p:grpSpPr>
        <p:pic>
          <p:nvPicPr>
            <p:cNvPr id="4" name="_x95958368">
              <a:extLst>
                <a:ext uri="{FF2B5EF4-FFF2-40B4-BE49-F238E27FC236}">
                  <a16:creationId xmlns:a16="http://schemas.microsoft.com/office/drawing/2014/main" id="{7509FA93-FB29-4F0C-A104-D01C652F14B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20"/>
            <a:stretch/>
          </p:blipFill>
          <p:spPr bwMode="auto">
            <a:xfrm>
              <a:off x="2176757" y="2269846"/>
              <a:ext cx="4848837" cy="2340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원형: 비어 있음 5">
              <a:extLst>
                <a:ext uri="{FF2B5EF4-FFF2-40B4-BE49-F238E27FC236}">
                  <a16:creationId xmlns:a16="http://schemas.microsoft.com/office/drawing/2014/main" id="{8C312D88-C2B0-4E77-909D-429F71349829}"/>
                </a:ext>
              </a:extLst>
            </p:cNvPr>
            <p:cNvSpPr/>
            <p:nvPr/>
          </p:nvSpPr>
          <p:spPr>
            <a:xfrm>
              <a:off x="2176757" y="3439846"/>
              <a:ext cx="570986" cy="430254"/>
            </a:xfrm>
            <a:prstGeom prst="donut">
              <a:avLst>
                <a:gd name="adj" fmla="val 8579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62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5E8E07E2-9E11-4A67-93FD-6503EB441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7AA2-B9A4-4678-BFFD-0030B428E542}" type="slidenum">
              <a:rPr lang="ko-KR" altLang="en-US" smtClean="0"/>
              <a:t>10</a:t>
            </a:fld>
            <a:endParaRPr lang="ko-KR" alt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1BC6DF20-AB30-41A9-AD84-7988A41425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9944" y="5592263"/>
            <a:ext cx="6958588" cy="362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4406" tIns="42203" rIns="84406" bIns="42203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algn="just" defTabSz="844083">
              <a:buFont typeface="Arial" panose="020B0604020202020204" pitchFamily="34" charset="0"/>
              <a:buChar char="•"/>
            </a:pPr>
            <a:r>
              <a:rPr lang="ko-KR" altLang="en-US" dirty="0">
                <a:solidFill>
                  <a:srgbClr val="000000"/>
                </a:solidFill>
                <a:latin typeface="+mj-ea"/>
                <a:ea typeface="+mj-ea"/>
              </a:rPr>
              <a:t>본인이 소속된 컬렉션을 선택 후 「자료제출」 클릭</a:t>
            </a:r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5" name="말풍선: 사각형 4">
            <a:extLst>
              <a:ext uri="{FF2B5EF4-FFF2-40B4-BE49-F238E27FC236}">
                <a16:creationId xmlns:a16="http://schemas.microsoft.com/office/drawing/2014/main" id="{8C24DA75-DCA7-4EAF-BFDF-7B9C070E1B29}"/>
              </a:ext>
            </a:extLst>
          </p:cNvPr>
          <p:cNvSpPr/>
          <p:nvPr/>
        </p:nvSpPr>
        <p:spPr>
          <a:xfrm>
            <a:off x="6173576" y="3539339"/>
            <a:ext cx="1721224" cy="697566"/>
          </a:xfrm>
          <a:prstGeom prst="wedgeRectCallout">
            <a:avLst>
              <a:gd name="adj1" fmla="val -107704"/>
              <a:gd name="adj2" fmla="val 92494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62" dirty="0">
                <a:solidFill>
                  <a:sysClr val="windowText" lastClr="000000"/>
                </a:solidFill>
              </a:rPr>
              <a:t>컬렉션 선택</a:t>
            </a:r>
            <a:r>
              <a:rPr lang="en-US" altLang="ko-KR" sz="1662" dirty="0">
                <a:solidFill>
                  <a:sysClr val="windowText" lastClr="000000"/>
                </a:solidFill>
              </a:rPr>
              <a:t>,</a:t>
            </a:r>
          </a:p>
          <a:p>
            <a:pPr algn="ctr"/>
            <a:r>
              <a:rPr lang="ko-KR" altLang="en-US" sz="1662" dirty="0">
                <a:solidFill>
                  <a:sysClr val="windowText" lastClr="000000"/>
                </a:solidFill>
              </a:rPr>
              <a:t>자료제출 클릭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2E873B-7AAA-49F8-8187-065BC36E94F8}"/>
              </a:ext>
            </a:extLst>
          </p:cNvPr>
          <p:cNvSpPr txBox="1"/>
          <p:nvPr/>
        </p:nvSpPr>
        <p:spPr>
          <a:xfrm>
            <a:off x="0" y="0"/>
            <a:ext cx="3254928" cy="10715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50000"/>
              </a:lnSpc>
            </a:pPr>
            <a:r>
              <a:rPr lang="en-US" altLang="ko-KR" sz="2500" b="1" kern="0" dirty="0">
                <a:solidFill>
                  <a:srgbClr val="B21010"/>
                </a:solidFill>
                <a:latin typeface="+mj-ea"/>
                <a:ea typeface="+mj-ea"/>
              </a:rPr>
              <a:t>Ⅱ. </a:t>
            </a:r>
            <a:r>
              <a:rPr lang="ko-KR" altLang="en-US" sz="2500" b="1" kern="0" dirty="0">
                <a:solidFill>
                  <a:srgbClr val="B21010"/>
                </a:solidFill>
                <a:latin typeface="+mj-ea"/>
                <a:ea typeface="+mj-ea"/>
              </a:rPr>
              <a:t>논문 제출</a:t>
            </a:r>
            <a:endParaRPr lang="ko-KR" altLang="en-US" sz="2500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pPr marL="108000" indent="117234" algn="just" fontAlgn="base" latinLnBrk="1">
              <a:lnSpc>
                <a:spcPct val="150000"/>
              </a:lnSpc>
            </a:pPr>
            <a:r>
              <a:rPr lang="en-US" altLang="ko-KR" sz="2000" kern="0" dirty="0">
                <a:solidFill>
                  <a:srgbClr val="000000"/>
                </a:solidFill>
                <a:latin typeface="+mj-ea"/>
                <a:ea typeface="+mj-ea"/>
              </a:rPr>
              <a:t>3. </a:t>
            </a:r>
            <a:r>
              <a:rPr lang="ko-KR" altLang="en-US" sz="2000" kern="0" dirty="0">
                <a:solidFill>
                  <a:srgbClr val="000000"/>
                </a:solidFill>
                <a:latin typeface="+mj-ea"/>
                <a:ea typeface="+mj-ea"/>
              </a:rPr>
              <a:t>컬렉션 선택</a:t>
            </a:r>
          </a:p>
        </p:txBody>
      </p:sp>
    </p:spTree>
    <p:extLst>
      <p:ext uri="{BB962C8B-B14F-4D97-AF65-F5344CB8AC3E}">
        <p14:creationId xmlns:p14="http://schemas.microsoft.com/office/powerpoint/2010/main" val="2811872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>
            <a:extLst>
              <a:ext uri="{FF2B5EF4-FFF2-40B4-BE49-F238E27FC236}">
                <a16:creationId xmlns:a16="http://schemas.microsoft.com/office/drawing/2014/main" id="{81DE15A9-139B-4A62-84CD-90C87B115233}"/>
              </a:ext>
            </a:extLst>
          </p:cNvPr>
          <p:cNvSpPr/>
          <p:nvPr/>
        </p:nvSpPr>
        <p:spPr>
          <a:xfrm>
            <a:off x="0" y="0"/>
            <a:ext cx="9144000" cy="6545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169" name="_x546922648">
            <a:extLst>
              <a:ext uri="{FF2B5EF4-FFF2-40B4-BE49-F238E27FC236}">
                <a16:creationId xmlns:a16="http://schemas.microsoft.com/office/drawing/2014/main" id="{DEEE2937-47D4-90D9-3D01-776F40290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629" y="1408789"/>
            <a:ext cx="6191076" cy="4342786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말풍선: 사각형 6">
            <a:extLst>
              <a:ext uri="{FF2B5EF4-FFF2-40B4-BE49-F238E27FC236}">
                <a16:creationId xmlns:a16="http://schemas.microsoft.com/office/drawing/2014/main" id="{3111855C-A262-C704-2C9F-AE47FD7D71D8}"/>
              </a:ext>
            </a:extLst>
          </p:cNvPr>
          <p:cNvSpPr/>
          <p:nvPr/>
        </p:nvSpPr>
        <p:spPr>
          <a:xfrm>
            <a:off x="6273891" y="4411199"/>
            <a:ext cx="2241459" cy="923330"/>
          </a:xfrm>
          <a:prstGeom prst="wedgeRectCallout">
            <a:avLst>
              <a:gd name="adj1" fmla="val -99409"/>
              <a:gd name="adj2" fmla="val 80387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ysClr val="windowText" lastClr="000000"/>
                </a:solidFill>
              </a:rPr>
              <a:t>제출자 정보 입력 후</a:t>
            </a:r>
            <a:r>
              <a:rPr lang="en-US" altLang="ko-KR" dirty="0">
                <a:solidFill>
                  <a:sysClr val="windowText" lastClr="000000"/>
                </a:solidFill>
              </a:rPr>
              <a:t> </a:t>
            </a:r>
            <a:r>
              <a:rPr lang="ko-KR" altLang="en-US" dirty="0">
                <a:solidFill>
                  <a:sysClr val="windowText" lastClr="000000"/>
                </a:solidFill>
              </a:rPr>
              <a:t>「다음」 클릭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DA414872-4AC8-4BD4-9D6C-A3A614961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7AA2-B9A4-4678-BFFD-0030B428E542}" type="slidenum">
              <a:rPr lang="ko-KR" altLang="en-US" smtClean="0"/>
              <a:t>11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FF8020-08A2-4C3C-A659-EFA6BD24F7DE}"/>
              </a:ext>
            </a:extLst>
          </p:cNvPr>
          <p:cNvSpPr txBox="1"/>
          <p:nvPr/>
        </p:nvSpPr>
        <p:spPr>
          <a:xfrm>
            <a:off x="1810217" y="5893573"/>
            <a:ext cx="53725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개인정보 수집  및 이용에 대한 동의 체크</a:t>
            </a:r>
            <a:r>
              <a:rPr lang="en-US" altLang="ko-KR" dirty="0"/>
              <a:t>, </a:t>
            </a:r>
            <a:r>
              <a:rPr lang="ko-KR" altLang="en-US" dirty="0"/>
              <a:t>제출자 정보 입력 후 「다음」 클릭</a:t>
            </a: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* </a:t>
            </a:r>
            <a:r>
              <a:rPr lang="ko-KR" altLang="en-US" dirty="0"/>
              <a:t>표시된 항복은 </a:t>
            </a:r>
            <a:r>
              <a:rPr lang="ko-KR" altLang="en-US" dirty="0" err="1"/>
              <a:t>필수입력사항</a:t>
            </a:r>
            <a:endParaRPr lang="ko-KR" altLang="en-US" dirty="0"/>
          </a:p>
        </p:txBody>
      </p:sp>
      <p:sp>
        <p:nvSpPr>
          <p:cNvPr id="8" name="말풍선: 사각형 7">
            <a:extLst>
              <a:ext uri="{FF2B5EF4-FFF2-40B4-BE49-F238E27FC236}">
                <a16:creationId xmlns:a16="http://schemas.microsoft.com/office/drawing/2014/main" id="{C894F3CB-B451-4B27-8A82-916C584BC85D}"/>
              </a:ext>
            </a:extLst>
          </p:cNvPr>
          <p:cNvSpPr/>
          <p:nvPr/>
        </p:nvSpPr>
        <p:spPr>
          <a:xfrm>
            <a:off x="7117703" y="2822719"/>
            <a:ext cx="1662593" cy="902664"/>
          </a:xfrm>
          <a:prstGeom prst="wedgeRectCallout">
            <a:avLst>
              <a:gd name="adj1" fmla="val -78683"/>
              <a:gd name="adj2" fmla="val 48851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ysClr val="windowText" lastClr="000000"/>
                </a:solidFill>
              </a:rPr>
              <a:t>개인정보 수집이용 동의 체크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D57925-E5FA-46D5-9F98-039F93531820}"/>
              </a:ext>
            </a:extLst>
          </p:cNvPr>
          <p:cNvSpPr txBox="1"/>
          <p:nvPr/>
        </p:nvSpPr>
        <p:spPr>
          <a:xfrm>
            <a:off x="0" y="0"/>
            <a:ext cx="3254928" cy="10715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50000"/>
              </a:lnSpc>
            </a:pPr>
            <a:r>
              <a:rPr lang="en-US" altLang="ko-KR" sz="2500" b="1" kern="0" dirty="0">
                <a:solidFill>
                  <a:srgbClr val="B21010"/>
                </a:solidFill>
                <a:latin typeface="+mj-ea"/>
                <a:ea typeface="+mj-ea"/>
              </a:rPr>
              <a:t>Ⅱ. </a:t>
            </a:r>
            <a:r>
              <a:rPr lang="ko-KR" altLang="en-US" sz="2500" b="1" kern="0" dirty="0">
                <a:solidFill>
                  <a:srgbClr val="B21010"/>
                </a:solidFill>
                <a:latin typeface="+mj-ea"/>
                <a:ea typeface="+mj-ea"/>
              </a:rPr>
              <a:t>논문 제출</a:t>
            </a:r>
            <a:endParaRPr lang="ko-KR" altLang="en-US" sz="2500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pPr marL="108000" indent="117234" algn="just" fontAlgn="base" latinLnBrk="1">
              <a:lnSpc>
                <a:spcPct val="150000"/>
              </a:lnSpc>
            </a:pPr>
            <a:r>
              <a:rPr lang="en-US" altLang="ko-KR" sz="2000" kern="0" dirty="0">
                <a:solidFill>
                  <a:srgbClr val="000000"/>
                </a:solidFill>
                <a:latin typeface="+mj-ea"/>
                <a:ea typeface="+mj-ea"/>
              </a:rPr>
              <a:t>4. </a:t>
            </a:r>
            <a:r>
              <a:rPr lang="ko-KR" altLang="en-US" sz="2000" kern="0" dirty="0">
                <a:solidFill>
                  <a:srgbClr val="000000"/>
                </a:solidFill>
                <a:latin typeface="+mj-ea"/>
                <a:ea typeface="+mj-ea"/>
              </a:rPr>
              <a:t>제출자 정보 입력</a:t>
            </a:r>
          </a:p>
        </p:txBody>
      </p:sp>
    </p:spTree>
    <p:extLst>
      <p:ext uri="{BB962C8B-B14F-4D97-AF65-F5344CB8AC3E}">
        <p14:creationId xmlns:p14="http://schemas.microsoft.com/office/powerpoint/2010/main" val="2976897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49ACF56A-EEF4-4823-A9B9-D5134C6453E8}"/>
              </a:ext>
            </a:extLst>
          </p:cNvPr>
          <p:cNvSpPr/>
          <p:nvPr/>
        </p:nvSpPr>
        <p:spPr>
          <a:xfrm>
            <a:off x="0" y="1"/>
            <a:ext cx="9144000" cy="6452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_x549264104">
            <a:extLst>
              <a:ext uri="{FF2B5EF4-FFF2-40B4-BE49-F238E27FC236}">
                <a16:creationId xmlns:a16="http://schemas.microsoft.com/office/drawing/2014/main" id="{EAF1D7D5-FB9F-7AC3-B3B3-1560F6B49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072" y="1407323"/>
            <a:ext cx="6314927" cy="4367124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E5CEE77-F97E-1FB0-2CBC-D22EB89E56D6}"/>
              </a:ext>
            </a:extLst>
          </p:cNvPr>
          <p:cNvSpPr txBox="1"/>
          <p:nvPr/>
        </p:nvSpPr>
        <p:spPr>
          <a:xfrm>
            <a:off x="1393149" y="5911971"/>
            <a:ext cx="6098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>
                <a:latin typeface="+mn-ea"/>
                <a:cs typeface="함초롬바탕" panose="02030604000101010101" pitchFamily="18" charset="-127"/>
              </a:rPr>
              <a:t>논문 파일 등록하려면 반드시 </a:t>
            </a:r>
            <a:r>
              <a:rPr lang="en-US" altLang="ko-KR" b="1" u="sng" dirty="0">
                <a:solidFill>
                  <a:srgbClr val="C00000"/>
                </a:solidFill>
                <a:latin typeface="+mn-ea"/>
                <a:cs typeface="함초롬바탕" panose="02030604000101010101" pitchFamily="18" charset="-127"/>
              </a:rPr>
              <a:t>PDF </a:t>
            </a:r>
            <a:r>
              <a:rPr lang="ko-KR" altLang="en-US" b="1" u="sng" dirty="0">
                <a:solidFill>
                  <a:srgbClr val="C00000"/>
                </a:solidFill>
                <a:latin typeface="+mn-ea"/>
                <a:cs typeface="함초롬바탕" panose="02030604000101010101" pitchFamily="18" charset="-127"/>
              </a:rPr>
              <a:t>파일</a:t>
            </a:r>
            <a:r>
              <a:rPr lang="ko-KR" altLang="en-US" dirty="0">
                <a:latin typeface="+mn-ea"/>
                <a:cs typeface="함초롬바탕" panose="02030604000101010101" pitchFamily="18" charset="-127"/>
              </a:rPr>
              <a:t>로</a:t>
            </a:r>
            <a:r>
              <a:rPr lang="ko-KR" altLang="en-US" b="1" dirty="0">
                <a:latin typeface="+mn-ea"/>
                <a:cs typeface="함초롬바탕" panose="02030604000101010101" pitchFamily="18" charset="-127"/>
              </a:rPr>
              <a:t> </a:t>
            </a:r>
            <a:r>
              <a:rPr lang="ko-KR" altLang="en-US" dirty="0">
                <a:latin typeface="+mn-ea"/>
                <a:cs typeface="함초롬바탕" panose="02030604000101010101" pitchFamily="18" charset="-127"/>
              </a:rPr>
              <a:t>제출할 것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F2E090F6-DCCE-40DC-AEC3-C2723B54C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7AA2-B9A4-4678-BFFD-0030B428E542}" type="slidenum">
              <a:rPr lang="ko-KR" altLang="en-US" smtClean="0"/>
              <a:t>12</a:t>
            </a:fld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B5AF83-3901-46C4-93B3-200040F18F17}"/>
              </a:ext>
            </a:extLst>
          </p:cNvPr>
          <p:cNvSpPr txBox="1"/>
          <p:nvPr/>
        </p:nvSpPr>
        <p:spPr>
          <a:xfrm>
            <a:off x="0" y="0"/>
            <a:ext cx="3254928" cy="10715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50000"/>
              </a:lnSpc>
            </a:pPr>
            <a:r>
              <a:rPr lang="en-US" altLang="ko-KR" sz="2500" b="1" kern="0" dirty="0">
                <a:solidFill>
                  <a:srgbClr val="B21010"/>
                </a:solidFill>
                <a:latin typeface="+mj-ea"/>
                <a:ea typeface="+mj-ea"/>
              </a:rPr>
              <a:t>Ⅱ. </a:t>
            </a:r>
            <a:r>
              <a:rPr lang="ko-KR" altLang="en-US" sz="2500" b="1" kern="0" dirty="0">
                <a:solidFill>
                  <a:srgbClr val="B21010"/>
                </a:solidFill>
                <a:latin typeface="+mj-ea"/>
                <a:ea typeface="+mj-ea"/>
              </a:rPr>
              <a:t>논문 제출</a:t>
            </a:r>
            <a:endParaRPr lang="ko-KR" altLang="en-US" sz="2500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pPr marL="108000" indent="117234" algn="just" fontAlgn="base" latinLnBrk="1">
              <a:lnSpc>
                <a:spcPct val="150000"/>
              </a:lnSpc>
            </a:pPr>
            <a:r>
              <a:rPr lang="en-US" altLang="ko-KR" sz="2000" kern="0" dirty="0">
                <a:solidFill>
                  <a:srgbClr val="000000"/>
                </a:solidFill>
                <a:latin typeface="+mj-ea"/>
                <a:ea typeface="+mj-ea"/>
              </a:rPr>
              <a:t>5. </a:t>
            </a:r>
            <a:r>
              <a:rPr lang="ko-KR" altLang="en-US" sz="2000" kern="0" dirty="0">
                <a:solidFill>
                  <a:srgbClr val="000000"/>
                </a:solidFill>
                <a:latin typeface="+mj-ea"/>
                <a:ea typeface="+mj-ea"/>
              </a:rPr>
              <a:t>논문 등록</a:t>
            </a:r>
          </a:p>
        </p:txBody>
      </p:sp>
    </p:spTree>
    <p:extLst>
      <p:ext uri="{BB962C8B-B14F-4D97-AF65-F5344CB8AC3E}">
        <p14:creationId xmlns:p14="http://schemas.microsoft.com/office/powerpoint/2010/main" val="770413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>
            <a:extLst>
              <a:ext uri="{FF2B5EF4-FFF2-40B4-BE49-F238E27FC236}">
                <a16:creationId xmlns:a16="http://schemas.microsoft.com/office/drawing/2014/main" id="{E83C4BD0-7C67-4AA7-9F63-BCA7C5518466}"/>
              </a:ext>
            </a:extLst>
          </p:cNvPr>
          <p:cNvSpPr/>
          <p:nvPr/>
        </p:nvSpPr>
        <p:spPr>
          <a:xfrm>
            <a:off x="628650" y="328712"/>
            <a:ext cx="7987891" cy="615035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_x558261512">
            <a:extLst>
              <a:ext uri="{FF2B5EF4-FFF2-40B4-BE49-F238E27FC236}">
                <a16:creationId xmlns:a16="http://schemas.microsoft.com/office/drawing/2014/main" id="{2D40AF2D-3C31-7F7C-1420-4279171B97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03" b="32331"/>
          <a:stretch/>
        </p:blipFill>
        <p:spPr bwMode="auto">
          <a:xfrm>
            <a:off x="843092" y="643928"/>
            <a:ext cx="6646154" cy="1514346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_x546873976">
            <a:extLst>
              <a:ext uri="{FF2B5EF4-FFF2-40B4-BE49-F238E27FC236}">
                <a16:creationId xmlns:a16="http://schemas.microsoft.com/office/drawing/2014/main" id="{945E1BD3-B601-5272-CAA9-254287E2DD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32" b="30879"/>
          <a:stretch/>
        </p:blipFill>
        <p:spPr bwMode="auto">
          <a:xfrm>
            <a:off x="804364" y="3527145"/>
            <a:ext cx="6646154" cy="1671704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007F45-68FF-8A87-59A3-21EBA0E025C1}"/>
              </a:ext>
            </a:extLst>
          </p:cNvPr>
          <p:cNvSpPr txBox="1"/>
          <p:nvPr/>
        </p:nvSpPr>
        <p:spPr>
          <a:xfrm>
            <a:off x="595094" y="169213"/>
            <a:ext cx="31547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o-KR" altLang="en-US" dirty="0"/>
              <a:t>원문등록 </a:t>
            </a:r>
            <a:r>
              <a:rPr lang="en-US" altLang="ko-KR" dirty="0"/>
              <a:t>ON/ OFF (</a:t>
            </a:r>
            <a:r>
              <a:rPr lang="ko-KR" altLang="en-US" dirty="0"/>
              <a:t>선택사항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4F3185-D6CB-DC10-8F87-B6B2F6DBC39C}"/>
              </a:ext>
            </a:extLst>
          </p:cNvPr>
          <p:cNvSpPr txBox="1"/>
          <p:nvPr/>
        </p:nvSpPr>
        <p:spPr>
          <a:xfrm>
            <a:off x="803811" y="2209431"/>
            <a:ext cx="7812730" cy="1160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>
                <a:highlight>
                  <a:srgbClr val="FFFF00"/>
                </a:highlight>
              </a:rPr>
              <a:t>원문등록 버튼을 </a:t>
            </a:r>
            <a:r>
              <a:rPr lang="en-US" altLang="ko-KR" sz="1600" dirty="0">
                <a:highlight>
                  <a:srgbClr val="FFFF00"/>
                </a:highlight>
              </a:rPr>
              <a:t>ON</a:t>
            </a:r>
            <a:r>
              <a:rPr lang="ko-KR" altLang="en-US" sz="1600" dirty="0">
                <a:highlight>
                  <a:srgbClr val="FFFF00"/>
                </a:highlight>
              </a:rPr>
              <a:t>으로 설정할 경우</a:t>
            </a:r>
            <a:endParaRPr lang="en-US" altLang="ko-KR" sz="1600" dirty="0">
              <a:highlight>
                <a:srgbClr val="FFFF00"/>
              </a:highlight>
            </a:endParaRPr>
          </a:p>
          <a:p>
            <a:pPr indent="108000">
              <a:lnSpc>
                <a:spcPct val="150000"/>
              </a:lnSpc>
            </a:pPr>
            <a:r>
              <a:rPr lang="en-US" altLang="ko-KR" sz="1600" dirty="0"/>
              <a:t>- </a:t>
            </a:r>
            <a:r>
              <a:rPr lang="ko-KR" altLang="en-US" sz="1600" dirty="0"/>
              <a:t>논문의 기본정보</a:t>
            </a:r>
            <a:r>
              <a:rPr lang="en-US" altLang="ko-KR" sz="1600" dirty="0"/>
              <a:t>(</a:t>
            </a:r>
            <a:r>
              <a:rPr lang="ko-KR" altLang="en-US" sz="1600" dirty="0"/>
              <a:t>제목</a:t>
            </a:r>
            <a:r>
              <a:rPr lang="en-US" altLang="ko-KR" sz="1600" dirty="0"/>
              <a:t>, </a:t>
            </a:r>
            <a:r>
              <a:rPr lang="ko-KR" altLang="en-US" sz="1600" dirty="0"/>
              <a:t>부제목</a:t>
            </a:r>
            <a:r>
              <a:rPr lang="en-US" altLang="ko-KR" sz="1600" dirty="0"/>
              <a:t>, </a:t>
            </a:r>
            <a:r>
              <a:rPr lang="ko-KR" altLang="en-US" sz="1600" dirty="0"/>
              <a:t>제목</a:t>
            </a:r>
            <a:r>
              <a:rPr lang="en-US" altLang="ko-KR" sz="1600" dirty="0"/>
              <a:t>(</a:t>
            </a:r>
            <a:r>
              <a:rPr lang="ko-KR" altLang="en-US" sz="1600" dirty="0"/>
              <a:t>제</a:t>
            </a:r>
            <a:r>
              <a:rPr lang="en-US" altLang="ko-KR" sz="1600" dirty="0"/>
              <a:t>2</a:t>
            </a:r>
            <a:r>
              <a:rPr lang="ko-KR" altLang="en-US" sz="1600" dirty="0"/>
              <a:t>언어</a:t>
            </a:r>
            <a:r>
              <a:rPr lang="en-US" altLang="ko-KR" sz="1600" dirty="0"/>
              <a:t>), </a:t>
            </a:r>
            <a:r>
              <a:rPr lang="ko-KR" altLang="en-US" sz="1600" dirty="0"/>
              <a:t>주제</a:t>
            </a:r>
            <a:r>
              <a:rPr lang="en-US" altLang="ko-KR" sz="1600" dirty="0"/>
              <a:t>(</a:t>
            </a:r>
            <a:r>
              <a:rPr lang="ko-KR" altLang="en-US" sz="1600" dirty="0"/>
              <a:t>키워드</a:t>
            </a:r>
            <a:r>
              <a:rPr lang="en-US" altLang="ko-KR" sz="1600" dirty="0"/>
              <a:t>), </a:t>
            </a:r>
            <a:r>
              <a:rPr lang="ko-KR" altLang="en-US" sz="1600" dirty="0"/>
              <a:t>지도교수</a:t>
            </a:r>
            <a:r>
              <a:rPr lang="en-US" altLang="ko-KR" sz="1600" dirty="0"/>
              <a:t>, </a:t>
            </a:r>
            <a:r>
              <a:rPr lang="ko-KR" altLang="en-US" sz="1600" dirty="0"/>
              <a:t>초록</a:t>
            </a:r>
            <a:r>
              <a:rPr lang="en-US" altLang="ko-KR" sz="1600" dirty="0"/>
              <a:t>, </a:t>
            </a:r>
            <a:r>
              <a:rPr lang="ko-KR" altLang="en-US" sz="1600" dirty="0"/>
              <a:t>목차</a:t>
            </a:r>
            <a:r>
              <a:rPr lang="en-US" altLang="ko-KR" sz="1600" dirty="0"/>
              <a:t>)</a:t>
            </a:r>
            <a:r>
              <a:rPr lang="ko-KR" altLang="en-US" sz="1600" dirty="0"/>
              <a:t>가 </a:t>
            </a:r>
            <a:endParaRPr lang="en-US" altLang="ko-KR" sz="1600" dirty="0"/>
          </a:p>
          <a:p>
            <a:pPr marL="216000">
              <a:lnSpc>
                <a:spcPct val="150000"/>
              </a:lnSpc>
            </a:pPr>
            <a:r>
              <a:rPr lang="ko-KR" altLang="en-US" sz="1600" dirty="0"/>
              <a:t>자동으로 추출되어 표시됨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4B64AD-ED30-49EE-A62C-EBF2CCFB26A8}"/>
              </a:ext>
            </a:extLst>
          </p:cNvPr>
          <p:cNvSpPr txBox="1"/>
          <p:nvPr/>
        </p:nvSpPr>
        <p:spPr>
          <a:xfrm>
            <a:off x="803811" y="5317624"/>
            <a:ext cx="8867646" cy="1160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>
                <a:highlight>
                  <a:srgbClr val="FFFF00"/>
                </a:highlight>
              </a:rPr>
              <a:t>원문등록 버튼을 </a:t>
            </a:r>
            <a:r>
              <a:rPr lang="en-US" altLang="ko-KR" sz="1600" dirty="0">
                <a:highlight>
                  <a:srgbClr val="FFFF00"/>
                </a:highlight>
              </a:rPr>
              <a:t>OFF</a:t>
            </a:r>
            <a:r>
              <a:rPr lang="ko-KR" altLang="en-US" sz="1600" dirty="0">
                <a:highlight>
                  <a:srgbClr val="FFFF00"/>
                </a:highlight>
              </a:rPr>
              <a:t>로 설정할 경우</a:t>
            </a:r>
            <a:endParaRPr lang="en-US" altLang="ko-KR" sz="1600" dirty="0">
              <a:highlight>
                <a:srgbClr val="FFFF00"/>
              </a:highlight>
            </a:endParaRPr>
          </a:p>
          <a:p>
            <a:pPr indent="108000">
              <a:lnSpc>
                <a:spcPct val="150000"/>
              </a:lnSpc>
            </a:pPr>
            <a:r>
              <a:rPr lang="en-US" altLang="ko-KR" sz="1600" dirty="0"/>
              <a:t>- PDF </a:t>
            </a:r>
            <a:r>
              <a:rPr lang="ko-KR" altLang="en-US" sz="1600" dirty="0"/>
              <a:t>파일 첨부 후 본인논문의 기본정보</a:t>
            </a:r>
            <a:r>
              <a:rPr lang="en-US" altLang="ko-KR" sz="1600" dirty="0"/>
              <a:t>(</a:t>
            </a:r>
            <a:r>
              <a:rPr lang="ko-KR" altLang="en-US" sz="1600" dirty="0"/>
              <a:t>제목</a:t>
            </a:r>
            <a:r>
              <a:rPr lang="en-US" altLang="ko-KR" sz="1600" dirty="0"/>
              <a:t>, </a:t>
            </a:r>
            <a:r>
              <a:rPr lang="ko-KR" altLang="en-US" sz="1600" dirty="0"/>
              <a:t>부제목</a:t>
            </a:r>
            <a:r>
              <a:rPr lang="en-US" altLang="ko-KR" sz="1600" dirty="0"/>
              <a:t>, </a:t>
            </a:r>
            <a:r>
              <a:rPr lang="ko-KR" altLang="en-US" sz="1600" dirty="0"/>
              <a:t>제목</a:t>
            </a:r>
            <a:r>
              <a:rPr lang="en-US" altLang="ko-KR" sz="1600" dirty="0"/>
              <a:t>(</a:t>
            </a:r>
            <a:r>
              <a:rPr lang="ko-KR" altLang="en-US" sz="1600" dirty="0"/>
              <a:t>제</a:t>
            </a:r>
            <a:r>
              <a:rPr lang="en-US" altLang="ko-KR" sz="1600" dirty="0"/>
              <a:t>2</a:t>
            </a:r>
            <a:r>
              <a:rPr lang="ko-KR" altLang="en-US" sz="1600" dirty="0"/>
              <a:t>언어</a:t>
            </a:r>
            <a:r>
              <a:rPr lang="en-US" altLang="ko-KR" sz="1600" dirty="0"/>
              <a:t>), </a:t>
            </a:r>
            <a:r>
              <a:rPr lang="ko-KR" altLang="en-US" sz="1600" dirty="0"/>
              <a:t>주제</a:t>
            </a:r>
            <a:r>
              <a:rPr lang="en-US" altLang="ko-KR" sz="1600" dirty="0"/>
              <a:t>(</a:t>
            </a:r>
            <a:r>
              <a:rPr lang="ko-KR" altLang="en-US" sz="1600" dirty="0"/>
              <a:t>키워드</a:t>
            </a:r>
            <a:r>
              <a:rPr lang="en-US" altLang="ko-KR" sz="1600" dirty="0"/>
              <a:t>), </a:t>
            </a:r>
          </a:p>
          <a:p>
            <a:pPr marL="216000">
              <a:lnSpc>
                <a:spcPct val="150000"/>
              </a:lnSpc>
            </a:pPr>
            <a:r>
              <a:rPr lang="ko-KR" altLang="en-US" sz="1600" dirty="0"/>
              <a:t>지도교수</a:t>
            </a:r>
            <a:r>
              <a:rPr lang="en-US" altLang="ko-KR" sz="1600" dirty="0"/>
              <a:t>, </a:t>
            </a:r>
            <a:r>
              <a:rPr lang="ko-KR" altLang="en-US" sz="1600" dirty="0"/>
              <a:t>초록</a:t>
            </a:r>
            <a:r>
              <a:rPr lang="en-US" altLang="ko-KR" sz="1600" dirty="0"/>
              <a:t>, </a:t>
            </a:r>
            <a:r>
              <a:rPr lang="ko-KR" altLang="en-US" sz="1600" dirty="0"/>
              <a:t>목차</a:t>
            </a:r>
            <a:r>
              <a:rPr lang="en-US" altLang="ko-KR" sz="1600" dirty="0"/>
              <a:t>)</a:t>
            </a:r>
            <a:r>
              <a:rPr lang="ko-KR" altLang="en-US" sz="1600" dirty="0"/>
              <a:t>를 직접 수동으로 입력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4E22E53-59FA-4850-8345-A1EAA0F11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7AA2-B9A4-4678-BFFD-0030B428E542}" type="slidenum">
              <a:rPr lang="ko-KR" altLang="en-US" smtClean="0"/>
              <a:t>13</a:t>
            </a:fld>
            <a:endParaRPr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93BCA73E-E900-4FA5-A361-3BCD3FF6F644}"/>
              </a:ext>
            </a:extLst>
          </p:cNvPr>
          <p:cNvSpPr/>
          <p:nvPr/>
        </p:nvSpPr>
        <p:spPr>
          <a:xfrm>
            <a:off x="343465" y="169213"/>
            <a:ext cx="3054076" cy="353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BEF9A660-EF1F-44A0-9DD2-69B6F688BC16}"/>
              </a:ext>
            </a:extLst>
          </p:cNvPr>
          <p:cNvSpPr/>
          <p:nvPr/>
        </p:nvSpPr>
        <p:spPr>
          <a:xfrm>
            <a:off x="1015067" y="4479721"/>
            <a:ext cx="746621" cy="2265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03433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_x95959592">
            <a:extLst>
              <a:ext uri="{FF2B5EF4-FFF2-40B4-BE49-F238E27FC236}">
                <a16:creationId xmlns:a16="http://schemas.microsoft.com/office/drawing/2014/main" id="{9967DD2E-B674-E8D3-CF76-C183D036C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018" y="1145706"/>
            <a:ext cx="6090409" cy="36000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575D864-EB53-F94C-AE6D-13CF669465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4282"/>
            <a:ext cx="170525" cy="341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4406" tIns="42203" rIns="84406" bIns="42203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662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D25A5B-2B42-46E4-85A4-8C2BC051CD7E}"/>
              </a:ext>
            </a:extLst>
          </p:cNvPr>
          <p:cNvSpPr txBox="1"/>
          <p:nvPr/>
        </p:nvSpPr>
        <p:spPr>
          <a:xfrm>
            <a:off x="1766508" y="4733378"/>
            <a:ext cx="5879427" cy="2124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u="heavy" dirty="0">
                <a:uFill>
                  <a:solidFill>
                    <a:srgbClr val="FF0000"/>
                  </a:solidFill>
                </a:uFill>
              </a:rPr>
              <a:t>원문등록을 </a:t>
            </a:r>
            <a:r>
              <a:rPr lang="en-US" altLang="ko-KR" u="heavy" dirty="0">
                <a:uFill>
                  <a:solidFill>
                    <a:srgbClr val="FF0000"/>
                  </a:solidFill>
                </a:uFill>
              </a:rPr>
              <a:t>ON</a:t>
            </a:r>
            <a:r>
              <a:rPr lang="ko-KR" altLang="en-US" u="heavy" dirty="0">
                <a:uFill>
                  <a:solidFill>
                    <a:srgbClr val="FF0000"/>
                  </a:solidFill>
                </a:uFill>
              </a:rPr>
              <a:t>으로 설정하고 </a:t>
            </a:r>
            <a:r>
              <a:rPr lang="en-US" altLang="ko-KR" u="heavy" dirty="0">
                <a:uFill>
                  <a:solidFill>
                    <a:srgbClr val="FF0000"/>
                  </a:solidFill>
                </a:uFill>
              </a:rPr>
              <a:t>PDF</a:t>
            </a:r>
            <a:r>
              <a:rPr lang="ko-KR" altLang="en-US" u="heavy" dirty="0">
                <a:uFill>
                  <a:solidFill>
                    <a:srgbClr val="FF0000"/>
                  </a:solidFill>
                </a:uFill>
              </a:rPr>
              <a:t>파일 첨부</a:t>
            </a:r>
            <a:endParaRPr lang="en-US" altLang="ko-KR" u="heavy" dirty="0">
              <a:uFill>
                <a:solidFill>
                  <a:srgbClr val="FF0000"/>
                </a:solidFill>
              </a:uFill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/>
              <a:t>논문의 기본정보</a:t>
            </a:r>
            <a:r>
              <a:rPr lang="en-US" altLang="ko-KR" dirty="0"/>
              <a:t>(</a:t>
            </a:r>
            <a:r>
              <a:rPr lang="ko-KR" altLang="en-US" dirty="0"/>
              <a:t>제목</a:t>
            </a:r>
            <a:r>
              <a:rPr lang="en-US" altLang="ko-KR" dirty="0"/>
              <a:t>, </a:t>
            </a:r>
            <a:r>
              <a:rPr lang="ko-KR" altLang="en-US" dirty="0"/>
              <a:t>부제목</a:t>
            </a:r>
            <a:r>
              <a:rPr lang="en-US" altLang="ko-KR" dirty="0"/>
              <a:t>, </a:t>
            </a:r>
            <a:r>
              <a:rPr lang="ko-KR" altLang="en-US" dirty="0"/>
              <a:t>제목</a:t>
            </a:r>
            <a:r>
              <a:rPr lang="en-US" altLang="ko-KR" dirty="0"/>
              <a:t>(</a:t>
            </a:r>
            <a:r>
              <a:rPr lang="ko-KR" altLang="en-US" dirty="0"/>
              <a:t>제</a:t>
            </a:r>
            <a:r>
              <a:rPr lang="en-US" altLang="ko-KR" dirty="0"/>
              <a:t>2</a:t>
            </a:r>
            <a:r>
              <a:rPr lang="ko-KR" altLang="en-US" dirty="0"/>
              <a:t>언어</a:t>
            </a:r>
            <a:r>
              <a:rPr lang="en-US" altLang="ko-KR" dirty="0"/>
              <a:t>), </a:t>
            </a:r>
            <a:r>
              <a:rPr lang="ko-KR" altLang="en-US" dirty="0"/>
              <a:t>주제</a:t>
            </a:r>
            <a:r>
              <a:rPr lang="en-US" altLang="ko-KR" dirty="0"/>
              <a:t>, </a:t>
            </a:r>
            <a:r>
              <a:rPr lang="ko-KR" altLang="en-US" dirty="0"/>
              <a:t>키워드</a:t>
            </a:r>
            <a:r>
              <a:rPr lang="en-US" altLang="ko-KR" dirty="0"/>
              <a:t>, </a:t>
            </a:r>
            <a:r>
              <a:rPr lang="ko-KR" altLang="en-US" dirty="0"/>
              <a:t>지도교수</a:t>
            </a:r>
            <a:r>
              <a:rPr lang="en-US" altLang="ko-KR" dirty="0"/>
              <a:t>, </a:t>
            </a:r>
            <a:r>
              <a:rPr lang="ko-KR" altLang="en-US" dirty="0"/>
              <a:t>초록</a:t>
            </a:r>
            <a:r>
              <a:rPr lang="en-US" altLang="ko-KR" dirty="0"/>
              <a:t>, </a:t>
            </a:r>
            <a:r>
              <a:rPr lang="ko-KR" altLang="en-US" dirty="0"/>
              <a:t>목차</a:t>
            </a:r>
            <a:r>
              <a:rPr lang="en-US" altLang="ko-KR" dirty="0"/>
              <a:t>)</a:t>
            </a:r>
            <a:r>
              <a:rPr lang="ko-KR" altLang="en-US" dirty="0"/>
              <a:t>가 </a:t>
            </a:r>
            <a:r>
              <a:rPr lang="ko-KR" altLang="en-US" dirty="0">
                <a:solidFill>
                  <a:srgbClr val="FF0000"/>
                </a:solidFill>
              </a:rPr>
              <a:t>자동으로 추출됨</a:t>
            </a:r>
            <a:endParaRPr lang="en-US" altLang="ko-KR" dirty="0">
              <a:solidFill>
                <a:srgbClr val="FF0000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/>
              <a:t>자동 추출된 내용 중 추가해야 할 항목이나 오류가 있는 부분이 있다면 수정 후 제출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D6D0753A-DD74-4B51-806E-AB6ACD8FE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7AA2-B9A4-4678-BFFD-0030B428E542}" type="slidenum">
              <a:rPr lang="ko-KR" altLang="en-US" smtClean="0"/>
              <a:t>14</a:t>
            </a:fld>
            <a:endParaRPr lang="ko-KR" altLang="en-US"/>
          </a:p>
        </p:txBody>
      </p:sp>
      <p:sp>
        <p:nvSpPr>
          <p:cNvPr id="7" name="말풍선: 사각형 6">
            <a:extLst>
              <a:ext uri="{FF2B5EF4-FFF2-40B4-BE49-F238E27FC236}">
                <a16:creationId xmlns:a16="http://schemas.microsoft.com/office/drawing/2014/main" id="{5383528D-9267-4CD5-B776-D1AF6613FD69}"/>
              </a:ext>
            </a:extLst>
          </p:cNvPr>
          <p:cNvSpPr/>
          <p:nvPr/>
        </p:nvSpPr>
        <p:spPr>
          <a:xfrm>
            <a:off x="3058417" y="2378465"/>
            <a:ext cx="1362580" cy="697566"/>
          </a:xfrm>
          <a:prstGeom prst="wedgeRectCallout">
            <a:avLst>
              <a:gd name="adj1" fmla="val -81386"/>
              <a:gd name="adj2" fmla="val 55213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62" dirty="0">
                <a:solidFill>
                  <a:schemeClr val="tx1"/>
                </a:solidFill>
              </a:rPr>
              <a:t>원문등록 </a:t>
            </a:r>
            <a:r>
              <a:rPr lang="en-US" altLang="ko-KR" sz="1662" dirty="0">
                <a:solidFill>
                  <a:schemeClr val="tx1"/>
                </a:solidFill>
              </a:rPr>
              <a:t>ON </a:t>
            </a:r>
            <a:r>
              <a:rPr lang="ko-KR" altLang="en-US" sz="1662" dirty="0">
                <a:solidFill>
                  <a:schemeClr val="tx1"/>
                </a:solidFill>
              </a:rPr>
              <a:t>클릭</a:t>
            </a:r>
          </a:p>
        </p:txBody>
      </p:sp>
      <p:sp>
        <p:nvSpPr>
          <p:cNvPr id="8" name="말풍선: 사각형 7">
            <a:extLst>
              <a:ext uri="{FF2B5EF4-FFF2-40B4-BE49-F238E27FC236}">
                <a16:creationId xmlns:a16="http://schemas.microsoft.com/office/drawing/2014/main" id="{4AB01C31-8B71-4D73-8077-F0B2766FC932}"/>
              </a:ext>
            </a:extLst>
          </p:cNvPr>
          <p:cNvSpPr/>
          <p:nvPr/>
        </p:nvSpPr>
        <p:spPr>
          <a:xfrm>
            <a:off x="6119298" y="2561148"/>
            <a:ext cx="2057399" cy="769116"/>
          </a:xfrm>
          <a:prstGeom prst="wedgeRectCallout">
            <a:avLst>
              <a:gd name="adj1" fmla="val -81386"/>
              <a:gd name="adj2" fmla="val 55213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62" dirty="0">
                <a:solidFill>
                  <a:schemeClr val="tx1"/>
                </a:solidFill>
              </a:rPr>
              <a:t>내 </a:t>
            </a:r>
            <a:r>
              <a:rPr lang="en-US" altLang="ko-KR" sz="1662" dirty="0">
                <a:solidFill>
                  <a:schemeClr val="tx1"/>
                </a:solidFill>
              </a:rPr>
              <a:t>PC</a:t>
            </a:r>
            <a:r>
              <a:rPr lang="ko-KR" altLang="en-US" sz="1662" dirty="0">
                <a:solidFill>
                  <a:schemeClr val="tx1"/>
                </a:solidFill>
              </a:rPr>
              <a:t>에 저장된 논문파일</a:t>
            </a:r>
            <a:r>
              <a:rPr lang="en-US" altLang="ko-KR" sz="1662" dirty="0">
                <a:solidFill>
                  <a:schemeClr val="tx1"/>
                </a:solidFill>
              </a:rPr>
              <a:t>(PDF) </a:t>
            </a:r>
            <a:r>
              <a:rPr lang="ko-KR" altLang="en-US" sz="1662" dirty="0">
                <a:solidFill>
                  <a:schemeClr val="tx1"/>
                </a:solidFill>
              </a:rPr>
              <a:t>첨부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EF5F842E-BBAE-49DF-BE04-4A502E027BBA}"/>
              </a:ext>
            </a:extLst>
          </p:cNvPr>
          <p:cNvSpPr/>
          <p:nvPr/>
        </p:nvSpPr>
        <p:spPr>
          <a:xfrm>
            <a:off x="0" y="1"/>
            <a:ext cx="9144000" cy="6452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CB1D8A-8768-4FCC-BED6-B396E70DCF26}"/>
              </a:ext>
            </a:extLst>
          </p:cNvPr>
          <p:cNvSpPr txBox="1"/>
          <p:nvPr/>
        </p:nvSpPr>
        <p:spPr>
          <a:xfrm>
            <a:off x="0" y="0"/>
            <a:ext cx="3254928" cy="10715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50000"/>
              </a:lnSpc>
            </a:pPr>
            <a:r>
              <a:rPr lang="en-US" altLang="ko-KR" sz="2500" b="1" kern="0" dirty="0">
                <a:solidFill>
                  <a:srgbClr val="B21010"/>
                </a:solidFill>
                <a:latin typeface="+mj-ea"/>
                <a:ea typeface="+mj-ea"/>
              </a:rPr>
              <a:t>Ⅱ. </a:t>
            </a:r>
            <a:r>
              <a:rPr lang="ko-KR" altLang="en-US" sz="2500" b="1" kern="0" dirty="0">
                <a:solidFill>
                  <a:srgbClr val="B21010"/>
                </a:solidFill>
                <a:latin typeface="+mj-ea"/>
                <a:ea typeface="+mj-ea"/>
              </a:rPr>
              <a:t>논문 제출</a:t>
            </a:r>
            <a:endParaRPr lang="ko-KR" altLang="en-US" sz="2500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pPr marL="108000" indent="117234" algn="just" fontAlgn="base" latinLnBrk="1">
              <a:lnSpc>
                <a:spcPct val="150000"/>
              </a:lnSpc>
            </a:pPr>
            <a:r>
              <a:rPr lang="en-US" altLang="ko-KR" sz="2000" kern="0" dirty="0">
                <a:solidFill>
                  <a:srgbClr val="000000"/>
                </a:solidFill>
                <a:latin typeface="+mj-ea"/>
                <a:ea typeface="+mj-ea"/>
              </a:rPr>
              <a:t>5-1. </a:t>
            </a:r>
            <a:r>
              <a:rPr lang="ko-KR" altLang="en-US" sz="2000" kern="0" dirty="0">
                <a:solidFill>
                  <a:srgbClr val="000000"/>
                </a:solidFill>
                <a:latin typeface="+mj-ea"/>
                <a:ea typeface="+mj-ea"/>
              </a:rPr>
              <a:t>원문등록 </a:t>
            </a:r>
            <a:r>
              <a:rPr lang="en-US" altLang="ko-KR" sz="2000" kern="0" dirty="0">
                <a:solidFill>
                  <a:srgbClr val="000000"/>
                </a:solidFill>
                <a:latin typeface="+mj-ea"/>
                <a:ea typeface="+mj-ea"/>
              </a:rPr>
              <a:t>ON </a:t>
            </a:r>
            <a:r>
              <a:rPr lang="ko-KR" altLang="en-US" sz="2000" kern="0" dirty="0">
                <a:solidFill>
                  <a:srgbClr val="000000"/>
                </a:solidFill>
                <a:latin typeface="+mj-ea"/>
                <a:ea typeface="+mj-ea"/>
              </a:rPr>
              <a:t>설정</a:t>
            </a:r>
          </a:p>
        </p:txBody>
      </p:sp>
    </p:spTree>
    <p:extLst>
      <p:ext uri="{BB962C8B-B14F-4D97-AF65-F5344CB8AC3E}">
        <p14:creationId xmlns:p14="http://schemas.microsoft.com/office/powerpoint/2010/main" val="500161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_x546926680">
            <a:extLst>
              <a:ext uri="{FF2B5EF4-FFF2-40B4-BE49-F238E27FC236}">
                <a16:creationId xmlns:a16="http://schemas.microsoft.com/office/drawing/2014/main" id="{C112F80F-0060-439C-AD16-307100DA4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66"/>
          <a:stretch>
            <a:fillRect/>
          </a:stretch>
        </p:blipFill>
        <p:spPr bwMode="auto">
          <a:xfrm>
            <a:off x="162950" y="1973359"/>
            <a:ext cx="4500000" cy="2911282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_x546929848">
            <a:extLst>
              <a:ext uri="{FF2B5EF4-FFF2-40B4-BE49-F238E27FC236}">
                <a16:creationId xmlns:a16="http://schemas.microsoft.com/office/drawing/2014/main" id="{C170202B-9ECF-4747-9239-5FFA5D44B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65"/>
          <a:stretch>
            <a:fillRect/>
          </a:stretch>
        </p:blipFill>
        <p:spPr bwMode="auto">
          <a:xfrm>
            <a:off x="4841050" y="1007733"/>
            <a:ext cx="4140000" cy="267838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_x328914808">
            <a:extLst>
              <a:ext uri="{FF2B5EF4-FFF2-40B4-BE49-F238E27FC236}">
                <a16:creationId xmlns:a16="http://schemas.microsoft.com/office/drawing/2014/main" id="{6738E458-1984-40AB-AB29-7957F2DF3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4"/>
          <a:stretch>
            <a:fillRect/>
          </a:stretch>
        </p:blipFill>
        <p:spPr bwMode="auto">
          <a:xfrm>
            <a:off x="4841050" y="3994661"/>
            <a:ext cx="4140000" cy="267838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FA52AB1-8C0A-4D45-851E-72B1885E3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7AA2-B9A4-4678-BFFD-0030B428E542}" type="slidenum">
              <a:rPr lang="ko-KR" altLang="en-US" smtClean="0"/>
              <a:t>15</a:t>
            </a:fld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E4592F-BDC2-420E-87CF-36956D8BCD75}"/>
              </a:ext>
            </a:extLst>
          </p:cNvPr>
          <p:cNvSpPr txBox="1"/>
          <p:nvPr/>
        </p:nvSpPr>
        <p:spPr>
          <a:xfrm>
            <a:off x="162950" y="268448"/>
            <a:ext cx="813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/>
              <a:t>[</a:t>
            </a:r>
            <a:r>
              <a:rPr lang="ko-KR" altLang="en-US" sz="2000" dirty="0"/>
              <a:t>예시</a:t>
            </a:r>
            <a:r>
              <a:rPr lang="en-US" altLang="ko-KR" sz="2000" dirty="0"/>
              <a:t>]</a:t>
            </a:r>
            <a:endParaRPr lang="ko-KR" altLang="en-US" sz="2000" dirty="0"/>
          </a:p>
        </p:txBody>
      </p:sp>
      <p:sp>
        <p:nvSpPr>
          <p:cNvPr id="8" name="말풍선: 사각형 7">
            <a:extLst>
              <a:ext uri="{FF2B5EF4-FFF2-40B4-BE49-F238E27FC236}">
                <a16:creationId xmlns:a16="http://schemas.microsoft.com/office/drawing/2014/main" id="{03F71671-2B16-4497-84E6-EDAC5C96B182}"/>
              </a:ext>
            </a:extLst>
          </p:cNvPr>
          <p:cNvSpPr/>
          <p:nvPr/>
        </p:nvSpPr>
        <p:spPr>
          <a:xfrm>
            <a:off x="956344" y="4932788"/>
            <a:ext cx="2315361" cy="872393"/>
          </a:xfrm>
          <a:prstGeom prst="wedgeRectCallout">
            <a:avLst>
              <a:gd name="adj1" fmla="val -55755"/>
              <a:gd name="adj2" fmla="val -155900"/>
            </a:avLst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ysClr val="windowText" lastClr="000000"/>
                </a:solidFill>
              </a:rPr>
              <a:t>논문 기본정보</a:t>
            </a:r>
            <a:endParaRPr lang="en-US" altLang="ko-KR" dirty="0">
              <a:solidFill>
                <a:sysClr val="windowText" lastClr="000000"/>
              </a:solidFill>
            </a:endParaRPr>
          </a:p>
          <a:p>
            <a:pPr algn="ctr"/>
            <a:r>
              <a:rPr lang="ko-KR" altLang="en-US" dirty="0">
                <a:solidFill>
                  <a:sysClr val="windowText" lastClr="000000"/>
                </a:solidFill>
              </a:rPr>
              <a:t>자동 생성</a:t>
            </a:r>
          </a:p>
        </p:txBody>
      </p:sp>
      <p:sp>
        <p:nvSpPr>
          <p:cNvPr id="9" name="말풍선: 사각형 8">
            <a:extLst>
              <a:ext uri="{FF2B5EF4-FFF2-40B4-BE49-F238E27FC236}">
                <a16:creationId xmlns:a16="http://schemas.microsoft.com/office/drawing/2014/main" id="{11FCB561-29FF-4E98-B37F-EAE7BB0151AB}"/>
              </a:ext>
            </a:extLst>
          </p:cNvPr>
          <p:cNvSpPr/>
          <p:nvPr/>
        </p:nvSpPr>
        <p:spPr>
          <a:xfrm>
            <a:off x="6362525" y="2313405"/>
            <a:ext cx="1942576" cy="706632"/>
          </a:xfrm>
          <a:prstGeom prst="wedgeRectCallout">
            <a:avLst>
              <a:gd name="adj1" fmla="val -37844"/>
              <a:gd name="adj2" fmla="val -89233"/>
            </a:avLst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ysClr val="windowText" lastClr="000000"/>
                </a:solidFill>
              </a:rPr>
              <a:t>논문의 목차 </a:t>
            </a:r>
            <a:endParaRPr lang="en-US" altLang="ko-KR" dirty="0">
              <a:solidFill>
                <a:sysClr val="windowText" lastClr="000000"/>
              </a:solidFill>
            </a:endParaRPr>
          </a:p>
          <a:p>
            <a:pPr algn="ctr"/>
            <a:r>
              <a:rPr lang="ko-KR" altLang="en-US" dirty="0">
                <a:solidFill>
                  <a:sysClr val="windowText" lastClr="000000"/>
                </a:solidFill>
              </a:rPr>
              <a:t>자동 생성</a:t>
            </a:r>
          </a:p>
        </p:txBody>
      </p:sp>
      <p:sp>
        <p:nvSpPr>
          <p:cNvPr id="10" name="말풍선: 사각형 9">
            <a:extLst>
              <a:ext uri="{FF2B5EF4-FFF2-40B4-BE49-F238E27FC236}">
                <a16:creationId xmlns:a16="http://schemas.microsoft.com/office/drawing/2014/main" id="{7321BA46-9A55-4956-B12F-F3F202B71319}"/>
              </a:ext>
            </a:extLst>
          </p:cNvPr>
          <p:cNvSpPr/>
          <p:nvPr/>
        </p:nvSpPr>
        <p:spPr>
          <a:xfrm>
            <a:off x="5360564" y="5626667"/>
            <a:ext cx="1764486" cy="681250"/>
          </a:xfrm>
          <a:prstGeom prst="wedgeRectCallout">
            <a:avLst>
              <a:gd name="adj1" fmla="val 35290"/>
              <a:gd name="adj2" fmla="val -103678"/>
            </a:avLst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ysClr val="windowText" lastClr="000000"/>
                </a:solidFill>
              </a:rPr>
              <a:t>논문 초록 </a:t>
            </a:r>
            <a:endParaRPr lang="en-US" altLang="ko-KR" dirty="0">
              <a:solidFill>
                <a:sysClr val="windowText" lastClr="000000"/>
              </a:solidFill>
            </a:endParaRPr>
          </a:p>
          <a:p>
            <a:pPr algn="ctr"/>
            <a:r>
              <a:rPr lang="ko-KR" altLang="en-US" dirty="0">
                <a:solidFill>
                  <a:sysClr val="windowText" lastClr="000000"/>
                </a:solidFill>
              </a:rPr>
              <a:t>자동 생성</a:t>
            </a:r>
          </a:p>
        </p:txBody>
      </p:sp>
    </p:spTree>
    <p:extLst>
      <p:ext uri="{BB962C8B-B14F-4D97-AF65-F5344CB8AC3E}">
        <p14:creationId xmlns:p14="http://schemas.microsoft.com/office/powerpoint/2010/main" val="42804562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_x546931072">
            <a:extLst>
              <a:ext uri="{FF2B5EF4-FFF2-40B4-BE49-F238E27FC236}">
                <a16:creationId xmlns:a16="http://schemas.microsoft.com/office/drawing/2014/main" id="{D0773548-E38C-A091-241C-7CCFAF822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32"/>
          <a:stretch>
            <a:fillRect/>
          </a:stretch>
        </p:blipFill>
        <p:spPr bwMode="auto">
          <a:xfrm>
            <a:off x="1442906" y="1370689"/>
            <a:ext cx="6568580" cy="2633462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BC9DF1E-4C08-A89C-51E0-A28C30B0A4C6}"/>
              </a:ext>
            </a:extLst>
          </p:cNvPr>
          <p:cNvSpPr txBox="1"/>
          <p:nvPr/>
        </p:nvSpPr>
        <p:spPr>
          <a:xfrm>
            <a:off x="1657453" y="4081654"/>
            <a:ext cx="6139486" cy="25317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 algn="just" fontAlgn="base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o-KR" altLang="en-US" u="heavy" kern="0" spc="0" dirty="0">
                <a:solidFill>
                  <a:srgbClr val="000000"/>
                </a:solidFill>
                <a:effectLst/>
                <a:uFill>
                  <a:solidFill>
                    <a:srgbClr val="FF0000"/>
                  </a:solidFill>
                </a:uFill>
                <a:latin typeface="+mn-ea"/>
              </a:rPr>
              <a:t>원문등록 버튼을 </a:t>
            </a:r>
            <a:r>
              <a:rPr lang="en-US" altLang="ko-KR" u="heavy" kern="0" spc="0" dirty="0">
                <a:solidFill>
                  <a:srgbClr val="000000"/>
                </a:solidFill>
                <a:effectLst/>
                <a:uFill>
                  <a:solidFill>
                    <a:srgbClr val="FF0000"/>
                  </a:solidFill>
                </a:uFill>
                <a:latin typeface="+mn-ea"/>
              </a:rPr>
              <a:t>OFF</a:t>
            </a:r>
            <a:r>
              <a:rPr lang="ko-KR" altLang="en-US" u="heavy" kern="0" spc="0" dirty="0">
                <a:solidFill>
                  <a:srgbClr val="000000"/>
                </a:solidFill>
                <a:effectLst/>
                <a:uFill>
                  <a:solidFill>
                    <a:srgbClr val="FF0000"/>
                  </a:solidFill>
                </a:uFill>
                <a:latin typeface="+mn-ea"/>
              </a:rPr>
              <a:t>로 설정하고 </a:t>
            </a:r>
            <a:r>
              <a:rPr lang="en-US" altLang="ko-KR" u="heavy" kern="0" spc="0" dirty="0">
                <a:solidFill>
                  <a:srgbClr val="000000"/>
                </a:solidFill>
                <a:effectLst/>
                <a:uFill>
                  <a:solidFill>
                    <a:srgbClr val="FF0000"/>
                  </a:solidFill>
                </a:uFill>
                <a:latin typeface="+mn-ea"/>
              </a:rPr>
              <a:t>PDF</a:t>
            </a:r>
            <a:r>
              <a:rPr lang="ko-KR" altLang="en-US" u="heavy" kern="0" spc="0" dirty="0">
                <a:solidFill>
                  <a:srgbClr val="000000"/>
                </a:solidFill>
                <a:effectLst/>
                <a:uFill>
                  <a:solidFill>
                    <a:srgbClr val="FF0000"/>
                  </a:solidFill>
                </a:uFill>
                <a:latin typeface="+mn-ea"/>
              </a:rPr>
              <a:t>파일 첨부</a:t>
            </a:r>
            <a:endParaRPr lang="en-US" altLang="ko-KR" u="heavy" kern="0" spc="0" dirty="0">
              <a:solidFill>
                <a:srgbClr val="000000"/>
              </a:solidFill>
              <a:effectLst/>
              <a:uFill>
                <a:solidFill>
                  <a:srgbClr val="FF0000"/>
                </a:solidFill>
              </a:uFill>
              <a:latin typeface="+mn-ea"/>
            </a:endParaRPr>
          </a:p>
          <a:p>
            <a:pPr marL="285750" marR="0" indent="-285750" algn="just" fontAlgn="base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o-KR" altLang="en-US" kern="0" spc="0" dirty="0">
                <a:solidFill>
                  <a:srgbClr val="000000"/>
                </a:solidFill>
                <a:effectLst/>
                <a:latin typeface="+mn-ea"/>
              </a:rPr>
              <a:t>논문의 기본정보를 제출자 </a:t>
            </a:r>
            <a:r>
              <a:rPr lang="ko-KR" altLang="en-US" kern="0" spc="0" dirty="0">
                <a:solidFill>
                  <a:srgbClr val="FF0000"/>
                </a:solidFill>
                <a:effectLst/>
                <a:uFill>
                  <a:solidFill>
                    <a:srgbClr val="FF0000"/>
                  </a:solidFill>
                </a:uFill>
                <a:latin typeface="+mn-ea"/>
              </a:rPr>
              <a:t>본인이 직접 입력</a:t>
            </a:r>
            <a:endParaRPr lang="en-US" altLang="ko-KR" kern="0" spc="0" dirty="0">
              <a:solidFill>
                <a:srgbClr val="FF0000"/>
              </a:solidFill>
              <a:effectLst/>
              <a:uFill>
                <a:solidFill>
                  <a:srgbClr val="FF0000"/>
                </a:solidFill>
              </a:uFill>
              <a:latin typeface="+mn-ea"/>
            </a:endParaRPr>
          </a:p>
          <a:p>
            <a:pPr marL="285750" marR="0" indent="-285750" algn="just" fontAlgn="base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ko-KR" kern="0" spc="0" dirty="0">
                <a:solidFill>
                  <a:srgbClr val="000000"/>
                </a:solidFill>
                <a:effectLst/>
                <a:latin typeface="+mn-ea"/>
              </a:rPr>
              <a:t>*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+mn-ea"/>
              </a:rPr>
              <a:t>은 필수 입력사항으로 반드시 입력</a:t>
            </a:r>
            <a:endParaRPr lang="en-US" altLang="ko-KR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285750" marR="0" indent="-285750" algn="just" fontAlgn="base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o-KR" altLang="en-US" kern="0" spc="0" dirty="0">
                <a:solidFill>
                  <a:srgbClr val="000000"/>
                </a:solidFill>
                <a:effectLst/>
                <a:latin typeface="+mn-ea"/>
              </a:rPr>
              <a:t>여러 개의 키워드는 입력창에 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+mn-ea"/>
              </a:rPr>
              <a:t>[,]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+mn-ea"/>
              </a:rPr>
              <a:t>로 구분하여 입력</a:t>
            </a:r>
          </a:p>
          <a:p>
            <a:pPr marL="285750" marR="0" indent="-285750" algn="just" fontAlgn="base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o-KR" altLang="en-US" kern="0" spc="0" dirty="0">
                <a:solidFill>
                  <a:srgbClr val="000000"/>
                </a:solidFill>
                <a:effectLst/>
                <a:latin typeface="+mn-ea"/>
              </a:rPr>
              <a:t>두 개 이상의 언어로 되어있을 경우 </a:t>
            </a:r>
            <a:r>
              <a:rPr lang="ko-KR" altLang="en-US" kern="0" dirty="0">
                <a:solidFill>
                  <a:srgbClr val="000000"/>
                </a:solidFill>
                <a:latin typeface="+mn-ea"/>
              </a:rPr>
              <a:t>「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+mn-ea"/>
              </a:rPr>
              <a:t>추가」를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+mn-ea"/>
              </a:rPr>
              <a:t> 클릭하여 다른 언어의 초록도 입력 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8EF942D1-E81D-45C0-BFD4-241773E7A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7AA2-B9A4-4678-BFFD-0030B428E542}" type="slidenum">
              <a:rPr lang="ko-KR" altLang="en-US" smtClean="0"/>
              <a:t>16</a:t>
            </a:fld>
            <a:endParaRPr lang="ko-KR" altLang="en-US"/>
          </a:p>
        </p:txBody>
      </p:sp>
      <p:sp>
        <p:nvSpPr>
          <p:cNvPr id="7" name="말풍선: 사각형 6">
            <a:extLst>
              <a:ext uri="{FF2B5EF4-FFF2-40B4-BE49-F238E27FC236}">
                <a16:creationId xmlns:a16="http://schemas.microsoft.com/office/drawing/2014/main" id="{9CD57D78-A275-4884-ACBB-EEC6BD3AC95E}"/>
              </a:ext>
            </a:extLst>
          </p:cNvPr>
          <p:cNvSpPr/>
          <p:nvPr/>
        </p:nvSpPr>
        <p:spPr>
          <a:xfrm>
            <a:off x="6360745" y="1603386"/>
            <a:ext cx="2057399" cy="769116"/>
          </a:xfrm>
          <a:prstGeom prst="wedgeRectCallout">
            <a:avLst>
              <a:gd name="adj1" fmla="val -81386"/>
              <a:gd name="adj2" fmla="val 55213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62" dirty="0">
                <a:solidFill>
                  <a:schemeClr val="tx1"/>
                </a:solidFill>
              </a:rPr>
              <a:t>내 </a:t>
            </a:r>
            <a:r>
              <a:rPr lang="en-US" altLang="ko-KR" sz="1662" dirty="0">
                <a:solidFill>
                  <a:schemeClr val="tx1"/>
                </a:solidFill>
              </a:rPr>
              <a:t>PC</a:t>
            </a:r>
            <a:r>
              <a:rPr lang="ko-KR" altLang="en-US" sz="1662" dirty="0">
                <a:solidFill>
                  <a:schemeClr val="tx1"/>
                </a:solidFill>
              </a:rPr>
              <a:t>에 저장된 논문파일</a:t>
            </a:r>
            <a:r>
              <a:rPr lang="en-US" altLang="ko-KR" sz="1662" dirty="0">
                <a:solidFill>
                  <a:schemeClr val="tx1"/>
                </a:solidFill>
              </a:rPr>
              <a:t>(PDF) </a:t>
            </a:r>
            <a:r>
              <a:rPr lang="ko-KR" altLang="en-US" sz="1662" dirty="0">
                <a:solidFill>
                  <a:schemeClr val="tx1"/>
                </a:solidFill>
              </a:rPr>
              <a:t>첨부</a:t>
            </a:r>
          </a:p>
        </p:txBody>
      </p:sp>
      <p:sp>
        <p:nvSpPr>
          <p:cNvPr id="10" name="말풍선: 사각형 9">
            <a:extLst>
              <a:ext uri="{FF2B5EF4-FFF2-40B4-BE49-F238E27FC236}">
                <a16:creationId xmlns:a16="http://schemas.microsoft.com/office/drawing/2014/main" id="{D34E3422-9C95-49A9-AE3B-4B5BE5A652C6}"/>
              </a:ext>
            </a:extLst>
          </p:cNvPr>
          <p:cNvSpPr/>
          <p:nvPr/>
        </p:nvSpPr>
        <p:spPr>
          <a:xfrm>
            <a:off x="2714469" y="1448192"/>
            <a:ext cx="1362580" cy="697566"/>
          </a:xfrm>
          <a:prstGeom prst="wedgeRectCallout">
            <a:avLst>
              <a:gd name="adj1" fmla="val -81386"/>
              <a:gd name="adj2" fmla="val 55213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62" dirty="0">
                <a:solidFill>
                  <a:schemeClr val="tx1"/>
                </a:solidFill>
              </a:rPr>
              <a:t>원문등록 </a:t>
            </a:r>
            <a:r>
              <a:rPr lang="en-US" altLang="ko-KR" sz="1662" dirty="0">
                <a:solidFill>
                  <a:schemeClr val="tx1"/>
                </a:solidFill>
              </a:rPr>
              <a:t>OFF</a:t>
            </a:r>
            <a:r>
              <a:rPr lang="ko-KR" altLang="en-US" sz="1662" dirty="0">
                <a:solidFill>
                  <a:schemeClr val="tx1"/>
                </a:solidFill>
              </a:rPr>
              <a:t> 클릭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315A11CE-B20C-4DC6-8E0B-5B98761C6CA6}"/>
              </a:ext>
            </a:extLst>
          </p:cNvPr>
          <p:cNvSpPr/>
          <p:nvPr/>
        </p:nvSpPr>
        <p:spPr>
          <a:xfrm>
            <a:off x="0" y="1"/>
            <a:ext cx="9144000" cy="6452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71BC25-AB39-4C62-994E-4FEDB341CADF}"/>
              </a:ext>
            </a:extLst>
          </p:cNvPr>
          <p:cNvSpPr txBox="1"/>
          <p:nvPr/>
        </p:nvSpPr>
        <p:spPr>
          <a:xfrm>
            <a:off x="0" y="0"/>
            <a:ext cx="3254928" cy="10715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50000"/>
              </a:lnSpc>
            </a:pPr>
            <a:r>
              <a:rPr lang="en-US" altLang="ko-KR" sz="2500" b="1" kern="0" dirty="0">
                <a:solidFill>
                  <a:srgbClr val="B21010"/>
                </a:solidFill>
                <a:latin typeface="+mj-ea"/>
                <a:ea typeface="+mj-ea"/>
              </a:rPr>
              <a:t>Ⅱ. </a:t>
            </a:r>
            <a:r>
              <a:rPr lang="ko-KR" altLang="en-US" sz="2500" b="1" kern="0" dirty="0">
                <a:solidFill>
                  <a:srgbClr val="B21010"/>
                </a:solidFill>
                <a:latin typeface="+mj-ea"/>
                <a:ea typeface="+mj-ea"/>
              </a:rPr>
              <a:t>논문 제출</a:t>
            </a:r>
            <a:endParaRPr lang="ko-KR" altLang="en-US" sz="2500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pPr marL="108000" indent="117234" algn="just" fontAlgn="base" latinLnBrk="1">
              <a:lnSpc>
                <a:spcPct val="150000"/>
              </a:lnSpc>
            </a:pPr>
            <a:r>
              <a:rPr lang="en-US" altLang="ko-KR" sz="2000" kern="0" dirty="0">
                <a:solidFill>
                  <a:srgbClr val="000000"/>
                </a:solidFill>
                <a:latin typeface="+mj-ea"/>
                <a:ea typeface="+mj-ea"/>
              </a:rPr>
              <a:t>5-2. </a:t>
            </a:r>
            <a:r>
              <a:rPr lang="ko-KR" altLang="en-US" sz="2000" kern="0" dirty="0">
                <a:solidFill>
                  <a:srgbClr val="000000"/>
                </a:solidFill>
                <a:latin typeface="+mj-ea"/>
                <a:ea typeface="+mj-ea"/>
              </a:rPr>
              <a:t>원문등록 </a:t>
            </a:r>
            <a:r>
              <a:rPr lang="en-US" altLang="ko-KR" sz="2000" kern="0" dirty="0">
                <a:solidFill>
                  <a:srgbClr val="000000"/>
                </a:solidFill>
                <a:latin typeface="+mj-ea"/>
                <a:ea typeface="+mj-ea"/>
              </a:rPr>
              <a:t>OFF </a:t>
            </a:r>
            <a:r>
              <a:rPr lang="ko-KR" altLang="en-US" sz="2000" kern="0" dirty="0">
                <a:solidFill>
                  <a:srgbClr val="000000"/>
                </a:solidFill>
                <a:latin typeface="+mj-ea"/>
                <a:ea typeface="+mj-ea"/>
              </a:rPr>
              <a:t>설정</a:t>
            </a:r>
          </a:p>
        </p:txBody>
      </p:sp>
    </p:spTree>
    <p:extLst>
      <p:ext uri="{BB962C8B-B14F-4D97-AF65-F5344CB8AC3E}">
        <p14:creationId xmlns:p14="http://schemas.microsoft.com/office/powerpoint/2010/main" val="12018074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DCF7F0C-1F5F-4C4C-876F-471451B671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rcRect b="5684"/>
          <a:stretch>
            <a:fillRect/>
          </a:stretch>
        </p:blipFill>
        <p:spPr>
          <a:xfrm>
            <a:off x="128518" y="2400268"/>
            <a:ext cx="4320000" cy="2057464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</p:pic>
      <p:pic>
        <p:nvPicPr>
          <p:cNvPr id="3" name="_x546934096">
            <a:extLst>
              <a:ext uri="{FF2B5EF4-FFF2-40B4-BE49-F238E27FC236}">
                <a16:creationId xmlns:a16="http://schemas.microsoft.com/office/drawing/2014/main" id="{D76AAD91-FC49-4214-BE2A-37ACA8DD2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8404"/>
            <a:ext cx="4320000" cy="2794832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_x546970896">
            <a:extLst>
              <a:ext uri="{FF2B5EF4-FFF2-40B4-BE49-F238E27FC236}">
                <a16:creationId xmlns:a16="http://schemas.microsoft.com/office/drawing/2014/main" id="{A848A90B-C327-4CCB-B619-49E2AC736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94764"/>
            <a:ext cx="4320000" cy="2794832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DE492897-0850-4D31-86FE-D88A56A16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7AA2-B9A4-4678-BFFD-0030B428E542}" type="slidenum">
              <a:rPr lang="ko-KR" altLang="en-US" smtClean="0"/>
              <a:t>17</a:t>
            </a:fld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DE61BE-0A16-4791-AA90-1EDD5B47846D}"/>
              </a:ext>
            </a:extLst>
          </p:cNvPr>
          <p:cNvSpPr txBox="1"/>
          <p:nvPr/>
        </p:nvSpPr>
        <p:spPr>
          <a:xfrm>
            <a:off x="128518" y="243281"/>
            <a:ext cx="880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/>
              <a:t>[</a:t>
            </a:r>
            <a:r>
              <a:rPr lang="ko-KR" altLang="en-US" sz="2000" dirty="0"/>
              <a:t>예시</a:t>
            </a:r>
            <a:r>
              <a:rPr lang="en-US" altLang="ko-KR" sz="2000" dirty="0"/>
              <a:t>]</a:t>
            </a:r>
            <a:endParaRPr lang="ko-KR" altLang="en-US" sz="2000" dirty="0"/>
          </a:p>
        </p:txBody>
      </p:sp>
      <p:sp>
        <p:nvSpPr>
          <p:cNvPr id="7" name="말풍선: 사각형 6">
            <a:extLst>
              <a:ext uri="{FF2B5EF4-FFF2-40B4-BE49-F238E27FC236}">
                <a16:creationId xmlns:a16="http://schemas.microsoft.com/office/drawing/2014/main" id="{81988EA6-55E8-40D2-BFAC-013D1AE4A3E0}"/>
              </a:ext>
            </a:extLst>
          </p:cNvPr>
          <p:cNvSpPr/>
          <p:nvPr/>
        </p:nvSpPr>
        <p:spPr>
          <a:xfrm>
            <a:off x="956344" y="4932788"/>
            <a:ext cx="2315361" cy="872393"/>
          </a:xfrm>
          <a:prstGeom prst="wedgeRectCallout">
            <a:avLst>
              <a:gd name="adj1" fmla="val -55755"/>
              <a:gd name="adj2" fmla="val -155900"/>
            </a:avLst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ysClr val="windowText" lastClr="000000"/>
                </a:solidFill>
              </a:rPr>
              <a:t>논문 기본정보 입력</a:t>
            </a:r>
            <a:r>
              <a:rPr lang="en-US" altLang="ko-KR" dirty="0">
                <a:solidFill>
                  <a:sysClr val="windowText" lastClr="000000"/>
                </a:solidFill>
              </a:rPr>
              <a:t>, </a:t>
            </a:r>
          </a:p>
          <a:p>
            <a:pPr algn="ctr"/>
            <a:r>
              <a:rPr lang="en-US" altLang="ko-KR" sz="1600" dirty="0">
                <a:solidFill>
                  <a:srgbClr val="FF0000"/>
                </a:solidFill>
              </a:rPr>
              <a:t>*</a:t>
            </a:r>
            <a:r>
              <a:rPr lang="ko-KR" altLang="en-US" sz="1600" dirty="0">
                <a:solidFill>
                  <a:srgbClr val="FF0000"/>
                </a:solidFill>
              </a:rPr>
              <a:t>은</a:t>
            </a:r>
            <a:r>
              <a:rPr lang="en-US" altLang="ko-KR" sz="1600" dirty="0">
                <a:solidFill>
                  <a:srgbClr val="FF0000"/>
                </a:solidFill>
              </a:rPr>
              <a:t> </a:t>
            </a:r>
            <a:r>
              <a:rPr lang="ko-KR" altLang="en-US" sz="1600" dirty="0">
                <a:solidFill>
                  <a:srgbClr val="FF0000"/>
                </a:solidFill>
              </a:rPr>
              <a:t>필수 입력사항</a:t>
            </a:r>
          </a:p>
        </p:txBody>
      </p:sp>
      <p:sp>
        <p:nvSpPr>
          <p:cNvPr id="8" name="말풍선: 사각형 7">
            <a:extLst>
              <a:ext uri="{FF2B5EF4-FFF2-40B4-BE49-F238E27FC236}">
                <a16:creationId xmlns:a16="http://schemas.microsoft.com/office/drawing/2014/main" id="{D3F41509-9896-4FAF-8EF4-A28234B0903F}"/>
              </a:ext>
            </a:extLst>
          </p:cNvPr>
          <p:cNvSpPr/>
          <p:nvPr/>
        </p:nvSpPr>
        <p:spPr>
          <a:xfrm>
            <a:off x="6362525" y="2313405"/>
            <a:ext cx="1942576" cy="706632"/>
          </a:xfrm>
          <a:prstGeom prst="wedgeRectCallout">
            <a:avLst>
              <a:gd name="adj1" fmla="val -37844"/>
              <a:gd name="adj2" fmla="val -89233"/>
            </a:avLst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ysClr val="windowText" lastClr="000000"/>
                </a:solidFill>
              </a:rPr>
              <a:t>논문의 목차 입력</a:t>
            </a:r>
          </a:p>
        </p:txBody>
      </p:sp>
      <p:sp>
        <p:nvSpPr>
          <p:cNvPr id="9" name="말풍선: 사각형 8">
            <a:extLst>
              <a:ext uri="{FF2B5EF4-FFF2-40B4-BE49-F238E27FC236}">
                <a16:creationId xmlns:a16="http://schemas.microsoft.com/office/drawing/2014/main" id="{8ADE8AF0-582B-491B-9C32-1F6AC0EC287C}"/>
              </a:ext>
            </a:extLst>
          </p:cNvPr>
          <p:cNvSpPr/>
          <p:nvPr/>
        </p:nvSpPr>
        <p:spPr>
          <a:xfrm>
            <a:off x="4278385" y="5576937"/>
            <a:ext cx="1764486" cy="681250"/>
          </a:xfrm>
          <a:prstGeom prst="wedgeRectCallout">
            <a:avLst>
              <a:gd name="adj1" fmla="val 35290"/>
              <a:gd name="adj2" fmla="val -103678"/>
            </a:avLst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ysClr val="windowText" lastClr="000000"/>
                </a:solidFill>
              </a:rPr>
              <a:t>논문 초록 입력</a:t>
            </a:r>
          </a:p>
        </p:txBody>
      </p:sp>
    </p:spTree>
    <p:extLst>
      <p:ext uri="{BB962C8B-B14F-4D97-AF65-F5344CB8AC3E}">
        <p14:creationId xmlns:p14="http://schemas.microsoft.com/office/powerpoint/2010/main" val="10641071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BD803D5-23BE-5752-FF09-4E4026084F9F}"/>
              </a:ext>
            </a:extLst>
          </p:cNvPr>
          <p:cNvSpPr txBox="1"/>
          <p:nvPr/>
        </p:nvSpPr>
        <p:spPr>
          <a:xfrm>
            <a:off x="1084946" y="5535665"/>
            <a:ext cx="7087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+mn-ea"/>
              </a:rPr>
              <a:t>저작권 탭의 화살표 클릭</a:t>
            </a:r>
            <a:endParaRPr lang="en-US" altLang="ko-KR" sz="18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+mn-ea"/>
              </a:rPr>
              <a:t>제출 논문의 저작권 동의 여부 </a:t>
            </a:r>
            <a:r>
              <a:rPr lang="ko-KR" altLang="en-US" kern="0" dirty="0">
                <a:solidFill>
                  <a:srgbClr val="000000"/>
                </a:solidFill>
                <a:latin typeface="+mn-ea"/>
              </a:rPr>
              <a:t>확인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+mn-ea"/>
              </a:rPr>
              <a:t> 후 하단의 「다음」 버튼 클릭</a:t>
            </a:r>
            <a:endParaRPr lang="ko-KR" altLang="en-US" dirty="0">
              <a:latin typeface="+mn-ea"/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DB08F51C-84D6-12E8-A26B-24258F4515CC}"/>
              </a:ext>
            </a:extLst>
          </p:cNvPr>
          <p:cNvGrpSpPr/>
          <p:nvPr/>
        </p:nvGrpSpPr>
        <p:grpSpPr>
          <a:xfrm>
            <a:off x="972000" y="1245930"/>
            <a:ext cx="7200000" cy="3960000"/>
            <a:chOff x="972000" y="1389663"/>
            <a:chExt cx="7200000" cy="4448005"/>
          </a:xfrm>
        </p:grpSpPr>
        <p:pic>
          <p:nvPicPr>
            <p:cNvPr id="12289" name="_x546874120">
              <a:extLst>
                <a:ext uri="{FF2B5EF4-FFF2-40B4-BE49-F238E27FC236}">
                  <a16:creationId xmlns:a16="http://schemas.microsoft.com/office/drawing/2014/main" id="{9F0F5712-0507-A66A-7BA6-AF93D57C55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2000" y="1389663"/>
              <a:ext cx="7200000" cy="381198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_x549264104">
              <a:extLst>
                <a:ext uri="{FF2B5EF4-FFF2-40B4-BE49-F238E27FC236}">
                  <a16:creationId xmlns:a16="http://schemas.microsoft.com/office/drawing/2014/main" id="{54CBFC54-0336-4982-3C38-D457EF20B0A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7372" r="319"/>
            <a:stretch/>
          </p:blipFill>
          <p:spPr bwMode="auto">
            <a:xfrm>
              <a:off x="972000" y="5201647"/>
              <a:ext cx="7200000" cy="63602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말풍선: 사각형 5">
            <a:extLst>
              <a:ext uri="{FF2B5EF4-FFF2-40B4-BE49-F238E27FC236}">
                <a16:creationId xmlns:a16="http://schemas.microsoft.com/office/drawing/2014/main" id="{7D06EBED-46AF-9475-7686-CDA160792E05}"/>
              </a:ext>
            </a:extLst>
          </p:cNvPr>
          <p:cNvSpPr/>
          <p:nvPr/>
        </p:nvSpPr>
        <p:spPr>
          <a:xfrm>
            <a:off x="4628472" y="4065069"/>
            <a:ext cx="2169460" cy="636020"/>
          </a:xfrm>
          <a:prstGeom prst="wedgeRectCallout">
            <a:avLst>
              <a:gd name="adj1" fmla="val -39558"/>
              <a:gd name="adj2" fmla="val 100500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800" kern="0" spc="0">
                <a:solidFill>
                  <a:srgbClr val="000000"/>
                </a:solidFill>
                <a:effectLst/>
                <a:latin typeface="+mn-ea"/>
              </a:rPr>
              <a:t>「다음」 버튼 클릭</a:t>
            </a:r>
            <a:endParaRPr lang="ko-KR" altLang="en-US">
              <a:solidFill>
                <a:sysClr val="windowText" lastClr="000000"/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DA2C00E-8E20-4D6D-A215-28C009024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7AA2-B9A4-4678-BFFD-0030B428E542}" type="slidenum">
              <a:rPr lang="ko-KR" altLang="en-US" smtClean="0"/>
              <a:t>18</a:t>
            </a:fld>
            <a:endParaRPr lang="ko-KR" altLang="en-US"/>
          </a:p>
        </p:txBody>
      </p:sp>
      <p:sp>
        <p:nvSpPr>
          <p:cNvPr id="9" name="말풍선: 사각형 8">
            <a:extLst>
              <a:ext uri="{FF2B5EF4-FFF2-40B4-BE49-F238E27FC236}">
                <a16:creationId xmlns:a16="http://schemas.microsoft.com/office/drawing/2014/main" id="{7D333F0D-A407-4140-B67D-C326B9A27C43}"/>
              </a:ext>
            </a:extLst>
          </p:cNvPr>
          <p:cNvSpPr/>
          <p:nvPr/>
        </p:nvSpPr>
        <p:spPr>
          <a:xfrm>
            <a:off x="5647119" y="1734522"/>
            <a:ext cx="1780808" cy="740400"/>
          </a:xfrm>
          <a:prstGeom prst="wedgeRectCallout">
            <a:avLst>
              <a:gd name="adj1" fmla="val 74544"/>
              <a:gd name="adj2" fmla="val -91278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62" dirty="0">
                <a:solidFill>
                  <a:schemeClr val="tx1"/>
                </a:solidFill>
              </a:rPr>
              <a:t>저작권 탭 화살표 클릭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F719764C-5C1A-49B6-88A9-431FBAE48499}"/>
              </a:ext>
            </a:extLst>
          </p:cNvPr>
          <p:cNvSpPr/>
          <p:nvPr/>
        </p:nvSpPr>
        <p:spPr>
          <a:xfrm>
            <a:off x="0" y="1"/>
            <a:ext cx="9144000" cy="6452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BF5F50-34F7-494F-9FD7-0824C181AEEF}"/>
              </a:ext>
            </a:extLst>
          </p:cNvPr>
          <p:cNvSpPr txBox="1"/>
          <p:nvPr/>
        </p:nvSpPr>
        <p:spPr>
          <a:xfrm>
            <a:off x="0" y="0"/>
            <a:ext cx="3254928" cy="10715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50000"/>
              </a:lnSpc>
            </a:pPr>
            <a:r>
              <a:rPr lang="en-US" altLang="ko-KR" sz="2500" b="1" kern="0" dirty="0">
                <a:solidFill>
                  <a:srgbClr val="B21010"/>
                </a:solidFill>
                <a:latin typeface="+mj-ea"/>
                <a:ea typeface="+mj-ea"/>
              </a:rPr>
              <a:t>Ⅱ. </a:t>
            </a:r>
            <a:r>
              <a:rPr lang="ko-KR" altLang="en-US" sz="2500" b="1" kern="0" dirty="0">
                <a:solidFill>
                  <a:srgbClr val="B21010"/>
                </a:solidFill>
                <a:latin typeface="+mj-ea"/>
                <a:ea typeface="+mj-ea"/>
              </a:rPr>
              <a:t>논문 제출</a:t>
            </a:r>
            <a:endParaRPr lang="ko-KR" altLang="en-US" sz="2500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pPr marL="108000" indent="117234" algn="just" fontAlgn="base" latinLnBrk="1">
              <a:lnSpc>
                <a:spcPct val="150000"/>
              </a:lnSpc>
            </a:pPr>
            <a:r>
              <a:rPr lang="en-US" altLang="ko-KR" sz="2000" kern="0" dirty="0">
                <a:solidFill>
                  <a:srgbClr val="000000"/>
                </a:solidFill>
                <a:latin typeface="+mj-ea"/>
                <a:ea typeface="+mj-ea"/>
              </a:rPr>
              <a:t>6. </a:t>
            </a:r>
            <a:r>
              <a:rPr lang="ko-KR" altLang="en-US" sz="2000" kern="0" dirty="0">
                <a:solidFill>
                  <a:srgbClr val="000000"/>
                </a:solidFill>
                <a:latin typeface="+mj-ea"/>
                <a:ea typeface="+mj-ea"/>
              </a:rPr>
              <a:t>저작권 동의</a:t>
            </a:r>
          </a:p>
        </p:txBody>
      </p:sp>
    </p:spTree>
    <p:extLst>
      <p:ext uri="{BB962C8B-B14F-4D97-AF65-F5344CB8AC3E}">
        <p14:creationId xmlns:p14="http://schemas.microsoft.com/office/powerpoint/2010/main" val="9818893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_x558260144">
            <a:extLst>
              <a:ext uri="{FF2B5EF4-FFF2-40B4-BE49-F238E27FC236}">
                <a16:creationId xmlns:a16="http://schemas.microsoft.com/office/drawing/2014/main" id="{87E1D3A2-CB60-4C50-DF88-AADA6440B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195" y="1230949"/>
            <a:ext cx="6799607" cy="36000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A6741F-047F-5384-E466-D347FA003ABA}"/>
              </a:ext>
            </a:extLst>
          </p:cNvPr>
          <p:cNvSpPr txBox="1"/>
          <p:nvPr/>
        </p:nvSpPr>
        <p:spPr>
          <a:xfrm>
            <a:off x="1172195" y="4909893"/>
            <a:ext cx="6411453" cy="1700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ko-K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제출한 논문정보가 제대로 등록이 되었는지 확인한 후 이상 없다면</a:t>
            </a:r>
            <a:r>
              <a:rPr lang="en-US" altLang="ko-KR" dirty="0">
                <a:solidFill>
                  <a:srgbClr val="000000"/>
                </a:solidFill>
                <a:latin typeface="+mn-ea"/>
              </a:rPr>
              <a:t> </a:t>
            </a:r>
            <a:r>
              <a:rPr kumimoji="0" lang="ko-K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「제출완료」 버튼 클릭</a:t>
            </a:r>
            <a:endParaRPr kumimoji="0" lang="en-US" altLang="ko-KR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n-ea"/>
            </a:endParaRPr>
          </a:p>
          <a:p>
            <a:pPr marL="285750" indent="-285750"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ko-KR" altLang="en-US" kern="0" spc="0" dirty="0">
                <a:solidFill>
                  <a:srgbClr val="000000"/>
                </a:solidFill>
                <a:effectLst/>
                <a:latin typeface="+mn-ea"/>
              </a:rPr>
              <a:t>제출 완료 후에는 수정 불가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+mn-ea"/>
              </a:rPr>
              <a:t>수정해야 할 경우에는 담당자에게 반송 요청</a:t>
            </a:r>
          </a:p>
        </p:txBody>
      </p:sp>
      <p:sp>
        <p:nvSpPr>
          <p:cNvPr id="2" name="말풍선: 사각형 1">
            <a:extLst>
              <a:ext uri="{FF2B5EF4-FFF2-40B4-BE49-F238E27FC236}">
                <a16:creationId xmlns:a16="http://schemas.microsoft.com/office/drawing/2014/main" id="{353E3328-3CC8-BE14-DAF6-8F37FC52AC45}"/>
              </a:ext>
            </a:extLst>
          </p:cNvPr>
          <p:cNvSpPr/>
          <p:nvPr/>
        </p:nvSpPr>
        <p:spPr>
          <a:xfrm>
            <a:off x="4571998" y="3010680"/>
            <a:ext cx="2105637" cy="980279"/>
          </a:xfrm>
          <a:prstGeom prst="wedgeRectCallout">
            <a:avLst>
              <a:gd name="adj1" fmla="val -54275"/>
              <a:gd name="adj2" fmla="val 107444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>
                <a:solidFill>
                  <a:sysClr val="windowText" lastClr="000000"/>
                </a:solidFill>
              </a:rPr>
              <a:t>논문정보 확인 후 「제출완료」 클릭</a:t>
            </a: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936487D6-9B1E-42B5-B108-1689254C7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7AA2-B9A4-4678-BFFD-0030B428E542}" type="slidenum">
              <a:rPr lang="ko-KR" altLang="en-US" smtClean="0"/>
              <a:t>19</a:t>
            </a:fld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7CAD5B64-B3F8-4CD5-818B-1D32D6A4FBEC}"/>
              </a:ext>
            </a:extLst>
          </p:cNvPr>
          <p:cNvSpPr/>
          <p:nvPr/>
        </p:nvSpPr>
        <p:spPr>
          <a:xfrm>
            <a:off x="0" y="1"/>
            <a:ext cx="9144000" cy="6452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74C96B-593B-4A04-803B-76E4C9FC0D0C}"/>
              </a:ext>
            </a:extLst>
          </p:cNvPr>
          <p:cNvSpPr txBox="1"/>
          <p:nvPr/>
        </p:nvSpPr>
        <p:spPr>
          <a:xfrm>
            <a:off x="0" y="0"/>
            <a:ext cx="3254928" cy="10715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50000"/>
              </a:lnSpc>
            </a:pPr>
            <a:r>
              <a:rPr lang="en-US" altLang="ko-KR" sz="2500" b="1" kern="0" dirty="0">
                <a:solidFill>
                  <a:srgbClr val="B21010"/>
                </a:solidFill>
                <a:latin typeface="+mj-ea"/>
                <a:ea typeface="+mj-ea"/>
              </a:rPr>
              <a:t>Ⅱ. </a:t>
            </a:r>
            <a:r>
              <a:rPr lang="ko-KR" altLang="en-US" sz="2500" b="1" kern="0" dirty="0">
                <a:solidFill>
                  <a:srgbClr val="B21010"/>
                </a:solidFill>
                <a:latin typeface="+mj-ea"/>
                <a:ea typeface="+mj-ea"/>
              </a:rPr>
              <a:t>논문 제출</a:t>
            </a:r>
            <a:endParaRPr lang="ko-KR" altLang="en-US" sz="2500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pPr marL="108000" indent="117234" algn="just" fontAlgn="base" latinLnBrk="1">
              <a:lnSpc>
                <a:spcPct val="150000"/>
              </a:lnSpc>
            </a:pPr>
            <a:r>
              <a:rPr lang="en-US" altLang="ko-KR" sz="2000" kern="0" dirty="0">
                <a:solidFill>
                  <a:srgbClr val="000000"/>
                </a:solidFill>
                <a:latin typeface="+mj-ea"/>
                <a:ea typeface="+mj-ea"/>
              </a:rPr>
              <a:t>7. </a:t>
            </a:r>
            <a:r>
              <a:rPr lang="ko-KR" altLang="en-US" sz="2000" kern="0" dirty="0">
                <a:solidFill>
                  <a:srgbClr val="000000"/>
                </a:solidFill>
                <a:latin typeface="+mj-ea"/>
                <a:ea typeface="+mj-ea"/>
              </a:rPr>
              <a:t>제출 확인</a:t>
            </a:r>
          </a:p>
        </p:txBody>
      </p:sp>
    </p:spTree>
    <p:extLst>
      <p:ext uri="{BB962C8B-B14F-4D97-AF65-F5344CB8AC3E}">
        <p14:creationId xmlns:p14="http://schemas.microsoft.com/office/powerpoint/2010/main" val="3990318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1A7AE7F1-F052-40EE-9D2F-E22B182BF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7AA2-B9A4-4678-BFFD-0030B428E542}" type="slidenum">
              <a:rPr lang="ko-KR" altLang="en-US" smtClean="0"/>
              <a:t>2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A4FEDA-592B-4BEF-A05C-A023B887C22F}"/>
              </a:ext>
            </a:extLst>
          </p:cNvPr>
          <p:cNvSpPr txBox="1"/>
          <p:nvPr/>
        </p:nvSpPr>
        <p:spPr>
          <a:xfrm>
            <a:off x="0" y="837781"/>
            <a:ext cx="9143999" cy="5701131"/>
          </a:xfrm>
          <a:prstGeom prst="rect">
            <a:avLst/>
          </a:prstGeom>
          <a:noFill/>
        </p:spPr>
        <p:txBody>
          <a:bodyPr wrap="square" lIns="504000" rIns="108000" numCol="2" spcCol="720000" rtlCol="0" anchor="ctr">
            <a:normAutofit/>
          </a:bodyPr>
          <a:lstStyle/>
          <a:p>
            <a:pPr algn="just"/>
            <a:endParaRPr lang="en-US" altLang="ko-KR" dirty="0"/>
          </a:p>
          <a:p>
            <a:pPr algn="just">
              <a:lnSpc>
                <a:spcPct val="150000"/>
              </a:lnSpc>
            </a:pPr>
            <a:r>
              <a:rPr lang="en-US" altLang="ko-KR" sz="2000" b="1" dirty="0">
                <a:solidFill>
                  <a:srgbClr val="C00000"/>
                </a:solidFill>
              </a:rPr>
              <a:t>Ⅰ. d-Collection </a:t>
            </a:r>
            <a:r>
              <a:rPr lang="ko-KR" altLang="en-US" sz="2000" b="1" dirty="0">
                <a:solidFill>
                  <a:srgbClr val="C00000"/>
                </a:solidFill>
              </a:rPr>
              <a:t>접속</a:t>
            </a:r>
            <a:r>
              <a:rPr lang="en-US" altLang="ko-KR" sz="2000" b="1" dirty="0">
                <a:solidFill>
                  <a:srgbClr val="C00000"/>
                </a:solidFill>
              </a:rPr>
              <a:t>/</a:t>
            </a:r>
            <a:r>
              <a:rPr lang="ko-KR" altLang="en-US" sz="2000" b="1" dirty="0">
                <a:solidFill>
                  <a:srgbClr val="C00000"/>
                </a:solidFill>
              </a:rPr>
              <a:t> 로그인 </a:t>
            </a:r>
            <a:r>
              <a:rPr lang="en-US" altLang="ko-KR" sz="2000" b="1" dirty="0">
                <a:solidFill>
                  <a:srgbClr val="C00000"/>
                </a:solidFill>
              </a:rPr>
              <a:t>…….</a:t>
            </a:r>
            <a:r>
              <a:rPr lang="ko-KR" altLang="en-US" sz="2000" b="1" dirty="0">
                <a:solidFill>
                  <a:srgbClr val="C00000"/>
                </a:solidFill>
              </a:rPr>
              <a:t> </a:t>
            </a:r>
            <a:r>
              <a:rPr lang="en-US" altLang="ko-KR" sz="2000" b="1" dirty="0">
                <a:solidFill>
                  <a:srgbClr val="C00000"/>
                </a:solidFill>
              </a:rPr>
              <a:t>3</a:t>
            </a:r>
            <a:endParaRPr lang="en-US" altLang="ko-KR" sz="2000" b="1" dirty="0"/>
          </a:p>
          <a:p>
            <a:pPr algn="just">
              <a:lnSpc>
                <a:spcPct val="150000"/>
              </a:lnSpc>
            </a:pPr>
            <a:r>
              <a:rPr lang="en-US" altLang="ko-KR" sz="1500" dirty="0"/>
              <a:t>   1. d-Collection </a:t>
            </a:r>
            <a:r>
              <a:rPr lang="ko-KR" altLang="en-US" sz="1500" dirty="0"/>
              <a:t>접속</a:t>
            </a:r>
            <a:r>
              <a:rPr lang="en-US" altLang="ko-KR" sz="1500" dirty="0"/>
              <a:t> </a:t>
            </a:r>
          </a:p>
          <a:p>
            <a:pPr algn="just">
              <a:lnSpc>
                <a:spcPct val="150000"/>
              </a:lnSpc>
            </a:pPr>
            <a:r>
              <a:rPr lang="en-US" altLang="ko-KR" sz="1500" dirty="0"/>
              <a:t>   2. </a:t>
            </a:r>
            <a:r>
              <a:rPr lang="ko-KR" altLang="en-US" sz="1500" dirty="0"/>
              <a:t>학위논문</a:t>
            </a:r>
            <a:r>
              <a:rPr lang="en-US" altLang="ko-KR" sz="1500" dirty="0"/>
              <a:t>(d-Collection) </a:t>
            </a:r>
            <a:r>
              <a:rPr lang="ko-KR" altLang="en-US" sz="1500" dirty="0"/>
              <a:t>홈페이지에서 </a:t>
            </a:r>
            <a:endParaRPr lang="en-US" altLang="ko-KR" sz="1500" dirty="0"/>
          </a:p>
          <a:p>
            <a:pPr marL="324000" algn="just">
              <a:lnSpc>
                <a:spcPct val="150000"/>
              </a:lnSpc>
            </a:pPr>
            <a:r>
              <a:rPr lang="ko-KR" altLang="en-US" sz="1500" dirty="0"/>
              <a:t>로그인</a:t>
            </a:r>
            <a:endParaRPr lang="en-US" altLang="ko-KR" sz="1500" dirty="0"/>
          </a:p>
          <a:p>
            <a:pPr algn="just">
              <a:lnSpc>
                <a:spcPct val="150000"/>
              </a:lnSpc>
            </a:pPr>
            <a:r>
              <a:rPr lang="en-US" altLang="ko-KR" sz="1500" dirty="0"/>
              <a:t>    3. </a:t>
            </a:r>
            <a:r>
              <a:rPr lang="ko-KR" altLang="en-US" sz="1500" dirty="0"/>
              <a:t>제출자 </a:t>
            </a:r>
            <a:r>
              <a:rPr lang="ko-KR" altLang="en-US" sz="1500" dirty="0" err="1"/>
              <a:t>로그인인증</a:t>
            </a:r>
            <a:endParaRPr lang="en-US" altLang="ko-KR" sz="1500" dirty="0"/>
          </a:p>
          <a:p>
            <a:pPr algn="just">
              <a:lnSpc>
                <a:spcPct val="150000"/>
              </a:lnSpc>
            </a:pPr>
            <a:r>
              <a:rPr lang="en-US" altLang="ko-KR" sz="1500" dirty="0"/>
              <a:t>    4. </a:t>
            </a:r>
            <a:r>
              <a:rPr lang="ko-KR" altLang="en-US" sz="1500" dirty="0"/>
              <a:t>메일정보 입력</a:t>
            </a:r>
            <a:endParaRPr lang="en-US" altLang="ko-KR" sz="1500" dirty="0"/>
          </a:p>
          <a:p>
            <a:pPr algn="just">
              <a:lnSpc>
                <a:spcPct val="150000"/>
              </a:lnSpc>
            </a:pPr>
            <a:r>
              <a:rPr lang="en-US" altLang="ko-KR" sz="1500" dirty="0"/>
              <a:t>    5. </a:t>
            </a:r>
            <a:r>
              <a:rPr lang="ko-KR" altLang="en-US" sz="1500" dirty="0"/>
              <a:t>이메일 인증</a:t>
            </a:r>
            <a:endParaRPr lang="en-US" altLang="ko-KR" sz="1500" dirty="0"/>
          </a:p>
          <a:p>
            <a:pPr algn="just">
              <a:lnSpc>
                <a:spcPct val="150000"/>
              </a:lnSpc>
            </a:pPr>
            <a:endParaRPr lang="en-US" altLang="ko-KR" dirty="0"/>
          </a:p>
          <a:p>
            <a:pPr algn="just">
              <a:lnSpc>
                <a:spcPct val="150000"/>
              </a:lnSpc>
            </a:pPr>
            <a:r>
              <a:rPr lang="en-US" altLang="ko-KR" sz="2000" b="1" dirty="0">
                <a:solidFill>
                  <a:srgbClr val="C00000"/>
                </a:solidFill>
              </a:rPr>
              <a:t>Ⅱ. </a:t>
            </a:r>
            <a:r>
              <a:rPr lang="ko-KR" altLang="en-US" sz="2000" b="1" dirty="0">
                <a:solidFill>
                  <a:srgbClr val="C00000"/>
                </a:solidFill>
              </a:rPr>
              <a:t>논문 제출 </a:t>
            </a:r>
            <a:r>
              <a:rPr lang="en-US" altLang="ko-KR" sz="2000" b="1" dirty="0">
                <a:solidFill>
                  <a:srgbClr val="C00000"/>
                </a:solidFill>
              </a:rPr>
              <a:t>….... ….... …....</a:t>
            </a:r>
            <a:r>
              <a:rPr lang="ko-KR" altLang="en-US" sz="2000" b="1" dirty="0">
                <a:solidFill>
                  <a:srgbClr val="C00000"/>
                </a:solidFill>
              </a:rPr>
              <a:t> </a:t>
            </a:r>
            <a:r>
              <a:rPr lang="en-US" altLang="ko-KR" sz="2000" b="1" dirty="0">
                <a:solidFill>
                  <a:srgbClr val="C00000"/>
                </a:solidFill>
              </a:rPr>
              <a:t>….... 8</a:t>
            </a:r>
          </a:p>
          <a:p>
            <a:pPr algn="just">
              <a:lnSpc>
                <a:spcPct val="150000"/>
              </a:lnSpc>
            </a:pPr>
            <a:r>
              <a:rPr lang="en-US" altLang="ko-KR" dirty="0"/>
              <a:t>    </a:t>
            </a:r>
            <a:r>
              <a:rPr lang="en-US" altLang="ko-KR" sz="1500" dirty="0"/>
              <a:t>1. </a:t>
            </a:r>
            <a:r>
              <a:rPr lang="ko-KR" altLang="en-US" sz="1500" dirty="0"/>
              <a:t>「학위논문제출」 클릭</a:t>
            </a:r>
            <a:endParaRPr lang="en-US" altLang="ko-KR" sz="1500" dirty="0"/>
          </a:p>
          <a:p>
            <a:pPr algn="just">
              <a:lnSpc>
                <a:spcPct val="150000"/>
              </a:lnSpc>
            </a:pPr>
            <a:r>
              <a:rPr lang="en-US" altLang="ko-KR" sz="1500" dirty="0"/>
              <a:t>     2. </a:t>
            </a:r>
            <a:r>
              <a:rPr lang="ko-KR" altLang="en-US" sz="1500" dirty="0"/>
              <a:t>「자료제출」 클릭</a:t>
            </a:r>
            <a:endParaRPr lang="en-US" altLang="ko-KR" sz="1500" dirty="0"/>
          </a:p>
          <a:p>
            <a:pPr algn="just">
              <a:lnSpc>
                <a:spcPct val="150000"/>
              </a:lnSpc>
            </a:pPr>
            <a:r>
              <a:rPr lang="en-US" altLang="ko-KR" sz="1500" dirty="0"/>
              <a:t>     3. </a:t>
            </a:r>
            <a:r>
              <a:rPr lang="ko-KR" altLang="en-US" sz="1500" dirty="0"/>
              <a:t>컬렉션 선택</a:t>
            </a:r>
            <a:endParaRPr lang="en-US" altLang="ko-KR" sz="1500" dirty="0"/>
          </a:p>
          <a:p>
            <a:pPr algn="just">
              <a:lnSpc>
                <a:spcPct val="150000"/>
              </a:lnSpc>
            </a:pPr>
            <a:r>
              <a:rPr lang="en-US" altLang="ko-KR" sz="1500" dirty="0"/>
              <a:t>     4. </a:t>
            </a:r>
            <a:r>
              <a:rPr lang="ko-KR" altLang="en-US" sz="1500" dirty="0"/>
              <a:t>제출자 정보 입력</a:t>
            </a:r>
            <a:endParaRPr lang="en-US" altLang="ko-KR" sz="1500" dirty="0"/>
          </a:p>
          <a:p>
            <a:pPr algn="just">
              <a:lnSpc>
                <a:spcPct val="150000"/>
              </a:lnSpc>
            </a:pPr>
            <a:endParaRPr lang="en-US" altLang="ko-KR" sz="1500" dirty="0"/>
          </a:p>
          <a:p>
            <a:pPr algn="just">
              <a:lnSpc>
                <a:spcPct val="150000"/>
              </a:lnSpc>
            </a:pPr>
            <a:endParaRPr lang="en-US" altLang="ko-KR" sz="1500" dirty="0"/>
          </a:p>
          <a:p>
            <a:pPr algn="just">
              <a:lnSpc>
                <a:spcPct val="150000"/>
              </a:lnSpc>
            </a:pPr>
            <a:r>
              <a:rPr lang="en-US" altLang="ko-KR" sz="1500" dirty="0"/>
              <a:t>     5. </a:t>
            </a:r>
            <a:r>
              <a:rPr lang="ko-KR" altLang="en-US" sz="1500" dirty="0"/>
              <a:t>논문 등록</a:t>
            </a:r>
            <a:endParaRPr lang="en-US" altLang="ko-KR" sz="1500" dirty="0"/>
          </a:p>
          <a:p>
            <a:pPr algn="just">
              <a:lnSpc>
                <a:spcPct val="150000"/>
              </a:lnSpc>
            </a:pPr>
            <a:r>
              <a:rPr lang="en-US" altLang="ko-KR" sz="1500" dirty="0"/>
              <a:t>     6. </a:t>
            </a:r>
            <a:r>
              <a:rPr lang="ko-KR" altLang="en-US" sz="1500" dirty="0"/>
              <a:t>저작권 동의</a:t>
            </a:r>
            <a:endParaRPr lang="en-US" altLang="ko-KR" sz="1500" dirty="0"/>
          </a:p>
          <a:p>
            <a:pPr algn="just">
              <a:lnSpc>
                <a:spcPct val="150000"/>
              </a:lnSpc>
            </a:pPr>
            <a:r>
              <a:rPr lang="en-US" altLang="ko-KR" sz="1500" dirty="0"/>
              <a:t>     7. </a:t>
            </a:r>
            <a:r>
              <a:rPr lang="ko-KR" altLang="en-US" sz="1500" dirty="0"/>
              <a:t>제출 확인</a:t>
            </a:r>
            <a:endParaRPr lang="en-US" altLang="ko-KR" sz="1500" dirty="0"/>
          </a:p>
          <a:p>
            <a:pPr algn="just">
              <a:lnSpc>
                <a:spcPct val="150000"/>
              </a:lnSpc>
            </a:pPr>
            <a:r>
              <a:rPr lang="en-US" altLang="ko-KR" sz="1500" dirty="0"/>
              <a:t>     8. </a:t>
            </a:r>
            <a:r>
              <a:rPr lang="ko-KR" altLang="en-US" sz="1500" dirty="0"/>
              <a:t>논문제출 완료</a:t>
            </a:r>
            <a:endParaRPr lang="en-US" altLang="ko-KR" sz="1500" dirty="0"/>
          </a:p>
          <a:p>
            <a:pPr>
              <a:lnSpc>
                <a:spcPct val="150000"/>
              </a:lnSpc>
            </a:pPr>
            <a:endParaRPr lang="en-US" altLang="ko-KR" sz="1900" dirty="0"/>
          </a:p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srgbClr val="C00000"/>
                </a:solidFill>
              </a:rPr>
              <a:t>Ⅲ. </a:t>
            </a:r>
            <a:r>
              <a:rPr lang="ko-KR" altLang="en-US" sz="2000" b="1" dirty="0">
                <a:solidFill>
                  <a:srgbClr val="C00000"/>
                </a:solidFill>
              </a:rPr>
              <a:t>논문 </a:t>
            </a:r>
            <a:r>
              <a:rPr lang="ko-KR" altLang="en-US" sz="2000" b="1" dirty="0" err="1">
                <a:solidFill>
                  <a:srgbClr val="C00000"/>
                </a:solidFill>
              </a:rPr>
              <a:t>재제출</a:t>
            </a:r>
            <a:r>
              <a:rPr lang="ko-KR" altLang="en-US" sz="2000" b="1" dirty="0">
                <a:solidFill>
                  <a:srgbClr val="C00000"/>
                </a:solidFill>
              </a:rPr>
              <a:t> </a:t>
            </a:r>
            <a:r>
              <a:rPr lang="en-US" altLang="ko-KR" sz="2000" b="1" dirty="0">
                <a:solidFill>
                  <a:srgbClr val="C00000"/>
                </a:solidFill>
              </a:rPr>
              <a:t>….... ….... …....</a:t>
            </a:r>
            <a:r>
              <a:rPr lang="ko-KR" altLang="en-US" sz="2000" b="1" dirty="0">
                <a:solidFill>
                  <a:srgbClr val="C00000"/>
                </a:solidFill>
              </a:rPr>
              <a:t> </a:t>
            </a:r>
            <a:r>
              <a:rPr lang="en-US" altLang="ko-KR" sz="2000" b="1" dirty="0">
                <a:solidFill>
                  <a:srgbClr val="C00000"/>
                </a:solidFill>
              </a:rPr>
              <a:t>21 </a:t>
            </a:r>
          </a:p>
          <a:p>
            <a:pPr>
              <a:lnSpc>
                <a:spcPct val="150000"/>
              </a:lnSpc>
            </a:pPr>
            <a:r>
              <a:rPr lang="en-US" altLang="ko-KR" sz="1500" dirty="0"/>
              <a:t>    1. </a:t>
            </a:r>
            <a:r>
              <a:rPr lang="ko-KR" altLang="en-US" sz="1500" dirty="0"/>
              <a:t>논문 반송 확인</a:t>
            </a:r>
            <a:endParaRPr lang="en-US" altLang="ko-KR" sz="1500" dirty="0"/>
          </a:p>
          <a:p>
            <a:pPr>
              <a:lnSpc>
                <a:spcPct val="150000"/>
              </a:lnSpc>
            </a:pPr>
            <a:r>
              <a:rPr lang="en-US" altLang="ko-KR" sz="1500" dirty="0"/>
              <a:t>    2. </a:t>
            </a:r>
            <a:r>
              <a:rPr lang="ko-KR" altLang="en-US" sz="1500" dirty="0"/>
              <a:t>반송사유 확인</a:t>
            </a:r>
            <a:endParaRPr lang="en-US" altLang="ko-KR" sz="1500" dirty="0"/>
          </a:p>
          <a:p>
            <a:pPr>
              <a:lnSpc>
                <a:spcPct val="150000"/>
              </a:lnSpc>
            </a:pPr>
            <a:r>
              <a:rPr lang="en-US" altLang="ko-KR" sz="1500" dirty="0"/>
              <a:t>    3. </a:t>
            </a:r>
            <a:r>
              <a:rPr lang="ko-KR" altLang="en-US" sz="1500" dirty="0"/>
              <a:t>논문 승인 완료</a:t>
            </a:r>
            <a:endParaRPr lang="en-US" altLang="ko-KR" sz="1500" dirty="0"/>
          </a:p>
          <a:p>
            <a:pPr>
              <a:lnSpc>
                <a:spcPct val="150000"/>
              </a:lnSpc>
            </a:pPr>
            <a:endParaRPr lang="en-US" altLang="ko-KR" sz="1900" b="1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srgbClr val="C00000"/>
                </a:solidFill>
              </a:rPr>
              <a:t>Ⅳ. </a:t>
            </a:r>
            <a:r>
              <a:rPr lang="ko-KR" altLang="en-US" b="1" dirty="0">
                <a:solidFill>
                  <a:srgbClr val="C00000"/>
                </a:solidFill>
              </a:rPr>
              <a:t>저작권 동의서</a:t>
            </a:r>
            <a:r>
              <a:rPr lang="en-US" altLang="ko-KR" b="1" dirty="0">
                <a:solidFill>
                  <a:srgbClr val="C00000"/>
                </a:solidFill>
              </a:rPr>
              <a:t>/</a:t>
            </a:r>
            <a:r>
              <a:rPr lang="ko-KR" altLang="en-US" b="1" dirty="0">
                <a:solidFill>
                  <a:srgbClr val="C00000"/>
                </a:solidFill>
              </a:rPr>
              <a:t> 제출 확인서 출력</a:t>
            </a:r>
            <a:endParaRPr lang="en-US" altLang="ko-KR" b="1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srgbClr val="C00000"/>
                </a:solidFill>
              </a:rPr>
              <a:t>                                       </a:t>
            </a:r>
            <a:r>
              <a:rPr lang="ko-KR" altLang="en-US" sz="2000" b="1" dirty="0">
                <a:solidFill>
                  <a:srgbClr val="C00000"/>
                </a:solidFill>
              </a:rPr>
              <a:t> </a:t>
            </a:r>
            <a:r>
              <a:rPr lang="en-US" altLang="ko-KR" sz="2000" b="1" dirty="0">
                <a:solidFill>
                  <a:srgbClr val="C00000"/>
                </a:solidFill>
              </a:rPr>
              <a:t>…....</a:t>
            </a:r>
            <a:r>
              <a:rPr lang="ko-KR" altLang="en-US" sz="2000" b="1" dirty="0">
                <a:solidFill>
                  <a:srgbClr val="C00000"/>
                </a:solidFill>
              </a:rPr>
              <a:t> </a:t>
            </a:r>
            <a:r>
              <a:rPr lang="en-US" altLang="ko-KR" sz="2000" b="1" dirty="0">
                <a:solidFill>
                  <a:srgbClr val="C00000"/>
                </a:solidFill>
              </a:rPr>
              <a:t>….... 24</a:t>
            </a:r>
            <a:endParaRPr lang="ko-KR" altLang="en-US" sz="2000" b="1" dirty="0">
              <a:solidFill>
                <a:srgbClr val="C00000"/>
              </a:solidFill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D5F5FD53-BC79-4509-8832-0945E2E6C397}"/>
              </a:ext>
            </a:extLst>
          </p:cNvPr>
          <p:cNvSpPr/>
          <p:nvPr/>
        </p:nvSpPr>
        <p:spPr>
          <a:xfrm>
            <a:off x="3238161" y="310392"/>
            <a:ext cx="2701242" cy="5368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kern="2000" spc="1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 </a:t>
            </a:r>
            <a:r>
              <a:rPr lang="ko-KR" altLang="en-US" sz="3200" b="1" kern="2000" spc="2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목 차 </a:t>
            </a:r>
            <a:r>
              <a:rPr lang="en-US" altLang="ko-KR" sz="3200" b="1" kern="2000" spc="1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</a:t>
            </a: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AC99B794-BCD6-4A76-A9F9-78009F96F05B}"/>
              </a:ext>
            </a:extLst>
          </p:cNvPr>
          <p:cNvCxnSpPr>
            <a:cxnSpLocks/>
          </p:cNvCxnSpPr>
          <p:nvPr/>
        </p:nvCxnSpPr>
        <p:spPr>
          <a:xfrm>
            <a:off x="4572000" y="1291905"/>
            <a:ext cx="0" cy="489917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" name="직사각형 8">
            <a:extLst>
              <a:ext uri="{FF2B5EF4-FFF2-40B4-BE49-F238E27FC236}">
                <a16:creationId xmlns:a16="http://schemas.microsoft.com/office/drawing/2014/main" id="{151C3B6E-E5BA-4A2E-9D9F-EE7EA68CE8E6}"/>
              </a:ext>
            </a:extLst>
          </p:cNvPr>
          <p:cNvSpPr/>
          <p:nvPr/>
        </p:nvSpPr>
        <p:spPr>
          <a:xfrm>
            <a:off x="176169" y="192947"/>
            <a:ext cx="8800051" cy="61634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90708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_x292196728">
            <a:extLst>
              <a:ext uri="{FF2B5EF4-FFF2-40B4-BE49-F238E27FC236}">
                <a16:creationId xmlns:a16="http://schemas.microsoft.com/office/drawing/2014/main" id="{A64C022E-3BF8-A9E7-C2ED-7755D35EC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15" r="26717"/>
          <a:stretch>
            <a:fillRect/>
          </a:stretch>
        </p:blipFill>
        <p:spPr bwMode="auto">
          <a:xfrm>
            <a:off x="1266284" y="1105131"/>
            <a:ext cx="3149206" cy="28800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_x292197376">
            <a:extLst>
              <a:ext uri="{FF2B5EF4-FFF2-40B4-BE49-F238E27FC236}">
                <a16:creationId xmlns:a16="http://schemas.microsoft.com/office/drawing/2014/main" id="{A6047BF8-4F7A-C876-9F71-E901E6619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860" y="1119877"/>
            <a:ext cx="3149207" cy="28800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_x292197016">
            <a:extLst>
              <a:ext uri="{FF2B5EF4-FFF2-40B4-BE49-F238E27FC236}">
                <a16:creationId xmlns:a16="http://schemas.microsoft.com/office/drawing/2014/main" id="{4F71558A-277E-F39C-9BD9-E8BFB4FA1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2" b="54825"/>
          <a:stretch>
            <a:fillRect/>
          </a:stretch>
        </p:blipFill>
        <p:spPr bwMode="auto">
          <a:xfrm>
            <a:off x="1266284" y="4103242"/>
            <a:ext cx="6551849" cy="15840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29A1EF3-2BCD-4DB8-9B6C-0174AF1963AD}"/>
              </a:ext>
            </a:extLst>
          </p:cNvPr>
          <p:cNvSpPr txBox="1"/>
          <p:nvPr/>
        </p:nvSpPr>
        <p:spPr>
          <a:xfrm>
            <a:off x="1520504" y="5748489"/>
            <a:ext cx="6102992" cy="878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/>
              <a:t>논문제출이 완료되면 개별 카카오톡으로 발송됨</a:t>
            </a:r>
            <a:endParaRPr lang="en-US" altLang="ko-KR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/>
              <a:t>논문제출내역에서 논문 접수 처리 상태를 확인할 수 있음</a:t>
            </a: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7A28D20D-6A44-4FAD-ADC8-89CA7D5A1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7AA2-B9A4-4678-BFFD-0030B428E542}" type="slidenum">
              <a:rPr lang="ko-KR" altLang="en-US" smtClean="0"/>
              <a:t>20</a:t>
            </a:fld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044AD1ED-D297-4754-92C5-0CE100E030C7}"/>
              </a:ext>
            </a:extLst>
          </p:cNvPr>
          <p:cNvSpPr/>
          <p:nvPr/>
        </p:nvSpPr>
        <p:spPr>
          <a:xfrm>
            <a:off x="0" y="1"/>
            <a:ext cx="9144000" cy="6452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FC15A7-5294-4E60-BAE8-7A93FF7F05CF}"/>
              </a:ext>
            </a:extLst>
          </p:cNvPr>
          <p:cNvSpPr txBox="1"/>
          <p:nvPr/>
        </p:nvSpPr>
        <p:spPr>
          <a:xfrm>
            <a:off x="0" y="0"/>
            <a:ext cx="3254928" cy="10715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50000"/>
              </a:lnSpc>
            </a:pPr>
            <a:r>
              <a:rPr lang="en-US" altLang="ko-KR" sz="2500" b="1" kern="0" dirty="0">
                <a:solidFill>
                  <a:srgbClr val="B21010"/>
                </a:solidFill>
                <a:latin typeface="+mj-ea"/>
                <a:ea typeface="+mj-ea"/>
              </a:rPr>
              <a:t>Ⅱ. </a:t>
            </a:r>
            <a:r>
              <a:rPr lang="ko-KR" altLang="en-US" sz="2500" b="1" kern="0" dirty="0">
                <a:solidFill>
                  <a:srgbClr val="B21010"/>
                </a:solidFill>
                <a:latin typeface="+mj-ea"/>
                <a:ea typeface="+mj-ea"/>
              </a:rPr>
              <a:t>논문 제출</a:t>
            </a:r>
            <a:endParaRPr lang="ko-KR" altLang="en-US" sz="2500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pPr marL="108000" indent="117234" algn="just" fontAlgn="base" latinLnBrk="1">
              <a:lnSpc>
                <a:spcPct val="150000"/>
              </a:lnSpc>
            </a:pPr>
            <a:r>
              <a:rPr lang="en-US" altLang="ko-KR" sz="2000" kern="0" dirty="0">
                <a:solidFill>
                  <a:srgbClr val="000000"/>
                </a:solidFill>
                <a:latin typeface="+mj-ea"/>
                <a:ea typeface="+mj-ea"/>
              </a:rPr>
              <a:t>8. </a:t>
            </a:r>
            <a:r>
              <a:rPr lang="ko-KR" altLang="en-US" sz="2000" kern="0" dirty="0">
                <a:solidFill>
                  <a:srgbClr val="000000"/>
                </a:solidFill>
                <a:latin typeface="+mj-ea"/>
                <a:ea typeface="+mj-ea"/>
              </a:rPr>
              <a:t>논문제출 완료</a:t>
            </a:r>
          </a:p>
        </p:txBody>
      </p:sp>
    </p:spTree>
    <p:extLst>
      <p:ext uri="{BB962C8B-B14F-4D97-AF65-F5344CB8AC3E}">
        <p14:creationId xmlns:p14="http://schemas.microsoft.com/office/powerpoint/2010/main" val="32993645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>
            <a:extLst>
              <a:ext uri="{FF2B5EF4-FFF2-40B4-BE49-F238E27FC236}">
                <a16:creationId xmlns:a16="http://schemas.microsoft.com/office/drawing/2014/main" id="{C17136EF-BAE1-4887-BDA8-897D0D069A38}"/>
              </a:ext>
            </a:extLst>
          </p:cNvPr>
          <p:cNvSpPr/>
          <p:nvPr/>
        </p:nvSpPr>
        <p:spPr>
          <a:xfrm>
            <a:off x="0" y="1"/>
            <a:ext cx="9144000" cy="645288"/>
          </a:xfrm>
          <a:prstGeom prst="rect">
            <a:avLst/>
          </a:prstGeom>
          <a:solidFill>
            <a:srgbClr val="C3BFD3"/>
          </a:solidFill>
          <a:ln>
            <a:solidFill>
              <a:srgbClr val="C3BF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49" name="_x285348840">
            <a:extLst>
              <a:ext uri="{FF2B5EF4-FFF2-40B4-BE49-F238E27FC236}">
                <a16:creationId xmlns:a16="http://schemas.microsoft.com/office/drawing/2014/main" id="{95C20F8C-2183-EB37-1B45-7DA335ED4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999" y="1721586"/>
            <a:ext cx="7200000" cy="284980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22031D-1924-24A4-5FC3-0DDE315132FA}"/>
              </a:ext>
            </a:extLst>
          </p:cNvPr>
          <p:cNvSpPr txBox="1"/>
          <p:nvPr/>
        </p:nvSpPr>
        <p:spPr>
          <a:xfrm>
            <a:off x="1073228" y="4655564"/>
            <a:ext cx="6997542" cy="1700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0" lang="ko-K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논문이 반송되었다면 </a:t>
            </a:r>
            <a:r>
              <a:rPr kumimoji="0" lang="en-US" altLang="ko-K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d-Collection </a:t>
            </a:r>
            <a:r>
              <a:rPr kumimoji="0" lang="ko-K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홈페이지에 반송 사유와 함께 알림 메세지로 나타남</a:t>
            </a:r>
            <a:endParaRPr kumimoji="0" lang="en-US" altLang="ko-KR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n-ea"/>
            </a:endParaRPr>
          </a:p>
          <a:p>
            <a:pPr marL="342900" indent="-342900" algn="just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>
                <a:solidFill>
                  <a:srgbClr val="000000"/>
                </a:solidFill>
                <a:latin typeface="+mn-ea"/>
              </a:rPr>
              <a:t>제출내역에서 본인논문을 클릭하면 반송사유와 반송일을 확인할 수 있음</a:t>
            </a:r>
            <a:endParaRPr kumimoji="0" lang="ko-KR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6" name="말풍선: 사각형 5">
            <a:extLst>
              <a:ext uri="{FF2B5EF4-FFF2-40B4-BE49-F238E27FC236}">
                <a16:creationId xmlns:a16="http://schemas.microsoft.com/office/drawing/2014/main" id="{A7D2A532-91F5-BFC1-0EE6-33E04142C456}"/>
              </a:ext>
            </a:extLst>
          </p:cNvPr>
          <p:cNvSpPr/>
          <p:nvPr/>
        </p:nvSpPr>
        <p:spPr>
          <a:xfrm>
            <a:off x="2516204" y="2108021"/>
            <a:ext cx="2447365" cy="806823"/>
          </a:xfrm>
          <a:prstGeom prst="wedgeRectCallout">
            <a:avLst>
              <a:gd name="adj1" fmla="val -65923"/>
              <a:gd name="adj2" fmla="val 40889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>
                <a:solidFill>
                  <a:sysClr val="windowText" lastClr="000000"/>
                </a:solidFill>
              </a:rPr>
              <a:t>논문반송</a:t>
            </a:r>
            <a:r>
              <a:rPr lang="ko-KR" altLang="en-US" dirty="0">
                <a:solidFill>
                  <a:sysClr val="windowText" lastClr="000000"/>
                </a:solidFill>
              </a:rPr>
              <a:t> 사유 확인</a:t>
            </a:r>
          </a:p>
        </p:txBody>
      </p:sp>
      <p:sp>
        <p:nvSpPr>
          <p:cNvPr id="7" name="액자 6">
            <a:extLst>
              <a:ext uri="{FF2B5EF4-FFF2-40B4-BE49-F238E27FC236}">
                <a16:creationId xmlns:a16="http://schemas.microsoft.com/office/drawing/2014/main" id="{334BD3C8-1A98-5367-2A40-0145F7446611}"/>
              </a:ext>
            </a:extLst>
          </p:cNvPr>
          <p:cNvSpPr/>
          <p:nvPr/>
        </p:nvSpPr>
        <p:spPr>
          <a:xfrm>
            <a:off x="5334000" y="1672935"/>
            <a:ext cx="430306" cy="134470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말풍선: 사각형 7">
            <a:extLst>
              <a:ext uri="{FF2B5EF4-FFF2-40B4-BE49-F238E27FC236}">
                <a16:creationId xmlns:a16="http://schemas.microsoft.com/office/drawing/2014/main" id="{8AA79FB2-B5D7-5974-3140-CAF68C814D89}"/>
              </a:ext>
            </a:extLst>
          </p:cNvPr>
          <p:cNvSpPr/>
          <p:nvPr/>
        </p:nvSpPr>
        <p:spPr>
          <a:xfrm>
            <a:off x="5364256" y="819238"/>
            <a:ext cx="2187388" cy="545270"/>
          </a:xfrm>
          <a:prstGeom prst="wedgeRectCallout">
            <a:avLst>
              <a:gd name="adj1" fmla="val -36817"/>
              <a:gd name="adj2" fmla="val 105924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>
                <a:solidFill>
                  <a:sysClr val="windowText" lastClr="000000"/>
                </a:solidFill>
              </a:rPr>
              <a:t>제출내역 클릭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EA0891DA-5FA6-4CCF-944F-1ADFF0948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7AA2-B9A4-4678-BFFD-0030B428E542}" type="slidenum">
              <a:rPr lang="ko-KR" altLang="en-US" smtClean="0"/>
              <a:t>21</a:t>
            </a:fld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9AA791-8788-4B27-A9E3-1B6A6768C2D8}"/>
              </a:ext>
            </a:extLst>
          </p:cNvPr>
          <p:cNvSpPr txBox="1"/>
          <p:nvPr/>
        </p:nvSpPr>
        <p:spPr>
          <a:xfrm>
            <a:off x="0" y="0"/>
            <a:ext cx="3254928" cy="10715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50000"/>
              </a:lnSpc>
            </a:pPr>
            <a:r>
              <a:rPr lang="en-US" altLang="ko-KR" sz="2500" b="1" kern="0" dirty="0">
                <a:solidFill>
                  <a:srgbClr val="B21010"/>
                </a:solidFill>
                <a:latin typeface="+mj-ea"/>
                <a:ea typeface="+mj-ea"/>
              </a:rPr>
              <a:t>Ⅲ. </a:t>
            </a:r>
            <a:r>
              <a:rPr lang="ko-KR" altLang="en-US" sz="2500" b="1" kern="0" dirty="0">
                <a:solidFill>
                  <a:srgbClr val="B21010"/>
                </a:solidFill>
                <a:latin typeface="+mj-ea"/>
                <a:ea typeface="+mj-ea"/>
              </a:rPr>
              <a:t>논문 </a:t>
            </a:r>
            <a:r>
              <a:rPr lang="ko-KR" altLang="en-US" sz="2500" b="1" kern="0" dirty="0" err="1">
                <a:solidFill>
                  <a:srgbClr val="B21010"/>
                </a:solidFill>
                <a:latin typeface="+mj-ea"/>
                <a:ea typeface="+mj-ea"/>
              </a:rPr>
              <a:t>재제출</a:t>
            </a:r>
            <a:endParaRPr lang="ko-KR" altLang="en-US" sz="2500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pPr marL="108000" indent="117234" algn="just" fontAlgn="base" latinLnBrk="1">
              <a:lnSpc>
                <a:spcPct val="150000"/>
              </a:lnSpc>
            </a:pPr>
            <a:r>
              <a:rPr lang="en-US" altLang="ko-KR" sz="2000" kern="0" dirty="0">
                <a:solidFill>
                  <a:srgbClr val="000000"/>
                </a:solidFill>
                <a:latin typeface="+mj-ea"/>
                <a:ea typeface="+mj-ea"/>
              </a:rPr>
              <a:t>1. </a:t>
            </a:r>
            <a:r>
              <a:rPr lang="ko-KR" altLang="en-US" sz="2000" kern="0" dirty="0">
                <a:solidFill>
                  <a:srgbClr val="000000"/>
                </a:solidFill>
                <a:latin typeface="+mj-ea"/>
                <a:ea typeface="+mj-ea"/>
              </a:rPr>
              <a:t>논문 반송 확인</a:t>
            </a:r>
          </a:p>
        </p:txBody>
      </p:sp>
    </p:spTree>
    <p:extLst>
      <p:ext uri="{BB962C8B-B14F-4D97-AF65-F5344CB8AC3E}">
        <p14:creationId xmlns:p14="http://schemas.microsoft.com/office/powerpoint/2010/main" val="19937192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_x285359280">
            <a:extLst>
              <a:ext uri="{FF2B5EF4-FFF2-40B4-BE49-F238E27FC236}">
                <a16:creationId xmlns:a16="http://schemas.microsoft.com/office/drawing/2014/main" id="{21A7AB45-926F-218D-2C19-19E7BC903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999" y="2581996"/>
            <a:ext cx="7200000" cy="1694007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C866A9C-9295-1CB8-270D-7443053184D3}"/>
              </a:ext>
            </a:extLst>
          </p:cNvPr>
          <p:cNvSpPr txBox="1"/>
          <p:nvPr/>
        </p:nvSpPr>
        <p:spPr>
          <a:xfrm>
            <a:off x="1207658" y="4486542"/>
            <a:ext cx="6728683" cy="869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+mn-ea"/>
              </a:rPr>
              <a:t>반송사유 확인 후 해당 사항 수정</a:t>
            </a:r>
            <a:endParaRPr lang="en-US" altLang="ko-KR" sz="18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kern="0" dirty="0">
                <a:solidFill>
                  <a:srgbClr val="000000"/>
                </a:solidFill>
                <a:latin typeface="+mn-ea"/>
              </a:rPr>
              <a:t>수정 완료 </a:t>
            </a:r>
            <a:r>
              <a:rPr lang="ko-KR" altLang="en-US" kern="0" dirty="0" err="1">
                <a:solidFill>
                  <a:srgbClr val="000000"/>
                </a:solidFill>
                <a:latin typeface="+mn-ea"/>
              </a:rPr>
              <a:t>시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+mn-ea"/>
              </a:rPr>
              <a:t>논문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+mn-ea"/>
              </a:rPr>
              <a:t> 수정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+mn-ea"/>
              </a:rPr>
              <a:t>제출창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+mn-ea"/>
              </a:rPr>
              <a:t> 하단에 「제출완료」 버튼 클릭</a:t>
            </a:r>
            <a:endParaRPr lang="ko-KR" altLang="en-US" dirty="0">
              <a:latin typeface="+mn-ea"/>
            </a:endParaRPr>
          </a:p>
        </p:txBody>
      </p:sp>
      <p:sp>
        <p:nvSpPr>
          <p:cNvPr id="6" name="말풍선: 사각형 5">
            <a:extLst>
              <a:ext uri="{FF2B5EF4-FFF2-40B4-BE49-F238E27FC236}">
                <a16:creationId xmlns:a16="http://schemas.microsoft.com/office/drawing/2014/main" id="{F8F31C76-8926-9B61-CCD0-A5B0DB40B09D}"/>
              </a:ext>
            </a:extLst>
          </p:cNvPr>
          <p:cNvSpPr/>
          <p:nvPr/>
        </p:nvSpPr>
        <p:spPr>
          <a:xfrm>
            <a:off x="4238004" y="3527384"/>
            <a:ext cx="1649506" cy="569259"/>
          </a:xfrm>
          <a:prstGeom prst="wedgeRectCallout">
            <a:avLst>
              <a:gd name="adj1" fmla="val -74655"/>
              <a:gd name="adj2" fmla="val 17416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>
                <a:solidFill>
                  <a:sysClr val="windowText" lastClr="000000"/>
                </a:solidFill>
              </a:rPr>
              <a:t>반송사유 확인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B897067D-3B12-48CB-B5B2-E67EEB953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7AA2-B9A4-4678-BFFD-0030B428E542}" type="slidenum">
              <a:rPr lang="ko-KR" altLang="en-US" smtClean="0"/>
              <a:t>22</a:t>
            </a:fld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85D33344-886B-45C7-AAB5-C855406F6415}"/>
              </a:ext>
            </a:extLst>
          </p:cNvPr>
          <p:cNvSpPr/>
          <p:nvPr/>
        </p:nvSpPr>
        <p:spPr>
          <a:xfrm>
            <a:off x="0" y="1"/>
            <a:ext cx="9144000" cy="645288"/>
          </a:xfrm>
          <a:prstGeom prst="rect">
            <a:avLst/>
          </a:prstGeom>
          <a:solidFill>
            <a:srgbClr val="C3BFD3"/>
          </a:solidFill>
          <a:ln>
            <a:solidFill>
              <a:srgbClr val="C3BF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E80896-765C-4AC0-84B8-A52B5C89CC9E}"/>
              </a:ext>
            </a:extLst>
          </p:cNvPr>
          <p:cNvSpPr txBox="1"/>
          <p:nvPr/>
        </p:nvSpPr>
        <p:spPr>
          <a:xfrm>
            <a:off x="0" y="0"/>
            <a:ext cx="3254928" cy="10715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50000"/>
              </a:lnSpc>
            </a:pPr>
            <a:r>
              <a:rPr lang="en-US" altLang="ko-KR" sz="2500" b="1" kern="0" dirty="0">
                <a:solidFill>
                  <a:srgbClr val="B21010"/>
                </a:solidFill>
                <a:latin typeface="+mj-ea"/>
              </a:rPr>
              <a:t>Ⅲ</a:t>
            </a:r>
            <a:r>
              <a:rPr lang="en-US" altLang="ko-KR" sz="2500" b="1" kern="0" dirty="0">
                <a:solidFill>
                  <a:srgbClr val="B21010"/>
                </a:solidFill>
                <a:latin typeface="+mj-ea"/>
                <a:ea typeface="+mj-ea"/>
              </a:rPr>
              <a:t>. </a:t>
            </a:r>
            <a:r>
              <a:rPr lang="ko-KR" altLang="en-US" sz="2500" b="1" kern="0" dirty="0">
                <a:solidFill>
                  <a:srgbClr val="B21010"/>
                </a:solidFill>
                <a:latin typeface="+mj-ea"/>
                <a:ea typeface="+mj-ea"/>
              </a:rPr>
              <a:t>논문 </a:t>
            </a:r>
            <a:r>
              <a:rPr lang="ko-KR" altLang="en-US" sz="2500" b="1" kern="0" dirty="0" err="1">
                <a:solidFill>
                  <a:srgbClr val="B21010"/>
                </a:solidFill>
                <a:latin typeface="+mj-ea"/>
                <a:ea typeface="+mj-ea"/>
              </a:rPr>
              <a:t>재제출</a:t>
            </a:r>
            <a:endParaRPr lang="ko-KR" altLang="en-US" sz="2500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pPr marL="108000" indent="117234" algn="just" fontAlgn="base" latinLnBrk="1">
              <a:lnSpc>
                <a:spcPct val="150000"/>
              </a:lnSpc>
            </a:pPr>
            <a:r>
              <a:rPr lang="en-US" altLang="ko-KR" sz="2000" kern="0" dirty="0">
                <a:solidFill>
                  <a:srgbClr val="000000"/>
                </a:solidFill>
                <a:latin typeface="+mj-ea"/>
                <a:ea typeface="+mj-ea"/>
              </a:rPr>
              <a:t>2. </a:t>
            </a:r>
            <a:r>
              <a:rPr lang="ko-KR" altLang="en-US" sz="2000" kern="0" dirty="0">
                <a:solidFill>
                  <a:srgbClr val="000000"/>
                </a:solidFill>
                <a:latin typeface="+mj-ea"/>
                <a:ea typeface="+mj-ea"/>
              </a:rPr>
              <a:t>반송사유 확인</a:t>
            </a:r>
          </a:p>
        </p:txBody>
      </p:sp>
    </p:spTree>
    <p:extLst>
      <p:ext uri="{BB962C8B-B14F-4D97-AF65-F5344CB8AC3E}">
        <p14:creationId xmlns:p14="http://schemas.microsoft.com/office/powerpoint/2010/main" val="31704563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_x292204216">
            <a:extLst>
              <a:ext uri="{FF2B5EF4-FFF2-40B4-BE49-F238E27FC236}">
                <a16:creationId xmlns:a16="http://schemas.microsoft.com/office/drawing/2014/main" id="{9BF387F6-72BE-EBEF-BFC6-8393809F3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40"/>
          <a:stretch>
            <a:fillRect/>
          </a:stretch>
        </p:blipFill>
        <p:spPr bwMode="auto">
          <a:xfrm>
            <a:off x="2170734" y="1449000"/>
            <a:ext cx="4802532" cy="39600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2D041D-7D29-267E-FEFB-FBEF43FF6F2F}"/>
              </a:ext>
            </a:extLst>
          </p:cNvPr>
          <p:cNvSpPr txBox="1"/>
          <p:nvPr/>
        </p:nvSpPr>
        <p:spPr>
          <a:xfrm>
            <a:off x="2170734" y="5493149"/>
            <a:ext cx="5033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+mn-ea"/>
              </a:rPr>
              <a:t>논문 검증이 완료되면 개별 카카오톡으로 논문 승인 안내 메시지 발송</a:t>
            </a:r>
            <a:endParaRPr lang="ko-KR" altLang="en-US" dirty="0">
              <a:latin typeface="+mn-ea"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ECE409C4-AD1F-40C4-80F9-30F4E6459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7AA2-B9A4-4678-BFFD-0030B428E542}" type="slidenum">
              <a:rPr lang="ko-KR" altLang="en-US" smtClean="0"/>
              <a:t>23</a:t>
            </a:fld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1941A34F-3578-4946-967D-C9709D82B10F}"/>
              </a:ext>
            </a:extLst>
          </p:cNvPr>
          <p:cNvSpPr/>
          <p:nvPr/>
        </p:nvSpPr>
        <p:spPr>
          <a:xfrm>
            <a:off x="0" y="1"/>
            <a:ext cx="9144000" cy="645288"/>
          </a:xfrm>
          <a:prstGeom prst="rect">
            <a:avLst/>
          </a:prstGeom>
          <a:solidFill>
            <a:srgbClr val="C3BFD3"/>
          </a:solidFill>
          <a:ln>
            <a:solidFill>
              <a:srgbClr val="C3BF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2978B0-B576-4B5C-B13F-99E53D7A0FD3}"/>
              </a:ext>
            </a:extLst>
          </p:cNvPr>
          <p:cNvSpPr txBox="1"/>
          <p:nvPr/>
        </p:nvSpPr>
        <p:spPr>
          <a:xfrm>
            <a:off x="0" y="0"/>
            <a:ext cx="3254928" cy="10715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50000"/>
              </a:lnSpc>
            </a:pPr>
            <a:r>
              <a:rPr lang="en-US" altLang="ko-KR" sz="2500" b="1" kern="0" dirty="0">
                <a:solidFill>
                  <a:srgbClr val="B21010"/>
                </a:solidFill>
                <a:latin typeface="+mj-ea"/>
              </a:rPr>
              <a:t>Ⅲ</a:t>
            </a:r>
            <a:r>
              <a:rPr lang="en-US" altLang="ko-KR" sz="2500" b="1" kern="0" dirty="0">
                <a:solidFill>
                  <a:srgbClr val="B21010"/>
                </a:solidFill>
                <a:latin typeface="+mj-ea"/>
                <a:ea typeface="+mj-ea"/>
              </a:rPr>
              <a:t>. </a:t>
            </a:r>
            <a:r>
              <a:rPr lang="ko-KR" altLang="en-US" sz="2500" b="1" kern="0" dirty="0">
                <a:solidFill>
                  <a:srgbClr val="B21010"/>
                </a:solidFill>
                <a:latin typeface="+mj-ea"/>
                <a:ea typeface="+mj-ea"/>
              </a:rPr>
              <a:t>논문 </a:t>
            </a:r>
            <a:r>
              <a:rPr lang="ko-KR" altLang="en-US" sz="2500" b="1" kern="0" dirty="0" err="1">
                <a:solidFill>
                  <a:srgbClr val="B21010"/>
                </a:solidFill>
                <a:latin typeface="+mj-ea"/>
                <a:ea typeface="+mj-ea"/>
              </a:rPr>
              <a:t>재제출</a:t>
            </a:r>
            <a:endParaRPr lang="ko-KR" altLang="en-US" sz="2500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pPr marL="108000" indent="117234" algn="just" fontAlgn="base" latinLnBrk="1">
              <a:lnSpc>
                <a:spcPct val="150000"/>
              </a:lnSpc>
            </a:pPr>
            <a:r>
              <a:rPr lang="en-US" altLang="ko-KR" sz="2000" kern="0" dirty="0">
                <a:solidFill>
                  <a:srgbClr val="000000"/>
                </a:solidFill>
                <a:latin typeface="+mj-ea"/>
                <a:ea typeface="+mj-ea"/>
              </a:rPr>
              <a:t>3. </a:t>
            </a:r>
            <a:r>
              <a:rPr lang="ko-KR" altLang="en-US" sz="2000" kern="0" dirty="0">
                <a:solidFill>
                  <a:srgbClr val="000000"/>
                </a:solidFill>
                <a:latin typeface="+mj-ea"/>
                <a:ea typeface="+mj-ea"/>
              </a:rPr>
              <a:t>논문 승인 완료</a:t>
            </a:r>
          </a:p>
        </p:txBody>
      </p:sp>
    </p:spTree>
    <p:extLst>
      <p:ext uri="{BB962C8B-B14F-4D97-AF65-F5344CB8AC3E}">
        <p14:creationId xmlns:p14="http://schemas.microsoft.com/office/powerpoint/2010/main" val="17010259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D1AD88C6-4E79-42ED-A4C9-5A284D0662C5}"/>
              </a:ext>
            </a:extLst>
          </p:cNvPr>
          <p:cNvSpPr/>
          <p:nvPr/>
        </p:nvSpPr>
        <p:spPr>
          <a:xfrm>
            <a:off x="0" y="1"/>
            <a:ext cx="9144000" cy="6452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121" name="_x285361440">
            <a:extLst>
              <a:ext uri="{FF2B5EF4-FFF2-40B4-BE49-F238E27FC236}">
                <a16:creationId xmlns:a16="http://schemas.microsoft.com/office/drawing/2014/main" id="{B2DE2662-A30D-729A-2BB3-B69EA0562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00" y="2244177"/>
            <a:ext cx="7200000" cy="2117976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D0A10F-9CE9-5049-8EEF-5D782BE82FCF}"/>
              </a:ext>
            </a:extLst>
          </p:cNvPr>
          <p:cNvSpPr txBox="1"/>
          <p:nvPr/>
        </p:nvSpPr>
        <p:spPr>
          <a:xfrm>
            <a:off x="1041675" y="4726774"/>
            <a:ext cx="694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논문처리 상태가 처리완료인 경우 저작권동의서와 제출확인서를 출력할 수 있음</a:t>
            </a:r>
          </a:p>
        </p:txBody>
      </p:sp>
      <p:sp>
        <p:nvSpPr>
          <p:cNvPr id="6" name="말풍선: 사각형 5">
            <a:extLst>
              <a:ext uri="{FF2B5EF4-FFF2-40B4-BE49-F238E27FC236}">
                <a16:creationId xmlns:a16="http://schemas.microsoft.com/office/drawing/2014/main" id="{DE49CEA8-C6D2-BA50-58A8-1921DDD6A2E1}"/>
              </a:ext>
            </a:extLst>
          </p:cNvPr>
          <p:cNvSpPr/>
          <p:nvPr/>
        </p:nvSpPr>
        <p:spPr>
          <a:xfrm>
            <a:off x="6391835" y="1879556"/>
            <a:ext cx="2398059" cy="1030942"/>
          </a:xfrm>
          <a:prstGeom prst="wedgeRectCallout">
            <a:avLst>
              <a:gd name="adj1" fmla="val -35323"/>
              <a:gd name="adj2" fmla="val 115463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>
                <a:solidFill>
                  <a:sysClr val="windowText" lastClr="000000"/>
                </a:solidFill>
              </a:rPr>
              <a:t>저작권 동의서</a:t>
            </a:r>
            <a:r>
              <a:rPr lang="en-US" altLang="ko-KR">
                <a:solidFill>
                  <a:sysClr val="windowText" lastClr="000000"/>
                </a:solidFill>
              </a:rPr>
              <a:t>, </a:t>
            </a:r>
            <a:r>
              <a:rPr lang="ko-KR" altLang="en-US">
                <a:solidFill>
                  <a:sysClr val="windowText" lastClr="000000"/>
                </a:solidFill>
              </a:rPr>
              <a:t>제출확인서 출력 가능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A1E1DB-9AB3-4D6C-8BB4-C9809B2A6241}"/>
              </a:ext>
            </a:extLst>
          </p:cNvPr>
          <p:cNvSpPr txBox="1"/>
          <p:nvPr/>
        </p:nvSpPr>
        <p:spPr>
          <a:xfrm>
            <a:off x="0" y="0"/>
            <a:ext cx="5738070" cy="595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50000"/>
              </a:lnSpc>
            </a:pPr>
            <a:r>
              <a:rPr lang="en-US" altLang="ko-KR" sz="2500" b="1" kern="0" dirty="0">
                <a:solidFill>
                  <a:srgbClr val="B21010"/>
                </a:solidFill>
                <a:latin typeface="+mj-ea"/>
                <a:ea typeface="+mj-ea"/>
              </a:rPr>
              <a:t>Ⅳ. </a:t>
            </a:r>
            <a:r>
              <a:rPr lang="ko-KR" altLang="en-US" sz="2500" b="1" kern="0" dirty="0">
                <a:solidFill>
                  <a:srgbClr val="B21010"/>
                </a:solidFill>
                <a:latin typeface="+mj-ea"/>
                <a:ea typeface="+mj-ea"/>
              </a:rPr>
              <a:t>저작권 동의서 및 제출 확인서 출력</a:t>
            </a:r>
            <a:endParaRPr lang="ko-KR" altLang="en-US" sz="2500" kern="0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BF2DBC96-96E9-4A83-8F52-B3CD7EDDF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7AA2-B9A4-4678-BFFD-0030B428E542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5070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>
            <a:extLst>
              <a:ext uri="{FF2B5EF4-FFF2-40B4-BE49-F238E27FC236}">
                <a16:creationId xmlns:a16="http://schemas.microsoft.com/office/drawing/2014/main" id="{43B6380B-842B-41A3-93E0-89C15791579C}"/>
              </a:ext>
            </a:extLst>
          </p:cNvPr>
          <p:cNvSpPr/>
          <p:nvPr/>
        </p:nvSpPr>
        <p:spPr>
          <a:xfrm>
            <a:off x="0" y="0"/>
            <a:ext cx="9144000" cy="67607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5" name="_x548446992">
            <a:extLst>
              <a:ext uri="{FF2B5EF4-FFF2-40B4-BE49-F238E27FC236}">
                <a16:creationId xmlns:a16="http://schemas.microsoft.com/office/drawing/2014/main" id="{8DB73076-2956-4C57-9DD6-7FF9633BB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923" y="1483009"/>
            <a:ext cx="6646154" cy="351875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말풍선: 사각형 5">
            <a:extLst>
              <a:ext uri="{FF2B5EF4-FFF2-40B4-BE49-F238E27FC236}">
                <a16:creationId xmlns:a16="http://schemas.microsoft.com/office/drawing/2014/main" id="{EC751BA4-6899-5D3A-E485-331538816DC1}"/>
              </a:ext>
            </a:extLst>
          </p:cNvPr>
          <p:cNvSpPr/>
          <p:nvPr/>
        </p:nvSpPr>
        <p:spPr>
          <a:xfrm>
            <a:off x="5714199" y="4938910"/>
            <a:ext cx="2299059" cy="842294"/>
          </a:xfrm>
          <a:prstGeom prst="wedgeRectCallout">
            <a:avLst>
              <a:gd name="adj1" fmla="val -52690"/>
              <a:gd name="adj2" fmla="val -70130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1846" dirty="0">
                <a:solidFill>
                  <a:schemeClr val="tx1"/>
                </a:solidFill>
              </a:rPr>
              <a:t>학위논문</a:t>
            </a:r>
            <a:endParaRPr lang="en-US" altLang="ko-KR" sz="1846" dirty="0">
              <a:solidFill>
                <a:schemeClr val="tx1"/>
              </a:solidFill>
            </a:endParaRPr>
          </a:p>
          <a:p>
            <a:pPr algn="ctr"/>
            <a:r>
              <a:rPr lang="en-US" altLang="ko-KR" sz="1846" dirty="0">
                <a:solidFill>
                  <a:schemeClr val="tx1"/>
                </a:solidFill>
              </a:rPr>
              <a:t>(d-Collection) </a:t>
            </a:r>
            <a:r>
              <a:rPr lang="ko-KR" altLang="en-US" sz="1846" dirty="0">
                <a:solidFill>
                  <a:schemeClr val="tx1"/>
                </a:solidFill>
              </a:rPr>
              <a:t>클릭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55C9EFB9-8389-465A-82FF-D66B62331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7AA2-B9A4-4678-BFFD-0030B428E542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912699-1784-4F73-9B67-2010089366C5}"/>
              </a:ext>
            </a:extLst>
          </p:cNvPr>
          <p:cNvSpPr txBox="1"/>
          <p:nvPr/>
        </p:nvSpPr>
        <p:spPr>
          <a:xfrm>
            <a:off x="1476461" y="5718350"/>
            <a:ext cx="6418615" cy="869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fontAlgn="base" latinLnBrk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kern="0" dirty="0">
                <a:latin typeface="+mj-ea"/>
              </a:rPr>
              <a:t>대구대학교 학술정보원 홈페이지</a:t>
            </a:r>
            <a:r>
              <a:rPr lang="en-US" altLang="ko-KR" kern="0" dirty="0">
                <a:latin typeface="+mj-ea"/>
              </a:rPr>
              <a:t>(</a:t>
            </a:r>
            <a:r>
              <a:rPr lang="en-US" altLang="ko-KR" u="sng" kern="0" dirty="0">
                <a:uFill>
                  <a:solidFill>
                    <a:srgbClr val="800080"/>
                  </a:solidFill>
                </a:uFill>
                <a:latin typeface="+mj-e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https://lib.daegu.ac.kr/</a:t>
            </a:r>
            <a:r>
              <a:rPr lang="en-US" altLang="ko-KR" kern="0" dirty="0">
                <a:latin typeface="+mj-ea"/>
              </a:rPr>
              <a:t>) </a:t>
            </a:r>
          </a:p>
          <a:p>
            <a:pPr marL="288000" algn="just" fontAlgn="base" latinLnBrk="1">
              <a:lnSpc>
                <a:spcPct val="150000"/>
              </a:lnSpc>
            </a:pPr>
            <a:r>
              <a:rPr lang="ko-KR" altLang="en-US" kern="0" dirty="0">
                <a:latin typeface="+mj-ea"/>
              </a:rPr>
              <a:t>접속하여 학위논문</a:t>
            </a:r>
            <a:r>
              <a:rPr lang="en-US" altLang="ko-KR" kern="0" dirty="0">
                <a:latin typeface="+mj-ea"/>
              </a:rPr>
              <a:t>(</a:t>
            </a:r>
            <a:r>
              <a:rPr lang="en-US" altLang="ko-KR" kern="0" dirty="0" err="1">
                <a:latin typeface="+mj-ea"/>
              </a:rPr>
              <a:t>dcollection</a:t>
            </a:r>
            <a:r>
              <a:rPr lang="en-US" altLang="ko-KR" kern="0" dirty="0">
                <a:latin typeface="+mj-ea"/>
              </a:rPr>
              <a:t>) </a:t>
            </a:r>
            <a:r>
              <a:rPr lang="ko-KR" altLang="en-US" kern="0" dirty="0">
                <a:latin typeface="+mj-ea"/>
              </a:rPr>
              <a:t>클릭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5F091B-DBD8-400B-A127-79E45E04781C}"/>
              </a:ext>
            </a:extLst>
          </p:cNvPr>
          <p:cNvSpPr txBox="1"/>
          <p:nvPr/>
        </p:nvSpPr>
        <p:spPr>
          <a:xfrm>
            <a:off x="0" y="0"/>
            <a:ext cx="6735940" cy="1186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50000"/>
              </a:lnSpc>
            </a:pPr>
            <a:r>
              <a:rPr lang="en-US" altLang="ko-KR" sz="2500" b="1" kern="0" dirty="0">
                <a:solidFill>
                  <a:srgbClr val="B21010"/>
                </a:solidFill>
                <a:latin typeface="+mj-ea"/>
                <a:ea typeface="+mj-ea"/>
              </a:rPr>
              <a:t>Ⅰ. </a:t>
            </a:r>
            <a:r>
              <a:rPr lang="ko-KR" altLang="en-US" sz="2500" b="1" kern="0" dirty="0">
                <a:solidFill>
                  <a:srgbClr val="B21010"/>
                </a:solidFill>
                <a:latin typeface="+mj-ea"/>
                <a:ea typeface="+mj-ea"/>
              </a:rPr>
              <a:t>학위논문</a:t>
            </a:r>
            <a:r>
              <a:rPr lang="en-US" altLang="ko-KR" sz="2500" b="1" kern="0" dirty="0">
                <a:solidFill>
                  <a:srgbClr val="B21010"/>
                </a:solidFill>
                <a:latin typeface="+mj-ea"/>
                <a:ea typeface="+mj-ea"/>
              </a:rPr>
              <a:t>(d-collection) </a:t>
            </a:r>
            <a:r>
              <a:rPr lang="ko-KR" altLang="en-US" sz="2500" b="1" kern="0" dirty="0">
                <a:solidFill>
                  <a:srgbClr val="B21010"/>
                </a:solidFill>
                <a:latin typeface="+mj-ea"/>
                <a:ea typeface="+mj-ea"/>
              </a:rPr>
              <a:t>접속</a:t>
            </a:r>
            <a:r>
              <a:rPr lang="en-US" altLang="ko-KR" sz="2500" b="1" kern="0" dirty="0">
                <a:solidFill>
                  <a:srgbClr val="B21010"/>
                </a:solidFill>
                <a:latin typeface="+mj-ea"/>
                <a:ea typeface="+mj-ea"/>
              </a:rPr>
              <a:t>/</a:t>
            </a:r>
            <a:r>
              <a:rPr lang="ko-KR" altLang="en-US" sz="2500" b="1" kern="0" dirty="0">
                <a:solidFill>
                  <a:srgbClr val="B21010"/>
                </a:solidFill>
                <a:latin typeface="+mj-ea"/>
                <a:ea typeface="+mj-ea"/>
              </a:rPr>
              <a:t>로그인</a:t>
            </a:r>
            <a:endParaRPr lang="ko-KR" altLang="en-US" sz="2500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pPr marL="108000" indent="117234" algn="just" fontAlgn="base" latinLnBrk="1">
              <a:lnSpc>
                <a:spcPct val="200000"/>
              </a:lnSpc>
            </a:pPr>
            <a:r>
              <a:rPr lang="en-US" altLang="ko-KR" sz="2000" kern="0" dirty="0">
                <a:solidFill>
                  <a:srgbClr val="000000"/>
                </a:solidFill>
                <a:latin typeface="+mj-ea"/>
                <a:ea typeface="+mj-ea"/>
              </a:rPr>
              <a:t>1. d-collection </a:t>
            </a:r>
            <a:r>
              <a:rPr lang="ko-KR" altLang="en-US" sz="2000" kern="0" dirty="0">
                <a:solidFill>
                  <a:srgbClr val="000000"/>
                </a:solidFill>
                <a:latin typeface="+mj-ea"/>
                <a:ea typeface="+mj-ea"/>
              </a:rPr>
              <a:t>접속</a:t>
            </a:r>
          </a:p>
        </p:txBody>
      </p:sp>
    </p:spTree>
    <p:extLst>
      <p:ext uri="{BB962C8B-B14F-4D97-AF65-F5344CB8AC3E}">
        <p14:creationId xmlns:p14="http://schemas.microsoft.com/office/powerpoint/2010/main" val="1258456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>
            <a:extLst>
              <a:ext uri="{FF2B5EF4-FFF2-40B4-BE49-F238E27FC236}">
                <a16:creationId xmlns:a16="http://schemas.microsoft.com/office/drawing/2014/main" id="{8EB479F7-8A9E-4AE7-BE4C-88D853953160}"/>
              </a:ext>
            </a:extLst>
          </p:cNvPr>
          <p:cNvSpPr/>
          <p:nvPr/>
        </p:nvSpPr>
        <p:spPr>
          <a:xfrm>
            <a:off x="0" y="0"/>
            <a:ext cx="9144000" cy="67607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3BDC7B-CC64-15FB-4E20-5935D78F335C}"/>
              </a:ext>
            </a:extLst>
          </p:cNvPr>
          <p:cNvSpPr txBox="1"/>
          <p:nvPr/>
        </p:nvSpPr>
        <p:spPr>
          <a:xfrm>
            <a:off x="0" y="0"/>
            <a:ext cx="6735940" cy="1186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50000"/>
              </a:lnSpc>
            </a:pPr>
            <a:r>
              <a:rPr lang="en-US" altLang="ko-KR" sz="2500" b="1" kern="0" dirty="0">
                <a:solidFill>
                  <a:srgbClr val="B21010"/>
                </a:solidFill>
                <a:latin typeface="+mj-ea"/>
                <a:ea typeface="+mj-ea"/>
              </a:rPr>
              <a:t>Ⅰ. </a:t>
            </a:r>
            <a:r>
              <a:rPr lang="ko-KR" altLang="en-US" sz="2500" b="1" kern="0" dirty="0">
                <a:solidFill>
                  <a:srgbClr val="B21010"/>
                </a:solidFill>
                <a:latin typeface="+mj-ea"/>
                <a:ea typeface="+mj-ea"/>
              </a:rPr>
              <a:t>학위논문</a:t>
            </a:r>
            <a:r>
              <a:rPr lang="en-US" altLang="ko-KR" sz="2500" b="1" kern="0" dirty="0">
                <a:solidFill>
                  <a:srgbClr val="B21010"/>
                </a:solidFill>
                <a:latin typeface="+mj-ea"/>
                <a:ea typeface="+mj-ea"/>
              </a:rPr>
              <a:t>(d-collection) </a:t>
            </a:r>
            <a:r>
              <a:rPr lang="ko-KR" altLang="en-US" sz="2500" b="1" kern="0" dirty="0">
                <a:solidFill>
                  <a:srgbClr val="B21010"/>
                </a:solidFill>
                <a:latin typeface="+mj-ea"/>
                <a:ea typeface="+mj-ea"/>
              </a:rPr>
              <a:t>접속</a:t>
            </a:r>
            <a:r>
              <a:rPr lang="en-US" altLang="ko-KR" sz="2500" b="1" kern="0" dirty="0">
                <a:solidFill>
                  <a:srgbClr val="B21010"/>
                </a:solidFill>
                <a:latin typeface="+mj-ea"/>
                <a:ea typeface="+mj-ea"/>
              </a:rPr>
              <a:t>/</a:t>
            </a:r>
            <a:r>
              <a:rPr lang="ko-KR" altLang="en-US" sz="2500" b="1" kern="0" dirty="0">
                <a:solidFill>
                  <a:srgbClr val="B21010"/>
                </a:solidFill>
                <a:latin typeface="+mj-ea"/>
                <a:ea typeface="+mj-ea"/>
              </a:rPr>
              <a:t>로그인</a:t>
            </a:r>
            <a:endParaRPr lang="ko-KR" altLang="en-US" sz="2500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pPr marL="108000" indent="117234" algn="just" fontAlgn="base" latinLnBrk="1">
              <a:lnSpc>
                <a:spcPct val="200000"/>
              </a:lnSpc>
            </a:pPr>
            <a:r>
              <a:rPr lang="en-US" altLang="ko-KR" sz="2000" kern="0" dirty="0">
                <a:solidFill>
                  <a:srgbClr val="000000"/>
                </a:solidFill>
                <a:latin typeface="+mj-ea"/>
                <a:ea typeface="+mj-ea"/>
              </a:rPr>
              <a:t>2. </a:t>
            </a:r>
            <a:r>
              <a:rPr lang="ko-KR" altLang="en-US" sz="2000" kern="0" dirty="0">
                <a:solidFill>
                  <a:srgbClr val="000000"/>
                </a:solidFill>
                <a:latin typeface="+mj-ea"/>
                <a:ea typeface="+mj-ea"/>
              </a:rPr>
              <a:t>학위논문</a:t>
            </a:r>
            <a:r>
              <a:rPr lang="en-US" altLang="ko-KR" sz="2000" kern="0" dirty="0">
                <a:solidFill>
                  <a:srgbClr val="000000"/>
                </a:solidFill>
                <a:latin typeface="+mj-ea"/>
                <a:ea typeface="+mj-ea"/>
              </a:rPr>
              <a:t>(d-collection) </a:t>
            </a:r>
            <a:r>
              <a:rPr lang="ko-KR" altLang="en-US" sz="2000" kern="0" dirty="0">
                <a:solidFill>
                  <a:srgbClr val="000000"/>
                </a:solidFill>
                <a:latin typeface="+mj-ea"/>
                <a:ea typeface="+mj-ea"/>
              </a:rPr>
              <a:t>홈페이지에서 로그인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6D3BA4A-B764-6790-3DD0-D81D6E7F7F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4282"/>
            <a:ext cx="170525" cy="341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4406" tIns="42203" rIns="84406" bIns="42203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662"/>
          </a:p>
        </p:txBody>
      </p:sp>
      <p:pic>
        <p:nvPicPr>
          <p:cNvPr id="2049" name="_x549241664">
            <a:extLst>
              <a:ext uri="{FF2B5EF4-FFF2-40B4-BE49-F238E27FC236}">
                <a16:creationId xmlns:a16="http://schemas.microsoft.com/office/drawing/2014/main" id="{CC4047B8-CE8E-EFD5-5240-5A0293D84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923" y="1662727"/>
            <a:ext cx="6646154" cy="3532546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말풍선: 사각형 4">
            <a:extLst>
              <a:ext uri="{FF2B5EF4-FFF2-40B4-BE49-F238E27FC236}">
                <a16:creationId xmlns:a16="http://schemas.microsoft.com/office/drawing/2014/main" id="{73E26655-5B02-DAD7-1442-29790C2C8C06}"/>
              </a:ext>
            </a:extLst>
          </p:cNvPr>
          <p:cNvSpPr/>
          <p:nvPr/>
        </p:nvSpPr>
        <p:spPr>
          <a:xfrm>
            <a:off x="6970832" y="2492772"/>
            <a:ext cx="1686607" cy="736989"/>
          </a:xfrm>
          <a:prstGeom prst="wedgeRectCallout">
            <a:avLst>
              <a:gd name="adj1" fmla="val -37549"/>
              <a:gd name="adj2" fmla="val -132646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62" dirty="0">
                <a:solidFill>
                  <a:sysClr val="windowText" lastClr="000000"/>
                </a:solidFill>
              </a:rPr>
              <a:t>홈페이지 상단</a:t>
            </a:r>
            <a:endParaRPr lang="en-US" altLang="ko-KR" sz="1662" dirty="0">
              <a:solidFill>
                <a:sysClr val="windowText" lastClr="000000"/>
              </a:solidFill>
            </a:endParaRPr>
          </a:p>
          <a:p>
            <a:pPr algn="ctr"/>
            <a:r>
              <a:rPr lang="ko-KR" altLang="en-US" sz="1662" dirty="0">
                <a:solidFill>
                  <a:sysClr val="windowText" lastClr="000000"/>
                </a:solidFill>
              </a:rPr>
              <a:t> 로그인 클릭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8FC79C4-E126-4F5E-8F3D-ED1853E94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7AA2-B9A4-4678-BFFD-0030B428E542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3AAAE3-0E78-4C60-BE22-771BECC44B81}"/>
              </a:ext>
            </a:extLst>
          </p:cNvPr>
          <p:cNvSpPr txBox="1"/>
          <p:nvPr/>
        </p:nvSpPr>
        <p:spPr>
          <a:xfrm>
            <a:off x="1592335" y="5406480"/>
            <a:ext cx="5143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d-Collection</a:t>
            </a:r>
            <a:r>
              <a:rPr lang="ko-KR" altLang="en-US" dirty="0"/>
              <a:t> 홈페이지 상단에 있는 로그인 클릭</a:t>
            </a:r>
          </a:p>
        </p:txBody>
      </p:sp>
    </p:spTree>
    <p:extLst>
      <p:ext uri="{BB962C8B-B14F-4D97-AF65-F5344CB8AC3E}">
        <p14:creationId xmlns:p14="http://schemas.microsoft.com/office/powerpoint/2010/main" val="826467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8A4337-0670-5E99-070A-7DBA4005E678}"/>
              </a:ext>
            </a:extLst>
          </p:cNvPr>
          <p:cNvSpPr txBox="1"/>
          <p:nvPr/>
        </p:nvSpPr>
        <p:spPr>
          <a:xfrm>
            <a:off x="1782000" y="5742973"/>
            <a:ext cx="55412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 fontAlgn="base" latinLnBrk="1">
              <a:buFont typeface="Arial" panose="020B0604020202020204" pitchFamily="34" charset="0"/>
              <a:buChar char="•"/>
            </a:pPr>
            <a:r>
              <a:rPr lang="ko-KR" altLang="en-US" kern="0" dirty="0">
                <a:solidFill>
                  <a:srgbClr val="000000"/>
                </a:solidFill>
                <a:latin typeface="+mj-ea"/>
                <a:ea typeface="+mj-ea"/>
              </a:rPr>
              <a:t>제출자 로그인 창에서 「제출자 </a:t>
            </a:r>
            <a:r>
              <a:rPr lang="ko-KR" altLang="en-US" kern="0" dirty="0" err="1">
                <a:solidFill>
                  <a:srgbClr val="000000"/>
                </a:solidFill>
                <a:latin typeface="+mj-ea"/>
                <a:ea typeface="+mj-ea"/>
              </a:rPr>
              <a:t>로그인인증</a:t>
            </a:r>
            <a:r>
              <a:rPr lang="ko-KR" altLang="en-US" kern="0" dirty="0">
                <a:solidFill>
                  <a:srgbClr val="000000"/>
                </a:solidFill>
                <a:latin typeface="+mj-ea"/>
                <a:ea typeface="+mj-ea"/>
              </a:rPr>
              <a:t>」 클릭</a:t>
            </a:r>
            <a:endParaRPr lang="en-US" altLang="ko-KR" kern="0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pic>
        <p:nvPicPr>
          <p:cNvPr id="3073" name="_x95957216">
            <a:extLst>
              <a:ext uri="{FF2B5EF4-FFF2-40B4-BE49-F238E27FC236}">
                <a16:creationId xmlns:a16="http://schemas.microsoft.com/office/drawing/2014/main" id="{4D50D3CA-5966-B0D9-29A4-EE0A581892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2" t="-412" r="-364" b="-17"/>
          <a:stretch/>
        </p:blipFill>
        <p:spPr bwMode="auto">
          <a:xfrm>
            <a:off x="1563721" y="1691243"/>
            <a:ext cx="5952649" cy="3929707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말풍선: 사각형 7">
            <a:extLst>
              <a:ext uri="{FF2B5EF4-FFF2-40B4-BE49-F238E27FC236}">
                <a16:creationId xmlns:a16="http://schemas.microsoft.com/office/drawing/2014/main" id="{8F7EB266-E34B-A7D5-9119-9CB0F9B8BF80}"/>
              </a:ext>
            </a:extLst>
          </p:cNvPr>
          <p:cNvSpPr/>
          <p:nvPr/>
        </p:nvSpPr>
        <p:spPr>
          <a:xfrm>
            <a:off x="6216652" y="3696538"/>
            <a:ext cx="1820525" cy="728210"/>
          </a:xfrm>
          <a:prstGeom prst="wedgeRectCallout">
            <a:avLst>
              <a:gd name="adj1" fmla="val -84098"/>
              <a:gd name="adj2" fmla="val 59039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62" dirty="0">
                <a:solidFill>
                  <a:sysClr val="windowText" lastClr="000000"/>
                </a:solidFill>
              </a:rPr>
              <a:t>제출자 로그인 인증 클릭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E7847842-DB82-4921-9566-1FB667EA5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7AA2-B9A4-4678-BFFD-0030B428E542}" type="slidenum">
              <a:rPr lang="ko-KR" altLang="en-US" smtClean="0"/>
              <a:t>5</a:t>
            </a:fld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5E2942B1-A818-47A7-A52E-79639D527B32}"/>
              </a:ext>
            </a:extLst>
          </p:cNvPr>
          <p:cNvSpPr/>
          <p:nvPr/>
        </p:nvSpPr>
        <p:spPr>
          <a:xfrm>
            <a:off x="0" y="0"/>
            <a:ext cx="9144000" cy="67607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E45E4B-323B-4A30-AED3-EB4017F2634B}"/>
              </a:ext>
            </a:extLst>
          </p:cNvPr>
          <p:cNvSpPr txBox="1"/>
          <p:nvPr/>
        </p:nvSpPr>
        <p:spPr>
          <a:xfrm>
            <a:off x="0" y="0"/>
            <a:ext cx="6735940" cy="1186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50000"/>
              </a:lnSpc>
            </a:pPr>
            <a:r>
              <a:rPr lang="en-US" altLang="ko-KR" sz="2500" b="1" kern="0" dirty="0">
                <a:solidFill>
                  <a:srgbClr val="B21010"/>
                </a:solidFill>
                <a:latin typeface="+mj-ea"/>
                <a:ea typeface="+mj-ea"/>
              </a:rPr>
              <a:t>Ⅰ. </a:t>
            </a:r>
            <a:r>
              <a:rPr lang="ko-KR" altLang="en-US" sz="2500" b="1" kern="0" dirty="0">
                <a:solidFill>
                  <a:srgbClr val="B21010"/>
                </a:solidFill>
                <a:latin typeface="+mj-ea"/>
                <a:ea typeface="+mj-ea"/>
              </a:rPr>
              <a:t>학위논문</a:t>
            </a:r>
            <a:r>
              <a:rPr lang="en-US" altLang="ko-KR" sz="2500" b="1" kern="0" dirty="0">
                <a:solidFill>
                  <a:srgbClr val="B21010"/>
                </a:solidFill>
                <a:latin typeface="+mj-ea"/>
                <a:ea typeface="+mj-ea"/>
              </a:rPr>
              <a:t>(d-collection) </a:t>
            </a:r>
            <a:r>
              <a:rPr lang="ko-KR" altLang="en-US" sz="2500" b="1" kern="0" dirty="0">
                <a:solidFill>
                  <a:srgbClr val="B21010"/>
                </a:solidFill>
                <a:latin typeface="+mj-ea"/>
                <a:ea typeface="+mj-ea"/>
              </a:rPr>
              <a:t>접속</a:t>
            </a:r>
            <a:r>
              <a:rPr lang="en-US" altLang="ko-KR" sz="2500" b="1" kern="0" dirty="0">
                <a:solidFill>
                  <a:srgbClr val="B21010"/>
                </a:solidFill>
                <a:latin typeface="+mj-ea"/>
                <a:ea typeface="+mj-ea"/>
              </a:rPr>
              <a:t>/</a:t>
            </a:r>
            <a:r>
              <a:rPr lang="ko-KR" altLang="en-US" sz="2500" b="1" kern="0" dirty="0">
                <a:solidFill>
                  <a:srgbClr val="B21010"/>
                </a:solidFill>
                <a:latin typeface="+mj-ea"/>
                <a:ea typeface="+mj-ea"/>
              </a:rPr>
              <a:t>로그인</a:t>
            </a:r>
            <a:endParaRPr lang="ko-KR" altLang="en-US" sz="2500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pPr marL="108000" indent="117234" algn="just" fontAlgn="base" latinLnBrk="1">
              <a:lnSpc>
                <a:spcPct val="200000"/>
              </a:lnSpc>
            </a:pPr>
            <a:r>
              <a:rPr lang="en-US" altLang="ko-KR" sz="2000" kern="0" dirty="0">
                <a:solidFill>
                  <a:srgbClr val="000000"/>
                </a:solidFill>
                <a:latin typeface="+mj-ea"/>
                <a:ea typeface="+mj-ea"/>
              </a:rPr>
              <a:t>3. </a:t>
            </a:r>
            <a:r>
              <a:rPr lang="ko-KR" altLang="en-US" sz="2000" kern="0" dirty="0">
                <a:solidFill>
                  <a:srgbClr val="000000"/>
                </a:solidFill>
                <a:latin typeface="+mj-ea"/>
                <a:ea typeface="+mj-ea"/>
              </a:rPr>
              <a:t>제출자 로그인 인증</a:t>
            </a:r>
          </a:p>
        </p:txBody>
      </p:sp>
    </p:spTree>
    <p:extLst>
      <p:ext uri="{BB962C8B-B14F-4D97-AF65-F5344CB8AC3E}">
        <p14:creationId xmlns:p14="http://schemas.microsoft.com/office/powerpoint/2010/main" val="27074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54379CB2-1C40-43BA-A554-73E62BC60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7AA2-B9A4-4678-BFFD-0030B428E542}" type="slidenum">
              <a:rPr lang="ko-KR" altLang="en-US" smtClean="0"/>
              <a:t>6</a:t>
            </a:fld>
            <a:endParaRPr lang="ko-KR" altLang="en-US"/>
          </a:p>
        </p:txBody>
      </p:sp>
      <p:pic>
        <p:nvPicPr>
          <p:cNvPr id="3" name="_x549266336">
            <a:extLst>
              <a:ext uri="{FF2B5EF4-FFF2-40B4-BE49-F238E27FC236}">
                <a16:creationId xmlns:a16="http://schemas.microsoft.com/office/drawing/2014/main" id="{49CC3FF5-FA14-4A56-B104-05D9FE36A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5" t="3723" r="20143" b="8524"/>
          <a:stretch>
            <a:fillRect/>
          </a:stretch>
        </p:blipFill>
        <p:spPr bwMode="auto">
          <a:xfrm>
            <a:off x="1627463" y="1650517"/>
            <a:ext cx="5763237" cy="4026747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말풍선: 사각형 4">
            <a:extLst>
              <a:ext uri="{FF2B5EF4-FFF2-40B4-BE49-F238E27FC236}">
                <a16:creationId xmlns:a16="http://schemas.microsoft.com/office/drawing/2014/main" id="{A66B156B-3034-4E73-B56A-FDF0DE03704F}"/>
              </a:ext>
            </a:extLst>
          </p:cNvPr>
          <p:cNvSpPr/>
          <p:nvPr/>
        </p:nvSpPr>
        <p:spPr>
          <a:xfrm>
            <a:off x="6170907" y="3663891"/>
            <a:ext cx="2631486" cy="975853"/>
          </a:xfrm>
          <a:prstGeom prst="wedgeRectCallout">
            <a:avLst>
              <a:gd name="adj1" fmla="val -70993"/>
              <a:gd name="adj2" fmla="val 91935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62" dirty="0">
                <a:solidFill>
                  <a:sysClr val="windowText" lastClr="000000"/>
                </a:solidFill>
              </a:rPr>
              <a:t>아이디</a:t>
            </a:r>
            <a:r>
              <a:rPr lang="en-US" altLang="ko-KR" sz="1662" dirty="0">
                <a:solidFill>
                  <a:sysClr val="windowText" lastClr="000000"/>
                </a:solidFill>
              </a:rPr>
              <a:t>, </a:t>
            </a:r>
            <a:r>
              <a:rPr lang="ko-KR" altLang="en-US" sz="1662" dirty="0">
                <a:solidFill>
                  <a:sysClr val="windowText" lastClr="000000"/>
                </a:solidFill>
              </a:rPr>
              <a:t>이름</a:t>
            </a:r>
            <a:r>
              <a:rPr lang="en-US" altLang="ko-KR" sz="1662" dirty="0">
                <a:solidFill>
                  <a:sysClr val="windowText" lastClr="000000"/>
                </a:solidFill>
              </a:rPr>
              <a:t>, </a:t>
            </a:r>
            <a:r>
              <a:rPr lang="ko-KR" altLang="en-US" sz="1662" dirty="0">
                <a:solidFill>
                  <a:sysClr val="windowText" lastClr="000000"/>
                </a:solidFill>
              </a:rPr>
              <a:t>메일 주소 입력 후 확인 클릭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DA74F5-839F-4C62-B83C-084390168717}"/>
              </a:ext>
            </a:extLst>
          </p:cNvPr>
          <p:cNvSpPr txBox="1"/>
          <p:nvPr/>
        </p:nvSpPr>
        <p:spPr>
          <a:xfrm>
            <a:off x="1957980" y="5733396"/>
            <a:ext cx="4928366" cy="462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/>
              <a:t>아이디</a:t>
            </a:r>
            <a:r>
              <a:rPr lang="en-US" altLang="ko-KR" dirty="0"/>
              <a:t>, </a:t>
            </a:r>
            <a:r>
              <a:rPr lang="ko-KR" altLang="en-US" dirty="0"/>
              <a:t>이름</a:t>
            </a:r>
            <a:r>
              <a:rPr lang="en-US" altLang="ko-KR" dirty="0"/>
              <a:t>, </a:t>
            </a:r>
            <a:r>
              <a:rPr lang="ko-KR" altLang="en-US" dirty="0"/>
              <a:t>메일주소 입력 후 「확인」 클릭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B00639DA-02EF-4300-93FF-14DDCE886FA9}"/>
              </a:ext>
            </a:extLst>
          </p:cNvPr>
          <p:cNvSpPr/>
          <p:nvPr/>
        </p:nvSpPr>
        <p:spPr>
          <a:xfrm>
            <a:off x="0" y="0"/>
            <a:ext cx="9144000" cy="67607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6FA2DD-AE63-432E-847B-CA2CACCD8F68}"/>
              </a:ext>
            </a:extLst>
          </p:cNvPr>
          <p:cNvSpPr txBox="1"/>
          <p:nvPr/>
        </p:nvSpPr>
        <p:spPr>
          <a:xfrm>
            <a:off x="0" y="0"/>
            <a:ext cx="6735940" cy="1186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50000"/>
              </a:lnSpc>
            </a:pPr>
            <a:r>
              <a:rPr lang="en-US" altLang="ko-KR" sz="2500" b="1" kern="0" dirty="0">
                <a:solidFill>
                  <a:srgbClr val="B21010"/>
                </a:solidFill>
                <a:latin typeface="+mj-ea"/>
                <a:ea typeface="+mj-ea"/>
              </a:rPr>
              <a:t>Ⅰ. </a:t>
            </a:r>
            <a:r>
              <a:rPr lang="ko-KR" altLang="en-US" sz="2500" b="1" kern="0" dirty="0">
                <a:solidFill>
                  <a:srgbClr val="B21010"/>
                </a:solidFill>
                <a:latin typeface="+mj-ea"/>
                <a:ea typeface="+mj-ea"/>
              </a:rPr>
              <a:t>학위논문</a:t>
            </a:r>
            <a:r>
              <a:rPr lang="en-US" altLang="ko-KR" sz="2500" b="1" kern="0" dirty="0">
                <a:solidFill>
                  <a:srgbClr val="B21010"/>
                </a:solidFill>
                <a:latin typeface="+mj-ea"/>
                <a:ea typeface="+mj-ea"/>
              </a:rPr>
              <a:t>(d-collection) </a:t>
            </a:r>
            <a:r>
              <a:rPr lang="ko-KR" altLang="en-US" sz="2500" b="1" kern="0" dirty="0">
                <a:solidFill>
                  <a:srgbClr val="B21010"/>
                </a:solidFill>
                <a:latin typeface="+mj-ea"/>
                <a:ea typeface="+mj-ea"/>
              </a:rPr>
              <a:t>접속</a:t>
            </a:r>
            <a:r>
              <a:rPr lang="en-US" altLang="ko-KR" sz="2500" b="1" kern="0" dirty="0">
                <a:solidFill>
                  <a:srgbClr val="B21010"/>
                </a:solidFill>
                <a:latin typeface="+mj-ea"/>
                <a:ea typeface="+mj-ea"/>
              </a:rPr>
              <a:t>/</a:t>
            </a:r>
            <a:r>
              <a:rPr lang="ko-KR" altLang="en-US" sz="2500" b="1" kern="0" dirty="0">
                <a:solidFill>
                  <a:srgbClr val="B21010"/>
                </a:solidFill>
                <a:latin typeface="+mj-ea"/>
                <a:ea typeface="+mj-ea"/>
              </a:rPr>
              <a:t>로그인</a:t>
            </a:r>
            <a:endParaRPr lang="ko-KR" altLang="en-US" sz="2500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pPr marL="108000" indent="117234" algn="just" fontAlgn="base" latinLnBrk="1">
              <a:lnSpc>
                <a:spcPct val="200000"/>
              </a:lnSpc>
            </a:pPr>
            <a:r>
              <a:rPr lang="en-US" altLang="ko-KR" sz="2000" kern="0" dirty="0">
                <a:solidFill>
                  <a:srgbClr val="000000"/>
                </a:solidFill>
                <a:latin typeface="+mj-ea"/>
                <a:ea typeface="+mj-ea"/>
              </a:rPr>
              <a:t>4. </a:t>
            </a:r>
            <a:r>
              <a:rPr lang="ko-KR" altLang="en-US" sz="2000" kern="0" dirty="0">
                <a:solidFill>
                  <a:srgbClr val="000000"/>
                </a:solidFill>
                <a:latin typeface="+mj-ea"/>
                <a:ea typeface="+mj-ea"/>
              </a:rPr>
              <a:t>메일정보 입력</a:t>
            </a:r>
          </a:p>
        </p:txBody>
      </p:sp>
    </p:spTree>
    <p:extLst>
      <p:ext uri="{BB962C8B-B14F-4D97-AF65-F5344CB8AC3E}">
        <p14:creationId xmlns:p14="http://schemas.microsoft.com/office/powerpoint/2010/main" val="1301028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_x546914728">
            <a:extLst>
              <a:ext uri="{FF2B5EF4-FFF2-40B4-BE49-F238E27FC236}">
                <a16:creationId xmlns:a16="http://schemas.microsoft.com/office/drawing/2014/main" id="{1CBB68E1-136D-5E6E-7743-E241F7E40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923" y="1419183"/>
            <a:ext cx="6646154" cy="351875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FDE4A5-3F96-BAE3-92F1-AE91001358E6}"/>
              </a:ext>
            </a:extLst>
          </p:cNvPr>
          <p:cNvSpPr txBox="1"/>
          <p:nvPr/>
        </p:nvSpPr>
        <p:spPr>
          <a:xfrm>
            <a:off x="1457891" y="5100398"/>
            <a:ext cx="6898580" cy="1293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/>
              <a:t>입력한 이메일 주소로 발송된 인증메일 확인</a:t>
            </a:r>
            <a:endParaRPr lang="en-US" altLang="ko-KR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u="heavy" dirty="0">
                <a:uFill>
                  <a:solidFill>
                    <a:srgbClr val="FF0000"/>
                  </a:solidFill>
                </a:uFill>
              </a:rPr>
              <a:t>메일에 첨부된 인증 </a:t>
            </a:r>
            <a:r>
              <a:rPr lang="en-US" altLang="ko-KR" u="heavy" dirty="0">
                <a:uFill>
                  <a:solidFill>
                    <a:srgbClr val="FF0000"/>
                  </a:solidFill>
                </a:uFill>
              </a:rPr>
              <a:t>URL</a:t>
            </a:r>
            <a:r>
              <a:rPr lang="ko-KR" altLang="en-US" u="heavy" dirty="0">
                <a:uFill>
                  <a:solidFill>
                    <a:srgbClr val="FF0000"/>
                  </a:solidFill>
                </a:uFill>
              </a:rPr>
              <a:t>을 통해 비밀번호를 설정하면 인증완료</a:t>
            </a:r>
            <a:endParaRPr lang="en-US" altLang="ko-KR" u="heavy" dirty="0">
              <a:uFill>
                <a:solidFill>
                  <a:srgbClr val="FF0000"/>
                </a:solidFill>
              </a:u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/>
              <a:t>설정한 비밀번호와 아이디</a:t>
            </a:r>
            <a:r>
              <a:rPr lang="en-US" altLang="ko-KR" dirty="0"/>
              <a:t>(</a:t>
            </a:r>
            <a:r>
              <a:rPr lang="ko-KR" altLang="en-US" dirty="0"/>
              <a:t>학번</a:t>
            </a:r>
            <a:r>
              <a:rPr lang="en-US" altLang="ko-KR" dirty="0"/>
              <a:t>)</a:t>
            </a:r>
            <a:r>
              <a:rPr lang="ko-KR" altLang="en-US" dirty="0"/>
              <a:t>로 </a:t>
            </a:r>
            <a:r>
              <a:rPr lang="en-US" altLang="ko-KR" dirty="0"/>
              <a:t>d-Collection </a:t>
            </a:r>
            <a:r>
              <a:rPr lang="ko-KR" altLang="en-US" dirty="0"/>
              <a:t>접속</a:t>
            </a:r>
          </a:p>
        </p:txBody>
      </p:sp>
      <p:sp>
        <p:nvSpPr>
          <p:cNvPr id="7" name="말풍선: 사각형 6">
            <a:extLst>
              <a:ext uri="{FF2B5EF4-FFF2-40B4-BE49-F238E27FC236}">
                <a16:creationId xmlns:a16="http://schemas.microsoft.com/office/drawing/2014/main" id="{B8CC4F81-5D3A-6169-9A1D-1972F50FEBD5}"/>
              </a:ext>
            </a:extLst>
          </p:cNvPr>
          <p:cNvSpPr/>
          <p:nvPr/>
        </p:nvSpPr>
        <p:spPr>
          <a:xfrm>
            <a:off x="6988952" y="2382199"/>
            <a:ext cx="1812249" cy="933817"/>
          </a:xfrm>
          <a:prstGeom prst="wedgeRectCallout">
            <a:avLst>
              <a:gd name="adj1" fmla="val -33428"/>
              <a:gd name="adj2" fmla="val 111648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62">
                <a:solidFill>
                  <a:sysClr val="windowText" lastClr="000000"/>
                </a:solidFill>
              </a:rPr>
              <a:t>인증 </a:t>
            </a:r>
            <a:r>
              <a:rPr lang="en-US" altLang="ko-KR" sz="1662">
                <a:solidFill>
                  <a:sysClr val="windowText" lastClr="000000"/>
                </a:solidFill>
              </a:rPr>
              <a:t>URL </a:t>
            </a:r>
            <a:r>
              <a:rPr lang="ko-KR" altLang="en-US" sz="1662">
                <a:solidFill>
                  <a:sysClr val="windowText" lastClr="000000"/>
                </a:solidFill>
              </a:rPr>
              <a:t>클릭</a:t>
            </a:r>
            <a:r>
              <a:rPr lang="en-US" altLang="ko-KR" sz="1662">
                <a:solidFill>
                  <a:sysClr val="windowText" lastClr="000000"/>
                </a:solidFill>
              </a:rPr>
              <a:t>, </a:t>
            </a:r>
            <a:r>
              <a:rPr lang="ko-KR" altLang="en-US" sz="1662">
                <a:solidFill>
                  <a:sysClr val="windowText" lastClr="000000"/>
                </a:solidFill>
              </a:rPr>
              <a:t>비밀번호 설정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3985838-09DA-4456-82C2-CAD5ED481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7AA2-B9A4-4678-BFFD-0030B428E542}" type="slidenum">
              <a:rPr lang="ko-KR" altLang="en-US" smtClean="0"/>
              <a:t>7</a:t>
            </a:fld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4B8EA4B5-A61A-47DB-AA18-18BBF130DA22}"/>
              </a:ext>
            </a:extLst>
          </p:cNvPr>
          <p:cNvSpPr/>
          <p:nvPr/>
        </p:nvSpPr>
        <p:spPr>
          <a:xfrm>
            <a:off x="0" y="0"/>
            <a:ext cx="9144000" cy="67607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B796F5-C773-4CC4-895A-1C2673CCABD0}"/>
              </a:ext>
            </a:extLst>
          </p:cNvPr>
          <p:cNvSpPr txBox="1"/>
          <p:nvPr/>
        </p:nvSpPr>
        <p:spPr>
          <a:xfrm>
            <a:off x="0" y="0"/>
            <a:ext cx="6735940" cy="1186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50000"/>
              </a:lnSpc>
            </a:pPr>
            <a:r>
              <a:rPr lang="en-US" altLang="ko-KR" sz="2500" b="1" kern="0" dirty="0">
                <a:solidFill>
                  <a:srgbClr val="B21010"/>
                </a:solidFill>
                <a:latin typeface="+mj-ea"/>
                <a:ea typeface="+mj-ea"/>
              </a:rPr>
              <a:t>Ⅰ. </a:t>
            </a:r>
            <a:r>
              <a:rPr lang="ko-KR" altLang="en-US" sz="2500" b="1" kern="0" dirty="0">
                <a:solidFill>
                  <a:srgbClr val="B21010"/>
                </a:solidFill>
                <a:latin typeface="+mj-ea"/>
                <a:ea typeface="+mj-ea"/>
              </a:rPr>
              <a:t>학위논문</a:t>
            </a:r>
            <a:r>
              <a:rPr lang="en-US" altLang="ko-KR" sz="2500" b="1" kern="0" dirty="0">
                <a:solidFill>
                  <a:srgbClr val="B21010"/>
                </a:solidFill>
                <a:latin typeface="+mj-ea"/>
                <a:ea typeface="+mj-ea"/>
              </a:rPr>
              <a:t>(d-collection) </a:t>
            </a:r>
            <a:r>
              <a:rPr lang="ko-KR" altLang="en-US" sz="2500" b="1" kern="0" dirty="0">
                <a:solidFill>
                  <a:srgbClr val="B21010"/>
                </a:solidFill>
                <a:latin typeface="+mj-ea"/>
                <a:ea typeface="+mj-ea"/>
              </a:rPr>
              <a:t>접속</a:t>
            </a:r>
            <a:r>
              <a:rPr lang="en-US" altLang="ko-KR" sz="2500" b="1" kern="0" dirty="0">
                <a:solidFill>
                  <a:srgbClr val="B21010"/>
                </a:solidFill>
                <a:latin typeface="+mj-ea"/>
                <a:ea typeface="+mj-ea"/>
              </a:rPr>
              <a:t>/</a:t>
            </a:r>
            <a:r>
              <a:rPr lang="ko-KR" altLang="en-US" sz="2500" b="1" kern="0" dirty="0">
                <a:solidFill>
                  <a:srgbClr val="B21010"/>
                </a:solidFill>
                <a:latin typeface="+mj-ea"/>
                <a:ea typeface="+mj-ea"/>
              </a:rPr>
              <a:t>로그인</a:t>
            </a:r>
            <a:endParaRPr lang="ko-KR" altLang="en-US" sz="2500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pPr marL="108000" indent="117234" algn="just" fontAlgn="base" latinLnBrk="1">
              <a:lnSpc>
                <a:spcPct val="200000"/>
              </a:lnSpc>
            </a:pPr>
            <a:r>
              <a:rPr lang="en-US" altLang="ko-KR" sz="2000" kern="0" dirty="0">
                <a:solidFill>
                  <a:srgbClr val="000000"/>
                </a:solidFill>
                <a:latin typeface="+mj-ea"/>
                <a:ea typeface="+mj-ea"/>
              </a:rPr>
              <a:t>5. </a:t>
            </a:r>
            <a:r>
              <a:rPr lang="ko-KR" altLang="en-US" sz="2000" kern="0" dirty="0">
                <a:solidFill>
                  <a:srgbClr val="000000"/>
                </a:solidFill>
                <a:latin typeface="+mj-ea"/>
                <a:ea typeface="+mj-ea"/>
              </a:rPr>
              <a:t>이메일 인증</a:t>
            </a:r>
          </a:p>
        </p:txBody>
      </p:sp>
    </p:spTree>
    <p:extLst>
      <p:ext uri="{BB962C8B-B14F-4D97-AF65-F5344CB8AC3E}">
        <p14:creationId xmlns:p14="http://schemas.microsoft.com/office/powerpoint/2010/main" val="1248268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605B27A6-AAB6-47EA-BD7C-78F9EE9DD280}"/>
              </a:ext>
            </a:extLst>
          </p:cNvPr>
          <p:cNvSpPr/>
          <p:nvPr/>
        </p:nvSpPr>
        <p:spPr>
          <a:xfrm>
            <a:off x="0" y="1"/>
            <a:ext cx="9144000" cy="62917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121" name="_x552007576">
            <a:extLst>
              <a:ext uri="{FF2B5EF4-FFF2-40B4-BE49-F238E27FC236}">
                <a16:creationId xmlns:a16="http://schemas.microsoft.com/office/drawing/2014/main" id="{3FA36E84-78DF-43BE-0B1B-A77299F38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923" y="1582098"/>
            <a:ext cx="6646154" cy="3532547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말풍선: 사각형 4">
            <a:extLst>
              <a:ext uri="{FF2B5EF4-FFF2-40B4-BE49-F238E27FC236}">
                <a16:creationId xmlns:a16="http://schemas.microsoft.com/office/drawing/2014/main" id="{E7C98C69-F894-C255-F2A1-D57C6A953FFC}"/>
              </a:ext>
            </a:extLst>
          </p:cNvPr>
          <p:cNvSpPr/>
          <p:nvPr/>
        </p:nvSpPr>
        <p:spPr>
          <a:xfrm>
            <a:off x="4260888" y="2087634"/>
            <a:ext cx="2064412" cy="647177"/>
          </a:xfrm>
          <a:prstGeom prst="wedgeRectCallout">
            <a:avLst>
              <a:gd name="adj1" fmla="val -53257"/>
              <a:gd name="adj2" fmla="val -98761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62" dirty="0">
                <a:solidFill>
                  <a:sysClr val="windowText" lastClr="000000"/>
                </a:solidFill>
              </a:rPr>
              <a:t>학위논문제출 클릭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B18FEB-8EBD-46EE-AF7D-5C66172C6530}"/>
              </a:ext>
            </a:extLst>
          </p:cNvPr>
          <p:cNvSpPr txBox="1"/>
          <p:nvPr/>
        </p:nvSpPr>
        <p:spPr>
          <a:xfrm>
            <a:off x="0" y="0"/>
            <a:ext cx="3254928" cy="10715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50000"/>
              </a:lnSpc>
            </a:pPr>
            <a:r>
              <a:rPr lang="en-US" altLang="ko-KR" sz="2500" b="1" kern="0" dirty="0">
                <a:solidFill>
                  <a:srgbClr val="B21010"/>
                </a:solidFill>
                <a:latin typeface="+mj-ea"/>
                <a:ea typeface="+mj-ea"/>
              </a:rPr>
              <a:t>Ⅱ. </a:t>
            </a:r>
            <a:r>
              <a:rPr lang="ko-KR" altLang="en-US" sz="2500" b="1" kern="0" dirty="0">
                <a:solidFill>
                  <a:srgbClr val="B21010"/>
                </a:solidFill>
                <a:latin typeface="+mj-ea"/>
                <a:ea typeface="+mj-ea"/>
              </a:rPr>
              <a:t>논문 제출</a:t>
            </a:r>
            <a:endParaRPr lang="ko-KR" altLang="en-US" sz="2500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pPr marL="108000" indent="117234" algn="just" fontAlgn="base" latinLnBrk="1">
              <a:lnSpc>
                <a:spcPct val="150000"/>
              </a:lnSpc>
            </a:pPr>
            <a:r>
              <a:rPr lang="en-US" altLang="ko-KR" sz="2000" kern="0" dirty="0">
                <a:solidFill>
                  <a:srgbClr val="000000"/>
                </a:solidFill>
                <a:latin typeface="+mj-ea"/>
                <a:ea typeface="+mj-ea"/>
              </a:rPr>
              <a:t>1. </a:t>
            </a:r>
            <a:r>
              <a:rPr lang="ko-KR" altLang="en-US" sz="2000" kern="0" dirty="0">
                <a:solidFill>
                  <a:srgbClr val="000000"/>
                </a:solidFill>
                <a:latin typeface="+mj-ea"/>
              </a:rPr>
              <a:t>「학위논문제출」 클릭</a:t>
            </a:r>
            <a:endParaRPr lang="ko-KR" altLang="en-US" sz="2000" kern="0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2AE1C8-FB2B-49A3-AB79-8BDB8A6129CC}"/>
              </a:ext>
            </a:extLst>
          </p:cNvPr>
          <p:cNvSpPr txBox="1"/>
          <p:nvPr/>
        </p:nvSpPr>
        <p:spPr>
          <a:xfrm>
            <a:off x="1627464" y="5309572"/>
            <a:ext cx="5142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d-Collection</a:t>
            </a:r>
            <a:r>
              <a:rPr lang="ko-KR" altLang="en-US" dirty="0"/>
              <a:t> 상단에 있는 「학위논문제출」 클릭</a:t>
            </a: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995B96EF-E2DC-4954-B601-F75BC4BD7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7AA2-B9A4-4678-BFFD-0030B428E542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4357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>
            <a:extLst>
              <a:ext uri="{FF2B5EF4-FFF2-40B4-BE49-F238E27FC236}">
                <a16:creationId xmlns:a16="http://schemas.microsoft.com/office/drawing/2014/main" id="{DE3368DB-E01D-4348-9459-C1FF2D2AFBB2}"/>
              </a:ext>
            </a:extLst>
          </p:cNvPr>
          <p:cNvSpPr/>
          <p:nvPr/>
        </p:nvSpPr>
        <p:spPr>
          <a:xfrm>
            <a:off x="0" y="0"/>
            <a:ext cx="9144000" cy="62078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762699FE-8EE1-D159-61DE-195D5C3AC6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8621" y="5504470"/>
            <a:ext cx="4025683" cy="362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4406" tIns="42203" rIns="84406" bIns="42203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algn="just" defTabSz="844083">
              <a:buFont typeface="Arial" panose="020B0604020202020204" pitchFamily="34" charset="0"/>
              <a:buChar char="•"/>
            </a:pPr>
            <a:r>
              <a:rPr lang="ko-KR" altLang="en-US" dirty="0">
                <a:latin typeface="+mj-ea"/>
                <a:ea typeface="+mj-ea"/>
              </a:rPr>
              <a:t>제출안내 창에서 「자료제출」 클릭</a:t>
            </a:r>
          </a:p>
        </p:txBody>
      </p:sp>
      <p:pic>
        <p:nvPicPr>
          <p:cNvPr id="6145" name="_x546885496">
            <a:extLst>
              <a:ext uri="{FF2B5EF4-FFF2-40B4-BE49-F238E27FC236}">
                <a16:creationId xmlns:a16="http://schemas.microsoft.com/office/drawing/2014/main" id="{B5565A93-D59B-B743-4E6E-393D7F4972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" r="1380"/>
          <a:stretch/>
        </p:blipFill>
        <p:spPr bwMode="auto">
          <a:xfrm>
            <a:off x="1249200" y="1843180"/>
            <a:ext cx="6645600" cy="3171639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말풍선: 사각형 4">
            <a:extLst>
              <a:ext uri="{FF2B5EF4-FFF2-40B4-BE49-F238E27FC236}">
                <a16:creationId xmlns:a16="http://schemas.microsoft.com/office/drawing/2014/main" id="{9C263935-80D5-38AD-1F2F-9004BEDF2552}"/>
              </a:ext>
            </a:extLst>
          </p:cNvPr>
          <p:cNvSpPr/>
          <p:nvPr/>
        </p:nvSpPr>
        <p:spPr>
          <a:xfrm>
            <a:off x="3964430" y="4639236"/>
            <a:ext cx="1721224" cy="697566"/>
          </a:xfrm>
          <a:prstGeom prst="wedgeRectCallout">
            <a:avLst>
              <a:gd name="adj1" fmla="val -47756"/>
              <a:gd name="adj2" fmla="val -107139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62">
                <a:solidFill>
                  <a:schemeClr val="tx1"/>
                </a:solidFill>
              </a:rPr>
              <a:t>자료제출 클릭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C56FEDF-A3DC-407D-9538-C744E6126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7AA2-B9A4-4678-BFFD-0030B428E542}" type="slidenum">
              <a:rPr lang="ko-KR" altLang="en-US" smtClean="0"/>
              <a:t>9</a:t>
            </a:fld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C6B574-364E-46D7-855D-0BF61BC00732}"/>
              </a:ext>
            </a:extLst>
          </p:cNvPr>
          <p:cNvSpPr txBox="1"/>
          <p:nvPr/>
        </p:nvSpPr>
        <p:spPr>
          <a:xfrm>
            <a:off x="0" y="0"/>
            <a:ext cx="3254928" cy="10715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50000"/>
              </a:lnSpc>
            </a:pPr>
            <a:r>
              <a:rPr lang="en-US" altLang="ko-KR" sz="2500" b="1" kern="0" dirty="0">
                <a:solidFill>
                  <a:srgbClr val="B21010"/>
                </a:solidFill>
                <a:latin typeface="+mj-ea"/>
                <a:ea typeface="+mj-ea"/>
              </a:rPr>
              <a:t>Ⅱ. </a:t>
            </a:r>
            <a:r>
              <a:rPr lang="ko-KR" altLang="en-US" sz="2500" b="1" kern="0" dirty="0">
                <a:solidFill>
                  <a:srgbClr val="B21010"/>
                </a:solidFill>
                <a:latin typeface="+mj-ea"/>
                <a:ea typeface="+mj-ea"/>
              </a:rPr>
              <a:t>논문 제출</a:t>
            </a:r>
            <a:endParaRPr lang="ko-KR" altLang="en-US" sz="2500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pPr marL="108000" indent="117234" algn="just" fontAlgn="base" latinLnBrk="1">
              <a:lnSpc>
                <a:spcPct val="150000"/>
              </a:lnSpc>
            </a:pPr>
            <a:r>
              <a:rPr lang="en-US" altLang="ko-KR" sz="2000" kern="0" dirty="0">
                <a:solidFill>
                  <a:srgbClr val="000000"/>
                </a:solidFill>
                <a:latin typeface="+mj-ea"/>
                <a:ea typeface="+mj-ea"/>
              </a:rPr>
              <a:t>2. </a:t>
            </a:r>
            <a:r>
              <a:rPr lang="ko-KR" altLang="en-US" sz="2000" kern="0" dirty="0">
                <a:solidFill>
                  <a:srgbClr val="000000"/>
                </a:solidFill>
                <a:latin typeface="+mj-ea"/>
              </a:rPr>
              <a:t>「자료제출」 클릭</a:t>
            </a:r>
            <a:endParaRPr lang="ko-KR" altLang="en-US" sz="2000" kern="0" dirty="0">
              <a:solidFill>
                <a:srgbClr val="00000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0314238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1065</TotalTime>
  <Words>955</Words>
  <Application>Microsoft Office PowerPoint</Application>
  <PresentationFormat>화면 슬라이드 쇼(4:3)</PresentationFormat>
  <Paragraphs>177</Paragraphs>
  <Slides>24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24</vt:i4>
      </vt:variant>
    </vt:vector>
  </HeadingPairs>
  <TitlesOfParts>
    <vt:vector size="32" baseType="lpstr">
      <vt:lpstr>나눔고딕 ExtraBold</vt:lpstr>
      <vt:lpstr>맑은 고딕</vt:lpstr>
      <vt:lpstr>함초롬바탕</vt:lpstr>
      <vt:lpstr>휴먼둥근헤드라인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전 지원</dc:creator>
  <cp:lastModifiedBy>OWNER</cp:lastModifiedBy>
  <cp:revision>84</cp:revision>
  <dcterms:created xsi:type="dcterms:W3CDTF">2023-11-25T08:45:31Z</dcterms:created>
  <dcterms:modified xsi:type="dcterms:W3CDTF">2023-12-14T00:24:08Z</dcterms:modified>
</cp:coreProperties>
</file>