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직선 화살표 연결선 68"/>
          <p:cNvCxnSpPr/>
          <p:nvPr/>
        </p:nvCxnSpPr>
        <p:spPr>
          <a:xfrm rot="5400000">
            <a:off x="2168649" y="662483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hape 239"/>
          <p:cNvCxnSpPr/>
          <p:nvPr/>
        </p:nvCxnSpPr>
        <p:spPr>
          <a:xfrm>
            <a:off x="4256087" y="1836304"/>
            <a:ext cx="1152128" cy="612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직사각형 203"/>
          <p:cNvSpPr/>
          <p:nvPr/>
        </p:nvSpPr>
        <p:spPr>
          <a:xfrm>
            <a:off x="799703" y="10801300"/>
            <a:ext cx="3600400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학교현장실습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96766" y="144117"/>
            <a:ext cx="558921" cy="360191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학기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655687" y="144117"/>
            <a:ext cx="2520279" cy="36019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초등교육 관련 과목</a:t>
            </a:r>
            <a:endParaRPr lang="ko-KR" altLang="en-US" sz="1100" b="1"/>
          </a:p>
        </p:txBody>
      </p:sp>
      <p:sp>
        <p:nvSpPr>
          <p:cNvPr id="181" name="직사각형 180"/>
          <p:cNvSpPr/>
          <p:nvPr/>
        </p:nvSpPr>
        <p:spPr>
          <a:xfrm>
            <a:off x="3175967" y="144117"/>
            <a:ext cx="3240360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특수교육 관련 과목</a:t>
            </a:r>
            <a:endParaRPr lang="ko-KR" altLang="en-US" sz="1100" b="1"/>
          </a:p>
        </p:txBody>
      </p:sp>
      <p:sp>
        <p:nvSpPr>
          <p:cNvPr id="185" name="직사각형 184"/>
          <p:cNvSpPr/>
          <p:nvPr/>
        </p:nvSpPr>
        <p:spPr>
          <a:xfrm>
            <a:off x="6416327" y="144117"/>
            <a:ext cx="1951833" cy="36019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교양과목</a:t>
            </a:r>
            <a:endParaRPr lang="ko-KR" altLang="en-US" sz="1100" b="1"/>
          </a:p>
        </p:txBody>
      </p:sp>
      <p:sp>
        <p:nvSpPr>
          <p:cNvPr id="191" name="직사각형 190"/>
          <p:cNvSpPr/>
          <p:nvPr/>
        </p:nvSpPr>
        <p:spPr>
          <a:xfrm>
            <a:off x="6632351" y="648172"/>
            <a:ext cx="1440160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6632351" y="1008212"/>
            <a:ext cx="1440160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</a:t>
            </a:r>
            <a:r>
              <a:rPr lang="en-US" altLang="ko-KR" sz="1100" smtClean="0"/>
              <a:t>·</a:t>
            </a:r>
            <a:r>
              <a:rPr lang="ko-KR" altLang="en-US" sz="1100" smtClean="0"/>
              <a:t>기본</a:t>
            </a:r>
            <a:r>
              <a:rPr lang="en-US" altLang="ko-KR" sz="1100" smtClean="0"/>
              <a:t>·</a:t>
            </a:r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616127" y="2448372"/>
            <a:ext cx="1872208" cy="129614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특수교육공학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특수아 심리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장애아진단 및 평가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정신지체아교육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319983" y="648172"/>
            <a:ext cx="1080120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특수교육학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319983" y="1440260"/>
            <a:ext cx="1080120" cy="79208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교육의 </a:t>
            </a:r>
            <a:r>
              <a:rPr lang="ko-KR" altLang="en-US" sz="1100" smtClean="0"/>
              <a:t>이해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799703" y="648172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72" name="직사각형 171"/>
          <p:cNvSpPr/>
          <p:nvPr/>
        </p:nvSpPr>
        <p:spPr>
          <a:xfrm>
            <a:off x="79623" y="64817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6" name="직사각형 165"/>
          <p:cNvSpPr/>
          <p:nvPr/>
        </p:nvSpPr>
        <p:spPr>
          <a:xfrm>
            <a:off x="79623" y="1440260"/>
            <a:ext cx="576064" cy="7920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7" name="직사각형 166"/>
          <p:cNvSpPr/>
          <p:nvPr/>
        </p:nvSpPr>
        <p:spPr>
          <a:xfrm>
            <a:off x="79623" y="244837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9" name="직사각형 168"/>
          <p:cNvSpPr/>
          <p:nvPr/>
        </p:nvSpPr>
        <p:spPr>
          <a:xfrm>
            <a:off x="1807815" y="2448372"/>
            <a:ext cx="129614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아동발달과 학습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799703" y="2448372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음악실기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4616127" y="3960540"/>
            <a:ext cx="1872208" cy="129614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언어발달 및 지도방법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시각장애아교육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 및 행동장애아교육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지체장애아교육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장애학생통합교육론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3319983" y="3960540"/>
            <a:ext cx="1080120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79623" y="3960540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8" name="직사각형 177"/>
          <p:cNvSpPr/>
          <p:nvPr/>
        </p:nvSpPr>
        <p:spPr>
          <a:xfrm>
            <a:off x="1807815" y="3960540"/>
            <a:ext cx="129614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초등체육과</a:t>
            </a:r>
            <a:r>
              <a:rPr lang="en-US" altLang="ko-KR" sz="1100" smtClean="0"/>
              <a:t> </a:t>
            </a:r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799703" y="3960540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미술실기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4616127" y="5472708"/>
            <a:ext cx="1872208" cy="18002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특수교육과정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행동수정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중복장애아교육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학습장애아교육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79623" y="5472708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4" name="직사각형 193"/>
          <p:cNvSpPr/>
          <p:nvPr/>
        </p:nvSpPr>
        <p:spPr>
          <a:xfrm>
            <a:off x="1807815" y="5472708"/>
            <a:ext cx="1296144" cy="9361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초등도덕과교육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초등영어과교육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통합교과지도법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799703" y="5472708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체육실기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4616127" y="7488932"/>
            <a:ext cx="1872208" cy="187220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학습장애아교과지도법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정서행동장애아교과지도법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79623" y="748893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9" name="직사각형 198"/>
          <p:cNvSpPr/>
          <p:nvPr/>
        </p:nvSpPr>
        <p:spPr>
          <a:xfrm>
            <a:off x="1735807" y="6912868"/>
            <a:ext cx="1368152" cy="18002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초등교과교육론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초등교육과정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초등미술과교육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초등수학과교육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초등과학과교육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초등컴퓨터과교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4616127" y="9577164"/>
            <a:ext cx="1872208" cy="122413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사례연구실습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감각</a:t>
            </a:r>
            <a:r>
              <a:rPr lang="en-US" altLang="ko-KR" sz="1100" smtClean="0"/>
              <a:t>·</a:t>
            </a:r>
            <a:r>
              <a:rPr lang="ko-KR" altLang="en-US" sz="1100" smtClean="0"/>
              <a:t>운동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지각훈련및 지도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자폐성 </a:t>
            </a:r>
            <a:r>
              <a:rPr lang="ko-KR" altLang="en-US" sz="1100" smtClean="0"/>
              <a:t>장애아교육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9577164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3" name="직사각형 202"/>
          <p:cNvSpPr/>
          <p:nvPr/>
        </p:nvSpPr>
        <p:spPr>
          <a:xfrm>
            <a:off x="1807815" y="9577164"/>
            <a:ext cx="1296144" cy="122413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초등교과교재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 및 지도법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초등국어과교육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초등사회과 교육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4616127" y="11377364"/>
            <a:ext cx="1872208" cy="21602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특수학습경영론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지체장애아교육실습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정서행동장애아교육실습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수업실기 및 분석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특수교육논리 및 논술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79623" y="11377364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7" name="직사각형 206"/>
          <p:cNvSpPr/>
          <p:nvPr/>
        </p:nvSpPr>
        <p:spPr>
          <a:xfrm>
            <a:off x="1807815" y="11377364"/>
            <a:ext cx="129614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초등실과교육</a:t>
            </a:r>
            <a:endParaRPr lang="en-US" altLang="ko-KR" sz="1100" smtClean="0"/>
          </a:p>
        </p:txBody>
      </p:sp>
      <p:cxnSp>
        <p:nvCxnSpPr>
          <p:cNvPr id="211" name="직선 연결선 210"/>
          <p:cNvCxnSpPr/>
          <p:nvPr/>
        </p:nvCxnSpPr>
        <p:spPr>
          <a:xfrm>
            <a:off x="0" y="13753628"/>
            <a:ext cx="85121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직사각형 211"/>
          <p:cNvSpPr/>
          <p:nvPr/>
        </p:nvSpPr>
        <p:spPr>
          <a:xfrm>
            <a:off x="367655" y="13825736"/>
            <a:ext cx="792088" cy="2879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ko-KR" altLang="en-US" sz="1100"/>
          </a:p>
        </p:txBody>
      </p:sp>
      <p:sp>
        <p:nvSpPr>
          <p:cNvPr id="214" name="직사각형 213"/>
          <p:cNvSpPr/>
          <p:nvPr/>
        </p:nvSpPr>
        <p:spPr>
          <a:xfrm>
            <a:off x="1303759" y="13825636"/>
            <a:ext cx="792088" cy="28793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ko-KR" altLang="en-US" sz="1100" smtClean="0"/>
              <a:t>선택과목</a:t>
            </a:r>
            <a:endParaRPr lang="ko-KR" altLang="en-US" sz="1100"/>
          </a:p>
        </p:txBody>
      </p:sp>
      <p:cxnSp>
        <p:nvCxnSpPr>
          <p:cNvPr id="216" name="직선 화살표 연결선 215"/>
          <p:cNvCxnSpPr>
            <a:stCxn id="54" idx="2"/>
            <a:endCxn id="170" idx="0"/>
          </p:cNvCxnSpPr>
          <p:nvPr/>
        </p:nvCxnSpPr>
        <p:spPr>
          <a:xfrm rot="5400000">
            <a:off x="619683" y="183630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꺾인 연결선 217"/>
          <p:cNvCxnSpPr>
            <a:stCxn id="54" idx="2"/>
            <a:endCxn id="169" idx="0"/>
          </p:cNvCxnSpPr>
          <p:nvPr/>
        </p:nvCxnSpPr>
        <p:spPr>
          <a:xfrm rot="16200000" flipH="1">
            <a:off x="1231751" y="1224236"/>
            <a:ext cx="1224136" cy="12241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170" idx="2"/>
            <a:endCxn id="180" idx="0"/>
          </p:cNvCxnSpPr>
          <p:nvPr/>
        </p:nvCxnSpPr>
        <p:spPr>
          <a:xfrm rot="5400000">
            <a:off x="763699" y="3492488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180" idx="2"/>
            <a:endCxn id="195" idx="0"/>
          </p:cNvCxnSpPr>
          <p:nvPr/>
        </p:nvCxnSpPr>
        <p:spPr>
          <a:xfrm rot="5400000">
            <a:off x="763699" y="5004656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195" idx="2"/>
          </p:cNvCxnSpPr>
          <p:nvPr/>
        </p:nvCxnSpPr>
        <p:spPr>
          <a:xfrm rot="5400000">
            <a:off x="-1144513" y="8425036"/>
            <a:ext cx="47525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/>
          <p:nvPr/>
        </p:nvCxnSpPr>
        <p:spPr>
          <a:xfrm rot="5400000">
            <a:off x="1699803" y="11053328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>
            <a:stCxn id="169" idx="2"/>
            <a:endCxn id="178" idx="0"/>
          </p:cNvCxnSpPr>
          <p:nvPr/>
        </p:nvCxnSpPr>
        <p:spPr>
          <a:xfrm rot="5400000">
            <a:off x="1987835" y="3492488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78" idx="2"/>
            <a:endCxn id="194" idx="0"/>
          </p:cNvCxnSpPr>
          <p:nvPr/>
        </p:nvCxnSpPr>
        <p:spPr>
          <a:xfrm rot="5400000">
            <a:off x="1987835" y="5004656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46" idx="2"/>
            <a:endCxn id="48" idx="0"/>
          </p:cNvCxnSpPr>
          <p:nvPr/>
        </p:nvCxnSpPr>
        <p:spPr>
          <a:xfrm rot="5400000">
            <a:off x="3752031" y="13322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48" idx="2"/>
            <a:endCxn id="173" idx="0"/>
          </p:cNvCxnSpPr>
          <p:nvPr/>
        </p:nvCxnSpPr>
        <p:spPr>
          <a:xfrm rot="5400000">
            <a:off x="2995947" y="3096444"/>
            <a:ext cx="17281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화살표 연결선 248"/>
          <p:cNvCxnSpPr>
            <a:stCxn id="86" idx="2"/>
            <a:endCxn id="171" idx="0"/>
          </p:cNvCxnSpPr>
          <p:nvPr/>
        </p:nvCxnSpPr>
        <p:spPr>
          <a:xfrm rot="5400000">
            <a:off x="5444219" y="38525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stCxn id="171" idx="2"/>
            <a:endCxn id="183" idx="0"/>
          </p:cNvCxnSpPr>
          <p:nvPr/>
        </p:nvCxnSpPr>
        <p:spPr>
          <a:xfrm rot="5400000">
            <a:off x="5444219" y="53646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83" idx="2"/>
            <a:endCxn id="196" idx="0"/>
          </p:cNvCxnSpPr>
          <p:nvPr/>
        </p:nvCxnSpPr>
        <p:spPr>
          <a:xfrm rot="5400000">
            <a:off x="5444219" y="73809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54"/>
          <p:cNvCxnSpPr>
            <a:stCxn id="196" idx="2"/>
            <a:endCxn id="201" idx="0"/>
          </p:cNvCxnSpPr>
          <p:nvPr/>
        </p:nvCxnSpPr>
        <p:spPr>
          <a:xfrm rot="5400000">
            <a:off x="5444219" y="94691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화살표 연결선 256"/>
          <p:cNvCxnSpPr>
            <a:stCxn id="201" idx="2"/>
            <a:endCxn id="205" idx="0"/>
          </p:cNvCxnSpPr>
          <p:nvPr/>
        </p:nvCxnSpPr>
        <p:spPr>
          <a:xfrm rot="5400000">
            <a:off x="5264199" y="11089332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endCxn id="203" idx="0"/>
          </p:cNvCxnSpPr>
          <p:nvPr/>
        </p:nvCxnSpPr>
        <p:spPr>
          <a:xfrm rot="5400000">
            <a:off x="2024633" y="9144322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화살표 연결선 71"/>
          <p:cNvCxnSpPr/>
          <p:nvPr/>
        </p:nvCxnSpPr>
        <p:spPr>
          <a:xfrm rot="5400000">
            <a:off x="692485" y="7668158"/>
            <a:ext cx="62646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직사각형 75"/>
          <p:cNvSpPr/>
          <p:nvPr/>
        </p:nvSpPr>
        <p:spPr>
          <a:xfrm>
            <a:off x="6632351" y="1512268"/>
            <a:ext cx="1440160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77" name="직사각형 76"/>
          <p:cNvSpPr/>
          <p:nvPr/>
        </p:nvSpPr>
        <p:spPr>
          <a:xfrm>
            <a:off x="6632351" y="1872308"/>
            <a:ext cx="1440160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</a:t>
            </a:r>
            <a:r>
              <a:rPr lang="en-US" altLang="ko-KR" sz="1100" smtClean="0"/>
              <a:t>·</a:t>
            </a:r>
            <a:r>
              <a:rPr lang="ko-KR" altLang="en-US" sz="1100" smtClean="0"/>
              <a:t>기본</a:t>
            </a:r>
            <a:r>
              <a:rPr lang="en-US" altLang="ko-KR" sz="1100" smtClean="0"/>
              <a:t>·</a:t>
            </a:r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cxnSp>
        <p:nvCxnSpPr>
          <p:cNvPr id="79" name="직선 화살표 연결선 78"/>
          <p:cNvCxnSpPr>
            <a:stCxn id="193" idx="2"/>
            <a:endCxn id="76" idx="0"/>
          </p:cNvCxnSpPr>
          <p:nvPr/>
        </p:nvCxnSpPr>
        <p:spPr>
          <a:xfrm rot="5400000">
            <a:off x="7244419" y="14042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141</Words>
  <Application>Microsoft Office PowerPoint</Application>
  <PresentationFormat>사용자 지정</PresentationFormat>
  <Paragraphs>84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75</cp:revision>
  <dcterms:created xsi:type="dcterms:W3CDTF">2011-03-08T06:22:35Z</dcterms:created>
  <dcterms:modified xsi:type="dcterms:W3CDTF">2011-08-17T05:07:12Z</dcterms:modified>
</cp:coreProperties>
</file>