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4"/>
  </p:notesMasterIdLst>
  <p:sldIdLst>
    <p:sldId id="261" r:id="rId2"/>
    <p:sldId id="256" r:id="rId3"/>
    <p:sldId id="266" r:id="rId4"/>
    <p:sldId id="289" r:id="rId5"/>
    <p:sldId id="268" r:id="rId6"/>
    <p:sldId id="277" r:id="rId7"/>
    <p:sldId id="290" r:id="rId8"/>
    <p:sldId id="279" r:id="rId9"/>
    <p:sldId id="280" r:id="rId10"/>
    <p:sldId id="291" r:id="rId11"/>
    <p:sldId id="281" r:id="rId12"/>
    <p:sldId id="282" r:id="rId13"/>
    <p:sldId id="283" r:id="rId14"/>
    <p:sldId id="275" r:id="rId15"/>
    <p:sldId id="276" r:id="rId16"/>
    <p:sldId id="269" r:id="rId17"/>
    <p:sldId id="270" r:id="rId18"/>
    <p:sldId id="284" r:id="rId19"/>
    <p:sldId id="267" r:id="rId20"/>
    <p:sldId id="274" r:id="rId21"/>
    <p:sldId id="273" r:id="rId22"/>
    <p:sldId id="263" r:id="rId23"/>
  </p:sldIdLst>
  <p:sldSz cx="9144000" cy="6858000" type="screen4x3"/>
  <p:notesSz cx="6858000" cy="9144000"/>
  <p:embeddedFontLst>
    <p:embeddedFont>
      <p:font typeface="맑은 고딕" pitchFamily="50" charset="-127"/>
      <p:regular r:id="rId25"/>
      <p:bold r:id="rId26"/>
    </p:embeddedFont>
    <p:embeddedFont>
      <p:font typeface="DX새날B" pitchFamily="18" charset="-127"/>
      <p:regular r:id="rId27"/>
    </p:embeddedFont>
    <p:embeddedFont>
      <p:font typeface="Cul De Sac" pitchFamily="2" charset="0"/>
      <p:regular r:id="rId28"/>
    </p:embeddedFont>
    <p:embeddedFont>
      <p:font typeface="HY강M" pitchFamily="18" charset="-127"/>
      <p:regular r:id="rId29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62" autoAdjust="0"/>
  </p:normalViewPr>
  <p:slideViewPr>
    <p:cSldViewPr showGuides="1">
      <p:cViewPr>
        <p:scale>
          <a:sx n="70" d="100"/>
          <a:sy n="70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2CF7C4-2F84-4E8F-B672-B0A571445F9E}" type="doc">
      <dgm:prSet loTypeId="urn:microsoft.com/office/officeart/2005/8/layout/radial6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latinLnBrk="1"/>
          <a:endParaRPr lang="ko-KR" altLang="en-US"/>
        </a:p>
      </dgm:t>
    </dgm:pt>
    <dgm:pt modelId="{8B6445DD-DD92-414E-9744-63EDF0E5D118}">
      <dgm:prSet phldrT="[텍스트]" custT="1"/>
      <dgm:spPr/>
      <dgm:t>
        <a:bodyPr/>
        <a:lstStyle/>
        <a:p>
          <a:pPr latinLnBrk="1"/>
          <a:r>
            <a:rPr lang="ko-KR" altLang="en-US" sz="5400" dirty="0" smtClean="0">
              <a:latin typeface="DX새날B" pitchFamily="18" charset="-127"/>
              <a:ea typeface="DX새날B" pitchFamily="18" charset="-127"/>
            </a:rPr>
            <a:t>교육과정</a:t>
          </a:r>
          <a:endParaRPr lang="ko-KR" altLang="en-US" sz="6000" dirty="0">
            <a:latin typeface="DX새날B" pitchFamily="18" charset="-127"/>
            <a:ea typeface="DX새날B" pitchFamily="18" charset="-127"/>
          </a:endParaRPr>
        </a:p>
      </dgm:t>
    </dgm:pt>
    <dgm:pt modelId="{08B3C668-1681-472C-85B5-CCB09F040561}" type="parTrans" cxnId="{39F7B48F-456C-4932-AC6E-CB04B15F7551}">
      <dgm:prSet/>
      <dgm:spPr/>
      <dgm:t>
        <a:bodyPr/>
        <a:lstStyle/>
        <a:p>
          <a:pPr latinLnBrk="1"/>
          <a:endParaRPr lang="ko-KR" altLang="en-US"/>
        </a:p>
      </dgm:t>
    </dgm:pt>
    <dgm:pt modelId="{49AB718D-2244-41D2-9807-5AA1A15D3ECB}" type="sibTrans" cxnId="{39F7B48F-456C-4932-AC6E-CB04B15F7551}">
      <dgm:prSet/>
      <dgm:spPr/>
      <dgm:t>
        <a:bodyPr/>
        <a:lstStyle/>
        <a:p>
          <a:pPr latinLnBrk="1"/>
          <a:endParaRPr lang="ko-KR" altLang="en-US"/>
        </a:p>
      </dgm:t>
    </dgm:pt>
    <dgm:pt modelId="{5ED4C58A-D066-4448-B7A3-F8B92AB52927}">
      <dgm:prSet phldrT="[텍스트]" custT="1"/>
      <dgm:spPr/>
      <dgm:t>
        <a:bodyPr/>
        <a:lstStyle/>
        <a:p>
          <a:pPr latinLnBrk="1">
            <a:lnSpc>
              <a:spcPct val="50000"/>
            </a:lnSpc>
            <a:spcAft>
              <a:spcPts val="1000"/>
            </a:spcAft>
          </a:pPr>
          <a:r>
            <a:rPr lang="ko-KR" altLang="en-US" sz="3200" dirty="0" smtClean="0">
              <a:latin typeface="DX새날B" pitchFamily="18" charset="-127"/>
              <a:ea typeface="DX새날B" pitchFamily="18" charset="-127"/>
            </a:rPr>
            <a:t>특수</a:t>
          </a:r>
          <a:endParaRPr lang="en-US" altLang="ko-KR" sz="3200" dirty="0" smtClean="0">
            <a:latin typeface="DX새날B" pitchFamily="18" charset="-127"/>
            <a:ea typeface="DX새날B" pitchFamily="18" charset="-127"/>
          </a:endParaRPr>
        </a:p>
        <a:p>
          <a:pPr latinLnBrk="1">
            <a:lnSpc>
              <a:spcPct val="50000"/>
            </a:lnSpc>
            <a:spcAft>
              <a:spcPts val="1000"/>
            </a:spcAft>
          </a:pPr>
          <a:r>
            <a:rPr lang="ko-KR" altLang="en-US" sz="3200" dirty="0" smtClean="0">
              <a:latin typeface="DX새날B" pitchFamily="18" charset="-127"/>
              <a:ea typeface="DX새날B" pitchFamily="18" charset="-127"/>
            </a:rPr>
            <a:t>교육학</a:t>
          </a:r>
          <a:endParaRPr lang="ko-KR" altLang="en-US" sz="3200" dirty="0">
            <a:latin typeface="DX새날B" pitchFamily="18" charset="-127"/>
            <a:ea typeface="DX새날B" pitchFamily="18" charset="-127"/>
          </a:endParaRPr>
        </a:p>
      </dgm:t>
    </dgm:pt>
    <dgm:pt modelId="{24ED8B24-559D-4B4A-871C-586311327858}" type="parTrans" cxnId="{BAC51D27-DF05-4DA5-A07C-BDAB4D94A626}">
      <dgm:prSet/>
      <dgm:spPr/>
      <dgm:t>
        <a:bodyPr/>
        <a:lstStyle/>
        <a:p>
          <a:pPr latinLnBrk="1"/>
          <a:endParaRPr lang="ko-KR" altLang="en-US"/>
        </a:p>
      </dgm:t>
    </dgm:pt>
    <dgm:pt modelId="{C5C3B770-FCA9-4A22-8373-1334479202B0}" type="sibTrans" cxnId="{BAC51D27-DF05-4DA5-A07C-BDAB4D94A626}">
      <dgm:prSet/>
      <dgm:spPr/>
      <dgm:t>
        <a:bodyPr/>
        <a:lstStyle/>
        <a:p>
          <a:pPr latinLnBrk="1"/>
          <a:endParaRPr lang="ko-KR" altLang="en-US"/>
        </a:p>
      </dgm:t>
    </dgm:pt>
    <dgm:pt modelId="{0A12AE83-73F1-4B68-B1A3-1DCAEBFDAABD}">
      <dgm:prSet phldrT="[텍스트]" custT="1"/>
      <dgm:spPr/>
      <dgm:t>
        <a:bodyPr/>
        <a:lstStyle/>
        <a:p>
          <a:pPr latinLnBrk="1"/>
          <a:r>
            <a:rPr lang="ko-KR" altLang="en-US" sz="2800" dirty="0" err="1" smtClean="0">
              <a:latin typeface="DX새날B" pitchFamily="18" charset="-127"/>
              <a:ea typeface="DX새날B" pitchFamily="18" charset="-127"/>
            </a:rPr>
            <a:t>초과정</a:t>
          </a:r>
          <a:endParaRPr lang="ko-KR" altLang="en-US" sz="2800" dirty="0">
            <a:latin typeface="DX새날B" pitchFamily="18" charset="-127"/>
            <a:ea typeface="DX새날B" pitchFamily="18" charset="-127"/>
          </a:endParaRPr>
        </a:p>
      </dgm:t>
    </dgm:pt>
    <dgm:pt modelId="{95777954-628A-4837-87BB-983DAE76F194}" type="parTrans" cxnId="{C1B83070-5C45-4CE7-BF97-0F223B6F1B30}">
      <dgm:prSet/>
      <dgm:spPr/>
      <dgm:t>
        <a:bodyPr/>
        <a:lstStyle/>
        <a:p>
          <a:pPr latinLnBrk="1"/>
          <a:endParaRPr lang="ko-KR" altLang="en-US"/>
        </a:p>
      </dgm:t>
    </dgm:pt>
    <dgm:pt modelId="{2A241A4B-EFD9-4B8D-8C10-D81B293BDD1A}" type="sibTrans" cxnId="{C1B83070-5C45-4CE7-BF97-0F223B6F1B30}">
      <dgm:prSet/>
      <dgm:spPr/>
      <dgm:t>
        <a:bodyPr/>
        <a:lstStyle/>
        <a:p>
          <a:pPr latinLnBrk="1"/>
          <a:endParaRPr lang="ko-KR" altLang="en-US"/>
        </a:p>
      </dgm:t>
    </dgm:pt>
    <dgm:pt modelId="{7BC56428-9C57-44B2-BDD8-8402EEC830EB}">
      <dgm:prSet phldrT="[텍스트]" custT="1"/>
      <dgm:spPr/>
      <dgm:t>
        <a:bodyPr/>
        <a:lstStyle/>
        <a:p>
          <a:pPr latinLnBrk="1"/>
          <a:r>
            <a:rPr lang="ko-KR" altLang="en-US" sz="2800" dirty="0" smtClean="0">
              <a:latin typeface="DX새날B" pitchFamily="18" charset="-127"/>
              <a:ea typeface="DX새날B" pitchFamily="18" charset="-127"/>
            </a:rPr>
            <a:t>특과정</a:t>
          </a:r>
          <a:endParaRPr lang="ko-KR" altLang="en-US" sz="2800" dirty="0">
            <a:latin typeface="DX새날B" pitchFamily="18" charset="-127"/>
            <a:ea typeface="DX새날B" pitchFamily="18" charset="-127"/>
          </a:endParaRPr>
        </a:p>
      </dgm:t>
    </dgm:pt>
    <dgm:pt modelId="{1EC045E9-485A-459E-893D-4A5E13D84FAB}" type="parTrans" cxnId="{E5356A41-AD01-492D-8335-8E74C8EACE1F}">
      <dgm:prSet/>
      <dgm:spPr/>
      <dgm:t>
        <a:bodyPr/>
        <a:lstStyle/>
        <a:p>
          <a:pPr latinLnBrk="1"/>
          <a:endParaRPr lang="ko-KR" altLang="en-US"/>
        </a:p>
      </dgm:t>
    </dgm:pt>
    <dgm:pt modelId="{3839A1C7-6E8D-432A-A236-452E0F505F65}" type="sibTrans" cxnId="{E5356A41-AD01-492D-8335-8E74C8EACE1F}">
      <dgm:prSet/>
      <dgm:spPr/>
      <dgm:t>
        <a:bodyPr/>
        <a:lstStyle/>
        <a:p>
          <a:pPr latinLnBrk="1"/>
          <a:endParaRPr lang="ko-KR" altLang="en-US"/>
        </a:p>
      </dgm:t>
    </dgm:pt>
    <dgm:pt modelId="{1EA5E443-151B-458C-A91E-0EABACF981DF}" type="pres">
      <dgm:prSet presAssocID="{EF2CF7C4-2F84-4E8F-B672-B0A571445F9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1D46185-F5AF-48BB-872A-16AF5EDD48FA}" type="pres">
      <dgm:prSet presAssocID="{8B6445DD-DD92-414E-9744-63EDF0E5D118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30B9F712-2F52-43E5-85D0-7CC7F6CF220C}" type="pres">
      <dgm:prSet presAssocID="{5ED4C58A-D066-4448-B7A3-F8B92AB52927}" presName="node" presStyleLbl="node1" presStyleIdx="0" presStyleCnt="3" custRadScaleRad="10010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F2F8E63-4276-431E-96D4-DDE569FFCFE2}" type="pres">
      <dgm:prSet presAssocID="{5ED4C58A-D066-4448-B7A3-F8B92AB52927}" presName="dummy" presStyleCnt="0"/>
      <dgm:spPr/>
    </dgm:pt>
    <dgm:pt modelId="{5D109250-2094-462C-8B1F-DD728CA2E2AE}" type="pres">
      <dgm:prSet presAssocID="{C5C3B770-FCA9-4A22-8373-1334479202B0}" presName="sibTrans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5A0FBAB7-5388-4E27-AD6E-E588DABF2AE8}" type="pres">
      <dgm:prSet presAssocID="{0A12AE83-73F1-4B68-B1A3-1DCAEBFDAABD}" presName="node" presStyleLbl="node1" presStyleIdx="1" presStyleCnt="3" custRadScaleRad="105269" custRadScaleInc="-410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BD191E-96F9-41AB-8D88-1702670BFB28}" type="pres">
      <dgm:prSet presAssocID="{0A12AE83-73F1-4B68-B1A3-1DCAEBFDAABD}" presName="dummy" presStyleCnt="0"/>
      <dgm:spPr/>
    </dgm:pt>
    <dgm:pt modelId="{5FB7C86D-F327-4A89-82F4-6DA0C2A155D0}" type="pres">
      <dgm:prSet presAssocID="{2A241A4B-EFD9-4B8D-8C10-D81B293BDD1A}" presName="sibTrans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6E4EBC2-AEAD-44E5-AAC7-7BDF1835A482}" type="pres">
      <dgm:prSet presAssocID="{7BC56428-9C57-44B2-BDD8-8402EEC830EB}" presName="node" presStyleLbl="node1" presStyleIdx="2" presStyleCnt="3" custRadScaleRad="105269" custRadScaleInc="410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8D40BE0-78D7-4CED-AF0F-8453BA6D2D79}" type="pres">
      <dgm:prSet presAssocID="{7BC56428-9C57-44B2-BDD8-8402EEC830EB}" presName="dummy" presStyleCnt="0"/>
      <dgm:spPr/>
    </dgm:pt>
    <dgm:pt modelId="{FDFB2124-0415-4072-8B43-77A371454033}" type="pres">
      <dgm:prSet presAssocID="{3839A1C7-6E8D-432A-A236-452E0F505F65}" presName="sibTrans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</dgm:ptLst>
  <dgm:cxnLst>
    <dgm:cxn modelId="{F9DB0A27-AA7F-4CC8-8730-F7D49AF60DE6}" type="presOf" srcId="{EF2CF7C4-2F84-4E8F-B672-B0A571445F9E}" destId="{1EA5E443-151B-458C-A91E-0EABACF981DF}" srcOrd="0" destOrd="0" presId="urn:microsoft.com/office/officeart/2005/8/layout/radial6"/>
    <dgm:cxn modelId="{9D9BD1CD-402C-40F0-A384-883107C2B52B}" type="presOf" srcId="{0A12AE83-73F1-4B68-B1A3-1DCAEBFDAABD}" destId="{5A0FBAB7-5388-4E27-AD6E-E588DABF2AE8}" srcOrd="0" destOrd="0" presId="urn:microsoft.com/office/officeart/2005/8/layout/radial6"/>
    <dgm:cxn modelId="{DC6FB348-F547-44FE-A766-D73D7E484B37}" type="presOf" srcId="{C5C3B770-FCA9-4A22-8373-1334479202B0}" destId="{5D109250-2094-462C-8B1F-DD728CA2E2AE}" srcOrd="0" destOrd="0" presId="urn:microsoft.com/office/officeart/2005/8/layout/radial6"/>
    <dgm:cxn modelId="{E5356A41-AD01-492D-8335-8E74C8EACE1F}" srcId="{8B6445DD-DD92-414E-9744-63EDF0E5D118}" destId="{7BC56428-9C57-44B2-BDD8-8402EEC830EB}" srcOrd="2" destOrd="0" parTransId="{1EC045E9-485A-459E-893D-4A5E13D84FAB}" sibTransId="{3839A1C7-6E8D-432A-A236-452E0F505F65}"/>
    <dgm:cxn modelId="{39F7B48F-456C-4932-AC6E-CB04B15F7551}" srcId="{EF2CF7C4-2F84-4E8F-B672-B0A571445F9E}" destId="{8B6445DD-DD92-414E-9744-63EDF0E5D118}" srcOrd="0" destOrd="0" parTransId="{08B3C668-1681-472C-85B5-CCB09F040561}" sibTransId="{49AB718D-2244-41D2-9807-5AA1A15D3ECB}"/>
    <dgm:cxn modelId="{26598550-04B7-427C-A554-B093F5753196}" type="presOf" srcId="{5ED4C58A-D066-4448-B7A3-F8B92AB52927}" destId="{30B9F712-2F52-43E5-85D0-7CC7F6CF220C}" srcOrd="0" destOrd="0" presId="urn:microsoft.com/office/officeart/2005/8/layout/radial6"/>
    <dgm:cxn modelId="{C207193C-B47E-4C51-86CC-44EF046A87A4}" type="presOf" srcId="{7BC56428-9C57-44B2-BDD8-8402EEC830EB}" destId="{16E4EBC2-AEAD-44E5-AAC7-7BDF1835A482}" srcOrd="0" destOrd="0" presId="urn:microsoft.com/office/officeart/2005/8/layout/radial6"/>
    <dgm:cxn modelId="{CDBF9697-6B81-4A75-A768-35200D806804}" type="presOf" srcId="{3839A1C7-6E8D-432A-A236-452E0F505F65}" destId="{FDFB2124-0415-4072-8B43-77A371454033}" srcOrd="0" destOrd="0" presId="urn:microsoft.com/office/officeart/2005/8/layout/radial6"/>
    <dgm:cxn modelId="{C0EAE94A-EE33-4796-A148-56E2A6DD21F6}" type="presOf" srcId="{8B6445DD-DD92-414E-9744-63EDF0E5D118}" destId="{81D46185-F5AF-48BB-872A-16AF5EDD48FA}" srcOrd="0" destOrd="0" presId="urn:microsoft.com/office/officeart/2005/8/layout/radial6"/>
    <dgm:cxn modelId="{C1B83070-5C45-4CE7-BF97-0F223B6F1B30}" srcId="{8B6445DD-DD92-414E-9744-63EDF0E5D118}" destId="{0A12AE83-73F1-4B68-B1A3-1DCAEBFDAABD}" srcOrd="1" destOrd="0" parTransId="{95777954-628A-4837-87BB-983DAE76F194}" sibTransId="{2A241A4B-EFD9-4B8D-8C10-D81B293BDD1A}"/>
    <dgm:cxn modelId="{5B11DA9E-F2A2-4ABB-BE38-A8F4AABC0EC0}" type="presOf" srcId="{2A241A4B-EFD9-4B8D-8C10-D81B293BDD1A}" destId="{5FB7C86D-F327-4A89-82F4-6DA0C2A155D0}" srcOrd="0" destOrd="0" presId="urn:microsoft.com/office/officeart/2005/8/layout/radial6"/>
    <dgm:cxn modelId="{BAC51D27-DF05-4DA5-A07C-BDAB4D94A626}" srcId="{8B6445DD-DD92-414E-9744-63EDF0E5D118}" destId="{5ED4C58A-D066-4448-B7A3-F8B92AB52927}" srcOrd="0" destOrd="0" parTransId="{24ED8B24-559D-4B4A-871C-586311327858}" sibTransId="{C5C3B770-FCA9-4A22-8373-1334479202B0}"/>
    <dgm:cxn modelId="{2CCD8474-8FD1-4440-B733-EB61ABAC7C39}" type="presParOf" srcId="{1EA5E443-151B-458C-A91E-0EABACF981DF}" destId="{81D46185-F5AF-48BB-872A-16AF5EDD48FA}" srcOrd="0" destOrd="0" presId="urn:microsoft.com/office/officeart/2005/8/layout/radial6"/>
    <dgm:cxn modelId="{388B9894-CD57-4655-AABB-AC17A6572EE4}" type="presParOf" srcId="{1EA5E443-151B-458C-A91E-0EABACF981DF}" destId="{30B9F712-2F52-43E5-85D0-7CC7F6CF220C}" srcOrd="1" destOrd="0" presId="urn:microsoft.com/office/officeart/2005/8/layout/radial6"/>
    <dgm:cxn modelId="{BEA3F19E-F246-4420-917C-CBA1B45D20E2}" type="presParOf" srcId="{1EA5E443-151B-458C-A91E-0EABACF981DF}" destId="{4F2F8E63-4276-431E-96D4-DDE569FFCFE2}" srcOrd="2" destOrd="0" presId="urn:microsoft.com/office/officeart/2005/8/layout/radial6"/>
    <dgm:cxn modelId="{EF57A9DC-8593-4C22-BE49-2EC7C292AD7E}" type="presParOf" srcId="{1EA5E443-151B-458C-A91E-0EABACF981DF}" destId="{5D109250-2094-462C-8B1F-DD728CA2E2AE}" srcOrd="3" destOrd="0" presId="urn:microsoft.com/office/officeart/2005/8/layout/radial6"/>
    <dgm:cxn modelId="{4A12ACE1-CDB5-4E6D-8C1F-BBBB33A4C543}" type="presParOf" srcId="{1EA5E443-151B-458C-A91E-0EABACF981DF}" destId="{5A0FBAB7-5388-4E27-AD6E-E588DABF2AE8}" srcOrd="4" destOrd="0" presId="urn:microsoft.com/office/officeart/2005/8/layout/radial6"/>
    <dgm:cxn modelId="{24276D7E-E1FE-4B5A-AA2C-259EF19537F5}" type="presParOf" srcId="{1EA5E443-151B-458C-A91E-0EABACF981DF}" destId="{86BD191E-96F9-41AB-8D88-1702670BFB28}" srcOrd="5" destOrd="0" presId="urn:microsoft.com/office/officeart/2005/8/layout/radial6"/>
    <dgm:cxn modelId="{59F4F3E1-5119-4C84-B715-63B834F263FE}" type="presParOf" srcId="{1EA5E443-151B-458C-A91E-0EABACF981DF}" destId="{5FB7C86D-F327-4A89-82F4-6DA0C2A155D0}" srcOrd="6" destOrd="0" presId="urn:microsoft.com/office/officeart/2005/8/layout/radial6"/>
    <dgm:cxn modelId="{1A1670EE-DB79-46E1-B6D2-86778C286F42}" type="presParOf" srcId="{1EA5E443-151B-458C-A91E-0EABACF981DF}" destId="{16E4EBC2-AEAD-44E5-AAC7-7BDF1835A482}" srcOrd="7" destOrd="0" presId="urn:microsoft.com/office/officeart/2005/8/layout/radial6"/>
    <dgm:cxn modelId="{C7D7E7A9-FADF-48FE-865B-AE1B13EDBF13}" type="presParOf" srcId="{1EA5E443-151B-458C-A91E-0EABACF981DF}" destId="{D8D40BE0-78D7-4CED-AF0F-8453BA6D2D79}" srcOrd="8" destOrd="0" presId="urn:microsoft.com/office/officeart/2005/8/layout/radial6"/>
    <dgm:cxn modelId="{3187479D-C059-42D6-9A2C-55F76B373E83}" type="presParOf" srcId="{1EA5E443-151B-458C-A91E-0EABACF981DF}" destId="{FDFB2124-0415-4072-8B43-77A371454033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230B53-BFE3-40C2-8128-F7EDAF80C538}" type="doc">
      <dgm:prSet loTypeId="urn:microsoft.com/office/officeart/2005/8/layout/hierarchy2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pPr latinLnBrk="1"/>
          <a:endParaRPr lang="ko-KR" altLang="en-US"/>
        </a:p>
      </dgm:t>
    </dgm:pt>
    <dgm:pt modelId="{8EBC9DCB-481A-417B-B173-2AABCC2D4DD0}">
      <dgm:prSet phldrT="[텍스트]" custT="1"/>
      <dgm:spPr/>
      <dgm:t>
        <a:bodyPr/>
        <a:lstStyle/>
        <a:p>
          <a:pPr latinLnBrk="1"/>
          <a:r>
            <a:rPr lang="ko-KR" altLang="en-US" sz="5400" dirty="0" smtClean="0">
              <a:latin typeface="DX새날B" pitchFamily="18" charset="-127"/>
              <a:ea typeface="DX새날B" pitchFamily="18" charset="-127"/>
            </a:rPr>
            <a:t>특과정</a:t>
          </a:r>
          <a:endParaRPr lang="ko-KR" altLang="en-US" sz="5400" dirty="0">
            <a:latin typeface="DX새날B" pitchFamily="18" charset="-127"/>
            <a:ea typeface="DX새날B" pitchFamily="18" charset="-127"/>
          </a:endParaRPr>
        </a:p>
      </dgm:t>
    </dgm:pt>
    <dgm:pt modelId="{A84F48B2-8868-4C32-9298-E0216A8E228B}" type="parTrans" cxnId="{C5402D06-9FE5-4B4C-AA26-D6C42852B893}">
      <dgm:prSet/>
      <dgm:spPr/>
      <dgm:t>
        <a:bodyPr/>
        <a:lstStyle/>
        <a:p>
          <a:pPr latinLnBrk="1"/>
          <a:endParaRPr lang="ko-KR" altLang="en-US"/>
        </a:p>
      </dgm:t>
    </dgm:pt>
    <dgm:pt modelId="{4CCEA656-C1F8-4132-A7CF-0B193B2C96F1}" type="sibTrans" cxnId="{C5402D06-9FE5-4B4C-AA26-D6C42852B893}">
      <dgm:prSet/>
      <dgm:spPr/>
      <dgm:t>
        <a:bodyPr/>
        <a:lstStyle/>
        <a:p>
          <a:pPr latinLnBrk="1"/>
          <a:endParaRPr lang="ko-KR" altLang="en-US"/>
        </a:p>
      </dgm:t>
    </dgm:pt>
    <dgm:pt modelId="{D7964EBD-B341-4E12-84EE-EE36387C71F5}">
      <dgm:prSet phldrT="[텍스트]" custT="1"/>
      <dgm:spPr/>
      <dgm:t>
        <a:bodyPr/>
        <a:lstStyle/>
        <a:p>
          <a:pPr latinLnBrk="1"/>
          <a:r>
            <a:rPr lang="ko-KR" altLang="en-US" sz="4800" dirty="0" smtClean="0">
              <a:latin typeface="DX새날B" pitchFamily="18" charset="-127"/>
              <a:ea typeface="DX새날B" pitchFamily="18" charset="-127"/>
            </a:rPr>
            <a:t>기본</a:t>
          </a:r>
          <a:endParaRPr lang="ko-KR" altLang="en-US" sz="4800" dirty="0">
            <a:latin typeface="DX새날B" pitchFamily="18" charset="-127"/>
            <a:ea typeface="DX새날B" pitchFamily="18" charset="-127"/>
          </a:endParaRPr>
        </a:p>
      </dgm:t>
    </dgm:pt>
    <dgm:pt modelId="{0941935F-5A1B-4E00-88F5-87346D407967}" type="parTrans" cxnId="{17BB855E-2A9D-49EC-AC0B-5E11FF78CB5A}">
      <dgm:prSet/>
      <dgm:spPr/>
      <dgm:t>
        <a:bodyPr/>
        <a:lstStyle/>
        <a:p>
          <a:pPr latinLnBrk="1"/>
          <a:endParaRPr lang="ko-KR" altLang="en-US"/>
        </a:p>
      </dgm:t>
    </dgm:pt>
    <dgm:pt modelId="{0960C9DC-307F-412F-B377-E2D8BC8462AC}" type="sibTrans" cxnId="{17BB855E-2A9D-49EC-AC0B-5E11FF78CB5A}">
      <dgm:prSet/>
      <dgm:spPr/>
      <dgm:t>
        <a:bodyPr/>
        <a:lstStyle/>
        <a:p>
          <a:pPr latinLnBrk="1"/>
          <a:endParaRPr lang="ko-KR" altLang="en-US"/>
        </a:p>
      </dgm:t>
    </dgm:pt>
    <dgm:pt modelId="{42FC572A-FD23-400B-8D1B-A20E06598B93}">
      <dgm:prSet phldrT="[텍스트]" custT="1"/>
      <dgm:spPr/>
      <dgm:t>
        <a:bodyPr/>
        <a:lstStyle/>
        <a:p>
          <a:pPr latinLnBrk="1"/>
          <a:r>
            <a:rPr lang="ko-KR" altLang="en-US" sz="4800" dirty="0" smtClean="0">
              <a:latin typeface="DX새날B" pitchFamily="18" charset="-127"/>
              <a:ea typeface="DX새날B" pitchFamily="18" charset="-127"/>
            </a:rPr>
            <a:t>총론</a:t>
          </a:r>
          <a:endParaRPr lang="ko-KR" altLang="en-US" sz="4800" dirty="0">
            <a:latin typeface="DX새날B" pitchFamily="18" charset="-127"/>
            <a:ea typeface="DX새날B" pitchFamily="18" charset="-127"/>
          </a:endParaRPr>
        </a:p>
      </dgm:t>
    </dgm:pt>
    <dgm:pt modelId="{C2A96902-CCB3-47E4-8A00-F15CB0146AA1}" type="parTrans" cxnId="{21D540D3-2B41-40F7-92BD-A165F1B22BBF}">
      <dgm:prSet/>
      <dgm:spPr/>
      <dgm:t>
        <a:bodyPr/>
        <a:lstStyle/>
        <a:p>
          <a:pPr latinLnBrk="1"/>
          <a:endParaRPr lang="ko-KR" altLang="en-US"/>
        </a:p>
      </dgm:t>
    </dgm:pt>
    <dgm:pt modelId="{DEF244C8-858E-4206-A3A5-17D528218E3C}" type="sibTrans" cxnId="{21D540D3-2B41-40F7-92BD-A165F1B22BBF}">
      <dgm:prSet/>
      <dgm:spPr/>
      <dgm:t>
        <a:bodyPr/>
        <a:lstStyle/>
        <a:p>
          <a:pPr latinLnBrk="1"/>
          <a:endParaRPr lang="ko-KR" altLang="en-US"/>
        </a:p>
      </dgm:t>
    </dgm:pt>
    <dgm:pt modelId="{2097A3CA-9DC8-46C4-A8BC-22CB07FD2BB6}">
      <dgm:prSet phldrT="[텍스트]" custT="1"/>
      <dgm:spPr/>
      <dgm:t>
        <a:bodyPr/>
        <a:lstStyle/>
        <a:p>
          <a:pPr latinLnBrk="1"/>
          <a:r>
            <a:rPr lang="ko-KR" altLang="en-US" sz="4800" dirty="0" smtClean="0">
              <a:latin typeface="DX새날B" pitchFamily="18" charset="-127"/>
              <a:ea typeface="DX새날B" pitchFamily="18" charset="-127"/>
            </a:rPr>
            <a:t>과목</a:t>
          </a:r>
          <a:endParaRPr lang="ko-KR" altLang="en-US" sz="4800" dirty="0">
            <a:latin typeface="DX새날B" pitchFamily="18" charset="-127"/>
            <a:ea typeface="DX새날B" pitchFamily="18" charset="-127"/>
          </a:endParaRPr>
        </a:p>
      </dgm:t>
    </dgm:pt>
    <dgm:pt modelId="{B0CFD7BA-0D50-4318-8AEB-4080B4255434}" type="parTrans" cxnId="{1B1D9F40-E2C1-4542-911B-2BBBA72206A9}">
      <dgm:prSet/>
      <dgm:spPr/>
      <dgm:t>
        <a:bodyPr/>
        <a:lstStyle/>
        <a:p>
          <a:pPr latinLnBrk="1"/>
          <a:endParaRPr lang="ko-KR" altLang="en-US"/>
        </a:p>
      </dgm:t>
    </dgm:pt>
    <dgm:pt modelId="{3759F8BC-B184-42D5-95E3-DFD9CB93D111}" type="sibTrans" cxnId="{1B1D9F40-E2C1-4542-911B-2BBBA72206A9}">
      <dgm:prSet/>
      <dgm:spPr/>
      <dgm:t>
        <a:bodyPr/>
        <a:lstStyle/>
        <a:p>
          <a:pPr latinLnBrk="1"/>
          <a:endParaRPr lang="ko-KR" altLang="en-US"/>
        </a:p>
      </dgm:t>
    </dgm:pt>
    <dgm:pt modelId="{177A8A70-FF80-42D4-BADD-58412B8CE11A}">
      <dgm:prSet phldrT="[텍스트]" custT="1"/>
      <dgm:spPr/>
      <dgm:t>
        <a:bodyPr/>
        <a:lstStyle/>
        <a:p>
          <a:pPr latinLnBrk="1"/>
          <a:r>
            <a:rPr lang="ko-KR" altLang="en-US" sz="4800" dirty="0" smtClean="0">
              <a:latin typeface="DX새날B" pitchFamily="18" charset="-127"/>
              <a:ea typeface="DX새날B" pitchFamily="18" charset="-127"/>
            </a:rPr>
            <a:t>공통</a:t>
          </a:r>
          <a:endParaRPr lang="ko-KR" altLang="en-US" sz="4800" dirty="0">
            <a:latin typeface="DX새날B" pitchFamily="18" charset="-127"/>
            <a:ea typeface="DX새날B" pitchFamily="18" charset="-127"/>
          </a:endParaRPr>
        </a:p>
      </dgm:t>
    </dgm:pt>
    <dgm:pt modelId="{EF38C466-1310-49C9-823A-E035ADD9348A}" type="parTrans" cxnId="{4374C0EC-AB8F-4CFD-8AE3-B36A2CF32337}">
      <dgm:prSet/>
      <dgm:spPr/>
      <dgm:t>
        <a:bodyPr/>
        <a:lstStyle/>
        <a:p>
          <a:pPr latinLnBrk="1"/>
          <a:endParaRPr lang="ko-KR" altLang="en-US"/>
        </a:p>
      </dgm:t>
    </dgm:pt>
    <dgm:pt modelId="{DCE47AC6-A439-42CA-92DC-50DD650B85C8}" type="sibTrans" cxnId="{4374C0EC-AB8F-4CFD-8AE3-B36A2CF32337}">
      <dgm:prSet/>
      <dgm:spPr/>
      <dgm:t>
        <a:bodyPr/>
        <a:lstStyle/>
        <a:p>
          <a:pPr latinLnBrk="1"/>
          <a:endParaRPr lang="ko-KR" altLang="en-US"/>
        </a:p>
      </dgm:t>
    </dgm:pt>
    <dgm:pt modelId="{6972F090-544E-4DDA-80E6-045FDD2E6ED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DX새날B" pitchFamily="18" charset="-127"/>
              <a:ea typeface="DX새날B" pitchFamily="18" charset="-127"/>
            </a:rPr>
            <a:t>국어</a:t>
          </a:r>
          <a:r>
            <a:rPr lang="en-US" altLang="ko-KR" dirty="0" smtClean="0">
              <a:latin typeface="DX새날B" pitchFamily="18" charset="-127"/>
              <a:ea typeface="DX새날B" pitchFamily="18" charset="-127"/>
            </a:rPr>
            <a:t>/</a:t>
          </a:r>
          <a:r>
            <a:rPr lang="ko-KR" altLang="en-US" dirty="0" smtClean="0">
              <a:latin typeface="DX새날B" pitchFamily="18" charset="-127"/>
              <a:ea typeface="DX새날B" pitchFamily="18" charset="-127"/>
            </a:rPr>
            <a:t>체육</a:t>
          </a:r>
          <a:endParaRPr lang="ko-KR" altLang="en-US" dirty="0">
            <a:latin typeface="DX새날B" pitchFamily="18" charset="-127"/>
            <a:ea typeface="DX새날B" pitchFamily="18" charset="-127"/>
          </a:endParaRPr>
        </a:p>
      </dgm:t>
    </dgm:pt>
    <dgm:pt modelId="{E83E9D41-F81D-41A5-B399-23E7B1BABD27}" type="parTrans" cxnId="{2C7884E5-0195-45D9-9C6A-6B7EBDF6A855}">
      <dgm:prSet/>
      <dgm:spPr/>
      <dgm:t>
        <a:bodyPr/>
        <a:lstStyle/>
        <a:p>
          <a:pPr latinLnBrk="1"/>
          <a:endParaRPr lang="ko-KR" altLang="en-US"/>
        </a:p>
      </dgm:t>
    </dgm:pt>
    <dgm:pt modelId="{DC4B992D-0DD9-4AB3-8D79-46FB231E467C}" type="sibTrans" cxnId="{2C7884E5-0195-45D9-9C6A-6B7EBDF6A855}">
      <dgm:prSet/>
      <dgm:spPr/>
      <dgm:t>
        <a:bodyPr/>
        <a:lstStyle/>
        <a:p>
          <a:pPr latinLnBrk="1"/>
          <a:endParaRPr lang="ko-KR" altLang="en-US"/>
        </a:p>
      </dgm:t>
    </dgm:pt>
    <dgm:pt modelId="{418DB268-5456-4DB9-B599-CD930AD595BF}" type="pres">
      <dgm:prSet presAssocID="{C6230B53-BFE3-40C2-8128-F7EDAF80C53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C26AC6-5167-431D-984D-BA0F8BFF8B2E}" type="pres">
      <dgm:prSet presAssocID="{8EBC9DCB-481A-417B-B173-2AABCC2D4DD0}" presName="root1" presStyleCnt="0"/>
      <dgm:spPr/>
    </dgm:pt>
    <dgm:pt modelId="{F0CA74BE-00B4-45EB-83E6-A76BF1DA221C}" type="pres">
      <dgm:prSet presAssocID="{8EBC9DCB-481A-417B-B173-2AABCC2D4DD0}" presName="LevelOneTextNode" presStyleLbl="node0" presStyleIdx="0" presStyleCnt="1" custLinFactNeighborX="-1638" custLinFactNeighborY="131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3D40DE-978A-4B89-B5BF-767972BE9E07}" type="pres">
      <dgm:prSet presAssocID="{8EBC9DCB-481A-417B-B173-2AABCC2D4DD0}" presName="level2hierChild" presStyleCnt="0"/>
      <dgm:spPr/>
    </dgm:pt>
    <dgm:pt modelId="{3D338ECE-556A-4EA0-9898-96062498410B}" type="pres">
      <dgm:prSet presAssocID="{0941935F-5A1B-4E00-88F5-87346D407967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8F34253D-FF1F-4D2E-883D-C69D8485FFD7}" type="pres">
      <dgm:prSet presAssocID="{0941935F-5A1B-4E00-88F5-87346D407967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6E074261-296D-439F-A9F4-343152BD8527}" type="pres">
      <dgm:prSet presAssocID="{D7964EBD-B341-4E12-84EE-EE36387C71F5}" presName="root2" presStyleCnt="0"/>
      <dgm:spPr/>
    </dgm:pt>
    <dgm:pt modelId="{31AF4C0C-3C2C-4FBD-AF4A-478C14C4CE45}" type="pres">
      <dgm:prSet presAssocID="{D7964EBD-B341-4E12-84EE-EE36387C71F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158E54-DBD0-4ADD-883E-4A31E9C25A10}" type="pres">
      <dgm:prSet presAssocID="{D7964EBD-B341-4E12-84EE-EE36387C71F5}" presName="level3hierChild" presStyleCnt="0"/>
      <dgm:spPr/>
    </dgm:pt>
    <dgm:pt modelId="{45B454E5-01EF-434B-8E42-BB3CA4242214}" type="pres">
      <dgm:prSet presAssocID="{C2A96902-CCB3-47E4-8A00-F15CB0146AA1}" presName="conn2-1" presStyleLbl="parChTrans1D3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1426F548-8C6B-420D-98F0-10155783801F}" type="pres">
      <dgm:prSet presAssocID="{C2A96902-CCB3-47E4-8A00-F15CB0146AA1}" presName="connTx" presStyleLbl="parChTrans1D3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3EB34236-3158-4301-AAD4-305625992CCB}" type="pres">
      <dgm:prSet presAssocID="{42FC572A-FD23-400B-8D1B-A20E06598B93}" presName="root2" presStyleCnt="0"/>
      <dgm:spPr/>
    </dgm:pt>
    <dgm:pt modelId="{40349CE0-9F30-41F7-B409-8B635E4C6F0C}" type="pres">
      <dgm:prSet presAssocID="{42FC572A-FD23-400B-8D1B-A20E06598B93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B49D61-F65F-4243-82B9-C8B2E12BCEF9}" type="pres">
      <dgm:prSet presAssocID="{42FC572A-FD23-400B-8D1B-A20E06598B93}" presName="level3hierChild" presStyleCnt="0"/>
      <dgm:spPr/>
    </dgm:pt>
    <dgm:pt modelId="{C5723178-971C-4467-A23C-5A83A551B0A3}" type="pres">
      <dgm:prSet presAssocID="{B0CFD7BA-0D50-4318-8AEB-4080B4255434}" presName="conn2-1" presStyleLbl="parChTrans1D3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C479C06-BAF3-480F-9AD4-18A1670E2A60}" type="pres">
      <dgm:prSet presAssocID="{B0CFD7BA-0D50-4318-8AEB-4080B4255434}" presName="connTx" presStyleLbl="parChTrans1D3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812000C-D20E-4F56-962E-1C4E8CD5AAB1}" type="pres">
      <dgm:prSet presAssocID="{2097A3CA-9DC8-46C4-A8BC-22CB07FD2BB6}" presName="root2" presStyleCnt="0"/>
      <dgm:spPr/>
    </dgm:pt>
    <dgm:pt modelId="{B357839D-5D89-4046-94FC-D0AE9C8501AA}" type="pres">
      <dgm:prSet presAssocID="{2097A3CA-9DC8-46C4-A8BC-22CB07FD2BB6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906499-122A-4043-A41C-A6F8BE859BB1}" type="pres">
      <dgm:prSet presAssocID="{2097A3CA-9DC8-46C4-A8BC-22CB07FD2BB6}" presName="level3hierChild" presStyleCnt="0"/>
      <dgm:spPr/>
    </dgm:pt>
    <dgm:pt modelId="{EBA389E8-5BA9-421E-B4DB-A931D121AE7B}" type="pres">
      <dgm:prSet presAssocID="{EF38C466-1310-49C9-823A-E035ADD9348A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36D7ACEF-B81E-43AF-B879-9E36D526AB87}" type="pres">
      <dgm:prSet presAssocID="{EF38C466-1310-49C9-823A-E035ADD9348A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56E1D22-7362-4D43-8BEC-D1451846F2D3}" type="pres">
      <dgm:prSet presAssocID="{177A8A70-FF80-42D4-BADD-58412B8CE11A}" presName="root2" presStyleCnt="0"/>
      <dgm:spPr/>
    </dgm:pt>
    <dgm:pt modelId="{4EF2E8CB-47E1-4F6A-832B-8009C96EB347}" type="pres">
      <dgm:prSet presAssocID="{177A8A70-FF80-42D4-BADD-58412B8CE11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670BC33-650D-48D0-A5C6-EA391990007A}" type="pres">
      <dgm:prSet presAssocID="{177A8A70-FF80-42D4-BADD-58412B8CE11A}" presName="level3hierChild" presStyleCnt="0"/>
      <dgm:spPr/>
    </dgm:pt>
    <dgm:pt modelId="{61C2D085-F89A-420E-B013-5B0CD699C312}" type="pres">
      <dgm:prSet presAssocID="{E83E9D41-F81D-41A5-B399-23E7B1BABD27}" presName="conn2-1" presStyleLbl="parChTrans1D3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7E6B2DE2-BE69-4C44-83A6-9CAF42A0E7B9}" type="pres">
      <dgm:prSet presAssocID="{E83E9D41-F81D-41A5-B399-23E7B1BABD27}" presName="connTx" presStyleLbl="parChTrans1D3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C14E8F35-536E-4A7A-B584-73F3BDBE8B9F}" type="pres">
      <dgm:prSet presAssocID="{6972F090-544E-4DDA-80E6-045FDD2E6EDC}" presName="root2" presStyleCnt="0"/>
      <dgm:spPr/>
    </dgm:pt>
    <dgm:pt modelId="{CF9C3537-7C70-4250-8C32-03183CCF3FFB}" type="pres">
      <dgm:prSet presAssocID="{6972F090-544E-4DDA-80E6-045FDD2E6EDC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6C0894-74AA-4D2D-825A-D2271D280C37}" type="pres">
      <dgm:prSet presAssocID="{6972F090-544E-4DDA-80E6-045FDD2E6EDC}" presName="level3hierChild" presStyleCnt="0"/>
      <dgm:spPr/>
    </dgm:pt>
  </dgm:ptLst>
  <dgm:cxnLst>
    <dgm:cxn modelId="{6033C7E2-CDF2-42C7-B8F3-41714FA35FAE}" type="presOf" srcId="{E83E9D41-F81D-41A5-B399-23E7B1BABD27}" destId="{61C2D085-F89A-420E-B013-5B0CD699C312}" srcOrd="0" destOrd="0" presId="urn:microsoft.com/office/officeart/2005/8/layout/hierarchy2"/>
    <dgm:cxn modelId="{02C0A79A-A594-4DFB-9803-E808C331EBA1}" type="presOf" srcId="{C2A96902-CCB3-47E4-8A00-F15CB0146AA1}" destId="{45B454E5-01EF-434B-8E42-BB3CA4242214}" srcOrd="0" destOrd="0" presId="urn:microsoft.com/office/officeart/2005/8/layout/hierarchy2"/>
    <dgm:cxn modelId="{C5402D06-9FE5-4B4C-AA26-D6C42852B893}" srcId="{C6230B53-BFE3-40C2-8128-F7EDAF80C538}" destId="{8EBC9DCB-481A-417B-B173-2AABCC2D4DD0}" srcOrd="0" destOrd="0" parTransId="{A84F48B2-8868-4C32-9298-E0216A8E228B}" sibTransId="{4CCEA656-C1F8-4132-A7CF-0B193B2C96F1}"/>
    <dgm:cxn modelId="{17BB855E-2A9D-49EC-AC0B-5E11FF78CB5A}" srcId="{8EBC9DCB-481A-417B-B173-2AABCC2D4DD0}" destId="{D7964EBD-B341-4E12-84EE-EE36387C71F5}" srcOrd="0" destOrd="0" parTransId="{0941935F-5A1B-4E00-88F5-87346D407967}" sibTransId="{0960C9DC-307F-412F-B377-E2D8BC8462AC}"/>
    <dgm:cxn modelId="{3A89B596-B084-461D-A583-2A86DB7CF201}" type="presOf" srcId="{8EBC9DCB-481A-417B-B173-2AABCC2D4DD0}" destId="{F0CA74BE-00B4-45EB-83E6-A76BF1DA221C}" srcOrd="0" destOrd="0" presId="urn:microsoft.com/office/officeart/2005/8/layout/hierarchy2"/>
    <dgm:cxn modelId="{2F441794-E714-4855-A684-1DC4B34A824C}" type="presOf" srcId="{0941935F-5A1B-4E00-88F5-87346D407967}" destId="{3D338ECE-556A-4EA0-9898-96062498410B}" srcOrd="0" destOrd="0" presId="urn:microsoft.com/office/officeart/2005/8/layout/hierarchy2"/>
    <dgm:cxn modelId="{4374C0EC-AB8F-4CFD-8AE3-B36A2CF32337}" srcId="{8EBC9DCB-481A-417B-B173-2AABCC2D4DD0}" destId="{177A8A70-FF80-42D4-BADD-58412B8CE11A}" srcOrd="1" destOrd="0" parTransId="{EF38C466-1310-49C9-823A-E035ADD9348A}" sibTransId="{DCE47AC6-A439-42CA-92DC-50DD650B85C8}"/>
    <dgm:cxn modelId="{A7CB1B2F-CBBA-480C-84AE-B2ED0B77790B}" type="presOf" srcId="{42FC572A-FD23-400B-8D1B-A20E06598B93}" destId="{40349CE0-9F30-41F7-B409-8B635E4C6F0C}" srcOrd="0" destOrd="0" presId="urn:microsoft.com/office/officeart/2005/8/layout/hierarchy2"/>
    <dgm:cxn modelId="{2C7884E5-0195-45D9-9C6A-6B7EBDF6A855}" srcId="{177A8A70-FF80-42D4-BADD-58412B8CE11A}" destId="{6972F090-544E-4DDA-80E6-045FDD2E6EDC}" srcOrd="0" destOrd="0" parTransId="{E83E9D41-F81D-41A5-B399-23E7B1BABD27}" sibTransId="{DC4B992D-0DD9-4AB3-8D79-46FB231E467C}"/>
    <dgm:cxn modelId="{894B3685-809A-452E-BEF7-5EFA3A759D6E}" type="presOf" srcId="{C6230B53-BFE3-40C2-8128-F7EDAF80C538}" destId="{418DB268-5456-4DB9-B599-CD930AD595BF}" srcOrd="0" destOrd="0" presId="urn:microsoft.com/office/officeart/2005/8/layout/hierarchy2"/>
    <dgm:cxn modelId="{0E70CAF8-3AA4-4D90-B423-E9E072D26704}" type="presOf" srcId="{EF38C466-1310-49C9-823A-E035ADD9348A}" destId="{EBA389E8-5BA9-421E-B4DB-A931D121AE7B}" srcOrd="0" destOrd="0" presId="urn:microsoft.com/office/officeart/2005/8/layout/hierarchy2"/>
    <dgm:cxn modelId="{57693024-9244-4C47-9EC7-891740D169EE}" type="presOf" srcId="{D7964EBD-B341-4E12-84EE-EE36387C71F5}" destId="{31AF4C0C-3C2C-4FBD-AF4A-478C14C4CE45}" srcOrd="0" destOrd="0" presId="urn:microsoft.com/office/officeart/2005/8/layout/hierarchy2"/>
    <dgm:cxn modelId="{C140AF2F-D266-4094-849D-CCBB42C9D7B0}" type="presOf" srcId="{EF38C466-1310-49C9-823A-E035ADD9348A}" destId="{36D7ACEF-B81E-43AF-B879-9E36D526AB87}" srcOrd="1" destOrd="0" presId="urn:microsoft.com/office/officeart/2005/8/layout/hierarchy2"/>
    <dgm:cxn modelId="{13B51879-ECEC-46A6-B98C-AAA8C7A4448D}" type="presOf" srcId="{177A8A70-FF80-42D4-BADD-58412B8CE11A}" destId="{4EF2E8CB-47E1-4F6A-832B-8009C96EB347}" srcOrd="0" destOrd="0" presId="urn:microsoft.com/office/officeart/2005/8/layout/hierarchy2"/>
    <dgm:cxn modelId="{8EDD5199-4155-4CBF-94D1-D35AE754B648}" type="presOf" srcId="{2097A3CA-9DC8-46C4-A8BC-22CB07FD2BB6}" destId="{B357839D-5D89-4046-94FC-D0AE9C8501AA}" srcOrd="0" destOrd="0" presId="urn:microsoft.com/office/officeart/2005/8/layout/hierarchy2"/>
    <dgm:cxn modelId="{14FF5A18-FEBC-4044-BCEB-52374C1B566E}" type="presOf" srcId="{E83E9D41-F81D-41A5-B399-23E7B1BABD27}" destId="{7E6B2DE2-BE69-4C44-83A6-9CAF42A0E7B9}" srcOrd="1" destOrd="0" presId="urn:microsoft.com/office/officeart/2005/8/layout/hierarchy2"/>
    <dgm:cxn modelId="{1B1D9F40-E2C1-4542-911B-2BBBA72206A9}" srcId="{D7964EBD-B341-4E12-84EE-EE36387C71F5}" destId="{2097A3CA-9DC8-46C4-A8BC-22CB07FD2BB6}" srcOrd="1" destOrd="0" parTransId="{B0CFD7BA-0D50-4318-8AEB-4080B4255434}" sibTransId="{3759F8BC-B184-42D5-95E3-DFD9CB93D111}"/>
    <dgm:cxn modelId="{038C5C5D-CEBE-450F-960B-8C59F1728907}" type="presOf" srcId="{0941935F-5A1B-4E00-88F5-87346D407967}" destId="{8F34253D-FF1F-4D2E-883D-C69D8485FFD7}" srcOrd="1" destOrd="0" presId="urn:microsoft.com/office/officeart/2005/8/layout/hierarchy2"/>
    <dgm:cxn modelId="{B7A9C89C-C79F-4110-B732-B56AD5C2F92E}" type="presOf" srcId="{B0CFD7BA-0D50-4318-8AEB-4080B4255434}" destId="{C5723178-971C-4467-A23C-5A83A551B0A3}" srcOrd="0" destOrd="0" presId="urn:microsoft.com/office/officeart/2005/8/layout/hierarchy2"/>
    <dgm:cxn modelId="{B74B29E3-116E-462A-851C-EBC23AC1EF41}" type="presOf" srcId="{6972F090-544E-4DDA-80E6-045FDD2E6EDC}" destId="{CF9C3537-7C70-4250-8C32-03183CCF3FFB}" srcOrd="0" destOrd="0" presId="urn:microsoft.com/office/officeart/2005/8/layout/hierarchy2"/>
    <dgm:cxn modelId="{1C48B705-F7F4-4ED2-BBE2-DE2F4A895E49}" type="presOf" srcId="{C2A96902-CCB3-47E4-8A00-F15CB0146AA1}" destId="{1426F548-8C6B-420D-98F0-10155783801F}" srcOrd="1" destOrd="0" presId="urn:microsoft.com/office/officeart/2005/8/layout/hierarchy2"/>
    <dgm:cxn modelId="{C15FB188-40EB-4323-80C1-505AFDFB9876}" type="presOf" srcId="{B0CFD7BA-0D50-4318-8AEB-4080B4255434}" destId="{CC479C06-BAF3-480F-9AD4-18A1670E2A60}" srcOrd="1" destOrd="0" presId="urn:microsoft.com/office/officeart/2005/8/layout/hierarchy2"/>
    <dgm:cxn modelId="{21D540D3-2B41-40F7-92BD-A165F1B22BBF}" srcId="{D7964EBD-B341-4E12-84EE-EE36387C71F5}" destId="{42FC572A-FD23-400B-8D1B-A20E06598B93}" srcOrd="0" destOrd="0" parTransId="{C2A96902-CCB3-47E4-8A00-F15CB0146AA1}" sibTransId="{DEF244C8-858E-4206-A3A5-17D528218E3C}"/>
    <dgm:cxn modelId="{B68F57D7-03D6-4254-9C6F-1014AF3EA521}" type="presParOf" srcId="{418DB268-5456-4DB9-B599-CD930AD595BF}" destId="{E5C26AC6-5167-431D-984D-BA0F8BFF8B2E}" srcOrd="0" destOrd="0" presId="urn:microsoft.com/office/officeart/2005/8/layout/hierarchy2"/>
    <dgm:cxn modelId="{4CA008D9-0FD7-4009-91A2-855F750D3312}" type="presParOf" srcId="{E5C26AC6-5167-431D-984D-BA0F8BFF8B2E}" destId="{F0CA74BE-00B4-45EB-83E6-A76BF1DA221C}" srcOrd="0" destOrd="0" presId="urn:microsoft.com/office/officeart/2005/8/layout/hierarchy2"/>
    <dgm:cxn modelId="{70C0390D-FFBF-44CE-8B17-046EF7EF273B}" type="presParOf" srcId="{E5C26AC6-5167-431D-984D-BA0F8BFF8B2E}" destId="{CE3D40DE-978A-4B89-B5BF-767972BE9E07}" srcOrd="1" destOrd="0" presId="urn:microsoft.com/office/officeart/2005/8/layout/hierarchy2"/>
    <dgm:cxn modelId="{428FB15C-5A63-4C75-B35D-C4EA8B2D598C}" type="presParOf" srcId="{CE3D40DE-978A-4B89-B5BF-767972BE9E07}" destId="{3D338ECE-556A-4EA0-9898-96062498410B}" srcOrd="0" destOrd="0" presId="urn:microsoft.com/office/officeart/2005/8/layout/hierarchy2"/>
    <dgm:cxn modelId="{5908854C-DE8A-4B65-A31A-7C0E4FF7889B}" type="presParOf" srcId="{3D338ECE-556A-4EA0-9898-96062498410B}" destId="{8F34253D-FF1F-4D2E-883D-C69D8485FFD7}" srcOrd="0" destOrd="0" presId="urn:microsoft.com/office/officeart/2005/8/layout/hierarchy2"/>
    <dgm:cxn modelId="{5E21EDE1-B7BE-4CB4-AB06-1C83E336F7D4}" type="presParOf" srcId="{CE3D40DE-978A-4B89-B5BF-767972BE9E07}" destId="{6E074261-296D-439F-A9F4-343152BD8527}" srcOrd="1" destOrd="0" presId="urn:microsoft.com/office/officeart/2005/8/layout/hierarchy2"/>
    <dgm:cxn modelId="{E22C6489-DB1B-4071-AD57-1EBA26825439}" type="presParOf" srcId="{6E074261-296D-439F-A9F4-343152BD8527}" destId="{31AF4C0C-3C2C-4FBD-AF4A-478C14C4CE45}" srcOrd="0" destOrd="0" presId="urn:microsoft.com/office/officeart/2005/8/layout/hierarchy2"/>
    <dgm:cxn modelId="{972475CC-7F30-4A59-8DAD-2BFAECAD603B}" type="presParOf" srcId="{6E074261-296D-439F-A9F4-343152BD8527}" destId="{16158E54-DBD0-4ADD-883E-4A31E9C25A10}" srcOrd="1" destOrd="0" presId="urn:microsoft.com/office/officeart/2005/8/layout/hierarchy2"/>
    <dgm:cxn modelId="{1E00BE3C-63A3-43FB-9BF1-09F708C2D449}" type="presParOf" srcId="{16158E54-DBD0-4ADD-883E-4A31E9C25A10}" destId="{45B454E5-01EF-434B-8E42-BB3CA4242214}" srcOrd="0" destOrd="0" presId="urn:microsoft.com/office/officeart/2005/8/layout/hierarchy2"/>
    <dgm:cxn modelId="{5AA2BF21-1E59-491B-AA3F-D5984C0D68D4}" type="presParOf" srcId="{45B454E5-01EF-434B-8E42-BB3CA4242214}" destId="{1426F548-8C6B-420D-98F0-10155783801F}" srcOrd="0" destOrd="0" presId="urn:microsoft.com/office/officeart/2005/8/layout/hierarchy2"/>
    <dgm:cxn modelId="{1DCC2280-AEA6-416A-A8B4-B6F7CFED5DBF}" type="presParOf" srcId="{16158E54-DBD0-4ADD-883E-4A31E9C25A10}" destId="{3EB34236-3158-4301-AAD4-305625992CCB}" srcOrd="1" destOrd="0" presId="urn:microsoft.com/office/officeart/2005/8/layout/hierarchy2"/>
    <dgm:cxn modelId="{ABCA58EE-7D2B-4E55-BD44-181A532D6B37}" type="presParOf" srcId="{3EB34236-3158-4301-AAD4-305625992CCB}" destId="{40349CE0-9F30-41F7-B409-8B635E4C6F0C}" srcOrd="0" destOrd="0" presId="urn:microsoft.com/office/officeart/2005/8/layout/hierarchy2"/>
    <dgm:cxn modelId="{FA2F2EB2-49C5-4D4F-9A57-5415F116362E}" type="presParOf" srcId="{3EB34236-3158-4301-AAD4-305625992CCB}" destId="{DEB49D61-F65F-4243-82B9-C8B2E12BCEF9}" srcOrd="1" destOrd="0" presId="urn:microsoft.com/office/officeart/2005/8/layout/hierarchy2"/>
    <dgm:cxn modelId="{3376EEAA-41C8-4E7F-B62D-56826B5DD211}" type="presParOf" srcId="{16158E54-DBD0-4ADD-883E-4A31E9C25A10}" destId="{C5723178-971C-4467-A23C-5A83A551B0A3}" srcOrd="2" destOrd="0" presId="urn:microsoft.com/office/officeart/2005/8/layout/hierarchy2"/>
    <dgm:cxn modelId="{071B8552-2B6F-4659-9DEE-CABFB3654860}" type="presParOf" srcId="{C5723178-971C-4467-A23C-5A83A551B0A3}" destId="{CC479C06-BAF3-480F-9AD4-18A1670E2A60}" srcOrd="0" destOrd="0" presId="urn:microsoft.com/office/officeart/2005/8/layout/hierarchy2"/>
    <dgm:cxn modelId="{1B7E1C30-65B4-4B22-BFD3-D5787896A013}" type="presParOf" srcId="{16158E54-DBD0-4ADD-883E-4A31E9C25A10}" destId="{1812000C-D20E-4F56-962E-1C4E8CD5AAB1}" srcOrd="3" destOrd="0" presId="urn:microsoft.com/office/officeart/2005/8/layout/hierarchy2"/>
    <dgm:cxn modelId="{E1F05D85-BA3D-472E-9DD8-E4EA97447E78}" type="presParOf" srcId="{1812000C-D20E-4F56-962E-1C4E8CD5AAB1}" destId="{B357839D-5D89-4046-94FC-D0AE9C8501AA}" srcOrd="0" destOrd="0" presId="urn:microsoft.com/office/officeart/2005/8/layout/hierarchy2"/>
    <dgm:cxn modelId="{B65B51EF-E635-4130-9D14-221CC36A3E31}" type="presParOf" srcId="{1812000C-D20E-4F56-962E-1C4E8CD5AAB1}" destId="{5C906499-122A-4043-A41C-A6F8BE859BB1}" srcOrd="1" destOrd="0" presId="urn:microsoft.com/office/officeart/2005/8/layout/hierarchy2"/>
    <dgm:cxn modelId="{027AEBBF-4217-4F43-9C00-D0A5D1911C2D}" type="presParOf" srcId="{CE3D40DE-978A-4B89-B5BF-767972BE9E07}" destId="{EBA389E8-5BA9-421E-B4DB-A931D121AE7B}" srcOrd="2" destOrd="0" presId="urn:microsoft.com/office/officeart/2005/8/layout/hierarchy2"/>
    <dgm:cxn modelId="{2B6B517B-86D1-4100-AEA5-CEBC04C14B66}" type="presParOf" srcId="{EBA389E8-5BA9-421E-B4DB-A931D121AE7B}" destId="{36D7ACEF-B81E-43AF-B879-9E36D526AB87}" srcOrd="0" destOrd="0" presId="urn:microsoft.com/office/officeart/2005/8/layout/hierarchy2"/>
    <dgm:cxn modelId="{87DCE856-06A2-43D4-8DA0-EBDF28190C8D}" type="presParOf" srcId="{CE3D40DE-978A-4B89-B5BF-767972BE9E07}" destId="{456E1D22-7362-4D43-8BEC-D1451846F2D3}" srcOrd="3" destOrd="0" presId="urn:microsoft.com/office/officeart/2005/8/layout/hierarchy2"/>
    <dgm:cxn modelId="{BB0981FA-A159-437A-B5D5-1774A938D284}" type="presParOf" srcId="{456E1D22-7362-4D43-8BEC-D1451846F2D3}" destId="{4EF2E8CB-47E1-4F6A-832B-8009C96EB347}" srcOrd="0" destOrd="0" presId="urn:microsoft.com/office/officeart/2005/8/layout/hierarchy2"/>
    <dgm:cxn modelId="{1C08B8A1-B1D9-45A3-85FA-70DE9C56574B}" type="presParOf" srcId="{456E1D22-7362-4D43-8BEC-D1451846F2D3}" destId="{2670BC33-650D-48D0-A5C6-EA391990007A}" srcOrd="1" destOrd="0" presId="urn:microsoft.com/office/officeart/2005/8/layout/hierarchy2"/>
    <dgm:cxn modelId="{E9AA5413-474A-446F-B5B1-B2C0110C59BE}" type="presParOf" srcId="{2670BC33-650D-48D0-A5C6-EA391990007A}" destId="{61C2D085-F89A-420E-B013-5B0CD699C312}" srcOrd="0" destOrd="0" presId="urn:microsoft.com/office/officeart/2005/8/layout/hierarchy2"/>
    <dgm:cxn modelId="{F5E38C73-0880-470B-9819-C95C29DEA978}" type="presParOf" srcId="{61C2D085-F89A-420E-B013-5B0CD699C312}" destId="{7E6B2DE2-BE69-4C44-83A6-9CAF42A0E7B9}" srcOrd="0" destOrd="0" presId="urn:microsoft.com/office/officeart/2005/8/layout/hierarchy2"/>
    <dgm:cxn modelId="{9F7CCAFE-5C38-46AB-A44F-F842FEA41E30}" type="presParOf" srcId="{2670BC33-650D-48D0-A5C6-EA391990007A}" destId="{C14E8F35-536E-4A7A-B584-73F3BDBE8B9F}" srcOrd="1" destOrd="0" presId="urn:microsoft.com/office/officeart/2005/8/layout/hierarchy2"/>
    <dgm:cxn modelId="{55FB7D34-4924-474D-B68A-F5622C339781}" type="presParOf" srcId="{C14E8F35-536E-4A7A-B584-73F3BDBE8B9F}" destId="{CF9C3537-7C70-4250-8C32-03183CCF3FFB}" srcOrd="0" destOrd="0" presId="urn:microsoft.com/office/officeart/2005/8/layout/hierarchy2"/>
    <dgm:cxn modelId="{4C592079-C2A5-4244-81A5-6FE5DFD27161}" type="presParOf" srcId="{C14E8F35-536E-4A7A-B584-73F3BDBE8B9F}" destId="{0A6C0894-74AA-4D2D-825A-D2271D280C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7E7CBA-0F1A-47A6-8415-1A808838FAF3}" type="doc">
      <dgm:prSet loTypeId="urn:microsoft.com/office/officeart/2005/8/layout/chevron1" loCatId="process" qsTypeId="urn:microsoft.com/office/officeart/2005/8/quickstyle/simple1" qsCatId="simple" csTypeId="urn:microsoft.com/office/officeart/2005/8/colors/accent2_4" csCatId="accent2" phldr="1"/>
      <dgm:spPr/>
    </dgm:pt>
    <dgm:pt modelId="{616707B6-A00F-436E-BAC7-FB760E54E0B7}">
      <dgm:prSet phldrT="[텍스트]" custT="1"/>
      <dgm:spPr/>
      <dgm:t>
        <a:bodyPr/>
        <a:lstStyle/>
        <a:p>
          <a:pPr latinLnBrk="1"/>
          <a:r>
            <a:rPr lang="ko-KR" altLang="en-US" sz="5400" dirty="0" smtClean="0">
              <a:latin typeface="DX새날B" pitchFamily="18" charset="-127"/>
              <a:ea typeface="DX새날B" pitchFamily="18" charset="-127"/>
            </a:rPr>
            <a:t>키워드</a:t>
          </a:r>
          <a:endParaRPr lang="ko-KR" altLang="en-US" sz="5400" dirty="0">
            <a:latin typeface="DX새날B" pitchFamily="18" charset="-127"/>
            <a:ea typeface="DX새날B" pitchFamily="18" charset="-127"/>
          </a:endParaRPr>
        </a:p>
      </dgm:t>
    </dgm:pt>
    <dgm:pt modelId="{F98024B6-C27A-4B51-8F7A-2554141A9676}" type="parTrans" cxnId="{B78DBDF4-587C-4144-9F9C-929625070E14}">
      <dgm:prSet/>
      <dgm:spPr/>
      <dgm:t>
        <a:bodyPr/>
        <a:lstStyle/>
        <a:p>
          <a:pPr latinLnBrk="1"/>
          <a:endParaRPr lang="ko-KR" altLang="en-US"/>
        </a:p>
      </dgm:t>
    </dgm:pt>
    <dgm:pt modelId="{11D4EF07-2F7F-4A3E-942D-0AA5044FDD1F}" type="sibTrans" cxnId="{B78DBDF4-587C-4144-9F9C-929625070E14}">
      <dgm:prSet/>
      <dgm:spPr/>
      <dgm:t>
        <a:bodyPr/>
        <a:lstStyle/>
        <a:p>
          <a:pPr latinLnBrk="1"/>
          <a:endParaRPr lang="ko-KR" altLang="en-US"/>
        </a:p>
      </dgm:t>
    </dgm:pt>
    <dgm:pt modelId="{BF95F99D-1E01-4987-8DCD-078F172C3194}">
      <dgm:prSet phldrT="[텍스트]" custT="1"/>
      <dgm:spPr/>
      <dgm:t>
        <a:bodyPr/>
        <a:lstStyle/>
        <a:p>
          <a:pPr latinLnBrk="1"/>
          <a:r>
            <a:rPr lang="ko-KR" altLang="en-US" sz="5400" dirty="0" smtClean="0">
              <a:latin typeface="DX새날B" pitchFamily="18" charset="-127"/>
              <a:ea typeface="DX새날B" pitchFamily="18" charset="-127"/>
            </a:rPr>
            <a:t>흐름</a:t>
          </a:r>
          <a:endParaRPr lang="ko-KR" altLang="en-US" sz="5400" dirty="0">
            <a:latin typeface="DX새날B" pitchFamily="18" charset="-127"/>
            <a:ea typeface="DX새날B" pitchFamily="18" charset="-127"/>
          </a:endParaRPr>
        </a:p>
      </dgm:t>
    </dgm:pt>
    <dgm:pt modelId="{A723AA7C-A4F4-4101-B674-1E95E6748695}" type="parTrans" cxnId="{895BB217-93C4-4CF0-ABFF-B6A82D2917D0}">
      <dgm:prSet/>
      <dgm:spPr/>
      <dgm:t>
        <a:bodyPr/>
        <a:lstStyle/>
        <a:p>
          <a:pPr latinLnBrk="1"/>
          <a:endParaRPr lang="ko-KR" altLang="en-US"/>
        </a:p>
      </dgm:t>
    </dgm:pt>
    <dgm:pt modelId="{72917A0B-8D78-490F-AC98-E3CC4A1A6DA6}" type="sibTrans" cxnId="{895BB217-93C4-4CF0-ABFF-B6A82D2917D0}">
      <dgm:prSet/>
      <dgm:spPr/>
      <dgm:t>
        <a:bodyPr/>
        <a:lstStyle/>
        <a:p>
          <a:pPr latinLnBrk="1"/>
          <a:endParaRPr lang="ko-KR" altLang="en-US"/>
        </a:p>
      </dgm:t>
    </dgm:pt>
    <dgm:pt modelId="{41BC7EC0-60A0-40D7-8CBA-6633E96A1A68}">
      <dgm:prSet phldrT="[텍스트]" custT="1"/>
      <dgm:spPr/>
      <dgm:t>
        <a:bodyPr/>
        <a:lstStyle/>
        <a:p>
          <a:pPr latinLnBrk="1"/>
          <a:r>
            <a:rPr lang="ko-KR" altLang="en-US" sz="5400" dirty="0" smtClean="0">
              <a:latin typeface="DX새날B" pitchFamily="18" charset="-127"/>
              <a:ea typeface="DX새날B" pitchFamily="18" charset="-127"/>
            </a:rPr>
            <a:t>기출</a:t>
          </a:r>
          <a:endParaRPr lang="ko-KR" altLang="en-US" sz="5400" dirty="0">
            <a:latin typeface="DX새날B" pitchFamily="18" charset="-127"/>
            <a:ea typeface="DX새날B" pitchFamily="18" charset="-127"/>
          </a:endParaRPr>
        </a:p>
      </dgm:t>
    </dgm:pt>
    <dgm:pt modelId="{22F14FD8-D9CE-414A-9E7A-1CCE4E1D8F0B}" type="parTrans" cxnId="{3FD7B6FA-8973-4FE2-B4FB-8DEB81413754}">
      <dgm:prSet/>
      <dgm:spPr/>
      <dgm:t>
        <a:bodyPr/>
        <a:lstStyle/>
        <a:p>
          <a:pPr latinLnBrk="1"/>
          <a:endParaRPr lang="ko-KR" altLang="en-US"/>
        </a:p>
      </dgm:t>
    </dgm:pt>
    <dgm:pt modelId="{B8289CE5-B043-4AC1-87B6-53B7E270E61F}" type="sibTrans" cxnId="{3FD7B6FA-8973-4FE2-B4FB-8DEB81413754}">
      <dgm:prSet/>
      <dgm:spPr/>
      <dgm:t>
        <a:bodyPr/>
        <a:lstStyle/>
        <a:p>
          <a:pPr latinLnBrk="1"/>
          <a:endParaRPr lang="ko-KR" altLang="en-US"/>
        </a:p>
      </dgm:t>
    </dgm:pt>
    <dgm:pt modelId="{0EEC2B4D-2D4F-4D32-9D81-4B333461077A}" type="pres">
      <dgm:prSet presAssocID="{267E7CBA-0F1A-47A6-8415-1A808838FAF3}" presName="Name0" presStyleCnt="0">
        <dgm:presLayoutVars>
          <dgm:dir/>
          <dgm:animLvl val="lvl"/>
          <dgm:resizeHandles val="exact"/>
        </dgm:presLayoutVars>
      </dgm:prSet>
      <dgm:spPr/>
    </dgm:pt>
    <dgm:pt modelId="{EB995A18-365A-4C9D-9807-BA3A7DDD1464}" type="pres">
      <dgm:prSet presAssocID="{616707B6-A00F-436E-BAC7-FB760E54E0B7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738DE5-D5DD-4EDB-933C-BE4F961F66D0}" type="pres">
      <dgm:prSet presAssocID="{11D4EF07-2F7F-4A3E-942D-0AA5044FDD1F}" presName="parTxOnlySpace" presStyleCnt="0"/>
      <dgm:spPr/>
    </dgm:pt>
    <dgm:pt modelId="{161E5290-6667-4443-88A5-0EB91DB6B68B}" type="pres">
      <dgm:prSet presAssocID="{BF95F99D-1E01-4987-8DCD-078F172C319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51131E9-A60C-4925-B4B9-831BA531FDEF}" type="pres">
      <dgm:prSet presAssocID="{72917A0B-8D78-490F-AC98-E3CC4A1A6DA6}" presName="parTxOnlySpace" presStyleCnt="0"/>
      <dgm:spPr/>
    </dgm:pt>
    <dgm:pt modelId="{AA7A0FE7-0730-40BD-831D-73E8727ABA06}" type="pres">
      <dgm:prSet presAssocID="{41BC7EC0-60A0-40D7-8CBA-6633E96A1A6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78DBDF4-587C-4144-9F9C-929625070E14}" srcId="{267E7CBA-0F1A-47A6-8415-1A808838FAF3}" destId="{616707B6-A00F-436E-BAC7-FB760E54E0B7}" srcOrd="0" destOrd="0" parTransId="{F98024B6-C27A-4B51-8F7A-2554141A9676}" sibTransId="{11D4EF07-2F7F-4A3E-942D-0AA5044FDD1F}"/>
    <dgm:cxn modelId="{9DCA2043-6E87-47AA-866B-FA06C6A4285F}" type="presOf" srcId="{BF95F99D-1E01-4987-8DCD-078F172C3194}" destId="{161E5290-6667-4443-88A5-0EB91DB6B68B}" srcOrd="0" destOrd="0" presId="urn:microsoft.com/office/officeart/2005/8/layout/chevron1"/>
    <dgm:cxn modelId="{64F17AFB-5EAA-40CF-AB41-517985A7C089}" type="presOf" srcId="{41BC7EC0-60A0-40D7-8CBA-6633E96A1A68}" destId="{AA7A0FE7-0730-40BD-831D-73E8727ABA06}" srcOrd="0" destOrd="0" presId="urn:microsoft.com/office/officeart/2005/8/layout/chevron1"/>
    <dgm:cxn modelId="{96D07080-84A5-47BC-B3E2-9C9FD720C5E1}" type="presOf" srcId="{267E7CBA-0F1A-47A6-8415-1A808838FAF3}" destId="{0EEC2B4D-2D4F-4D32-9D81-4B333461077A}" srcOrd="0" destOrd="0" presId="urn:microsoft.com/office/officeart/2005/8/layout/chevron1"/>
    <dgm:cxn modelId="{895BB217-93C4-4CF0-ABFF-B6A82D2917D0}" srcId="{267E7CBA-0F1A-47A6-8415-1A808838FAF3}" destId="{BF95F99D-1E01-4987-8DCD-078F172C3194}" srcOrd="1" destOrd="0" parTransId="{A723AA7C-A4F4-4101-B674-1E95E6748695}" sibTransId="{72917A0B-8D78-490F-AC98-E3CC4A1A6DA6}"/>
    <dgm:cxn modelId="{3FD7B6FA-8973-4FE2-B4FB-8DEB81413754}" srcId="{267E7CBA-0F1A-47A6-8415-1A808838FAF3}" destId="{41BC7EC0-60A0-40D7-8CBA-6633E96A1A68}" srcOrd="2" destOrd="0" parTransId="{22F14FD8-D9CE-414A-9E7A-1CCE4E1D8F0B}" sibTransId="{B8289CE5-B043-4AC1-87B6-53B7E270E61F}"/>
    <dgm:cxn modelId="{1DC3D626-B5C2-4378-BF10-6665AAEFB409}" type="presOf" srcId="{616707B6-A00F-436E-BAC7-FB760E54E0B7}" destId="{EB995A18-365A-4C9D-9807-BA3A7DDD1464}" srcOrd="0" destOrd="0" presId="urn:microsoft.com/office/officeart/2005/8/layout/chevron1"/>
    <dgm:cxn modelId="{9A3EE85C-619E-444D-AB43-B9B683F45C0C}" type="presParOf" srcId="{0EEC2B4D-2D4F-4D32-9D81-4B333461077A}" destId="{EB995A18-365A-4C9D-9807-BA3A7DDD1464}" srcOrd="0" destOrd="0" presId="urn:microsoft.com/office/officeart/2005/8/layout/chevron1"/>
    <dgm:cxn modelId="{AE72BD82-6BD9-4CE0-B68B-30097467F445}" type="presParOf" srcId="{0EEC2B4D-2D4F-4D32-9D81-4B333461077A}" destId="{60738DE5-D5DD-4EDB-933C-BE4F961F66D0}" srcOrd="1" destOrd="0" presId="urn:microsoft.com/office/officeart/2005/8/layout/chevron1"/>
    <dgm:cxn modelId="{8B0C6F3B-322F-47C2-A282-F53C588B3832}" type="presParOf" srcId="{0EEC2B4D-2D4F-4D32-9D81-4B333461077A}" destId="{161E5290-6667-4443-88A5-0EB91DB6B68B}" srcOrd="2" destOrd="0" presId="urn:microsoft.com/office/officeart/2005/8/layout/chevron1"/>
    <dgm:cxn modelId="{250BC922-82AE-4FC6-919C-C5CD2E111008}" type="presParOf" srcId="{0EEC2B4D-2D4F-4D32-9D81-4B333461077A}" destId="{351131E9-A60C-4925-B4B9-831BA531FDEF}" srcOrd="3" destOrd="0" presId="urn:microsoft.com/office/officeart/2005/8/layout/chevron1"/>
    <dgm:cxn modelId="{BC3F81E9-4512-4C17-A592-171AA227CD57}" type="presParOf" srcId="{0EEC2B4D-2D4F-4D32-9D81-4B333461077A}" destId="{AA7A0FE7-0730-40BD-831D-73E8727ABA0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586143-3C6B-432B-B132-E4C8614BCB66}" type="doc">
      <dgm:prSet loTypeId="urn:microsoft.com/office/officeart/2005/8/layout/hierarchy2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pPr latinLnBrk="1"/>
          <a:endParaRPr lang="ko-KR" altLang="en-US"/>
        </a:p>
      </dgm:t>
    </dgm:pt>
    <dgm:pt modelId="{BA1857EA-65DB-4621-A436-649D76A4B059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특수교육학 </a:t>
          </a:r>
          <a:r>
            <a:rPr lang="en-US" altLang="ko-KR" sz="2400" dirty="0" smtClean="0"/>
            <a:t>3</a:t>
          </a:r>
          <a:r>
            <a:rPr lang="ko-KR" altLang="en-US" sz="2400" dirty="0" smtClean="0"/>
            <a:t>영역</a:t>
          </a:r>
          <a:endParaRPr lang="ko-KR" altLang="en-US" sz="2400" dirty="0"/>
        </a:p>
      </dgm:t>
    </dgm:pt>
    <dgm:pt modelId="{50C39EF6-D949-485C-B0C6-CF6828C7434D}" type="parTrans" cxnId="{D2E7227C-8DD4-459A-B4E7-DCD05C77E6DF}">
      <dgm:prSet/>
      <dgm:spPr/>
      <dgm:t>
        <a:bodyPr/>
        <a:lstStyle/>
        <a:p>
          <a:pPr latinLnBrk="1"/>
          <a:endParaRPr lang="ko-KR" altLang="en-US"/>
        </a:p>
      </dgm:t>
    </dgm:pt>
    <dgm:pt modelId="{3642A373-3795-4550-89DE-9CA48CA4B304}" type="sibTrans" cxnId="{D2E7227C-8DD4-459A-B4E7-DCD05C77E6DF}">
      <dgm:prSet/>
      <dgm:spPr/>
      <dgm:t>
        <a:bodyPr/>
        <a:lstStyle/>
        <a:p>
          <a:pPr latinLnBrk="1"/>
          <a:endParaRPr lang="ko-KR" altLang="en-US"/>
        </a:p>
      </dgm:t>
    </dgm:pt>
    <dgm:pt modelId="{F85C954B-D92C-4521-B5F0-753B00F4B83D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청각장애</a:t>
          </a:r>
          <a:endParaRPr lang="ko-KR" altLang="en-US" sz="2000" dirty="0"/>
        </a:p>
      </dgm:t>
    </dgm:pt>
    <dgm:pt modelId="{50DA915C-1324-4773-806F-285C597DF97A}" type="parTrans" cxnId="{DB3C6ABB-7B8A-4024-BFD1-CB7158E85610}">
      <dgm:prSet/>
      <dgm:spPr/>
      <dgm:t>
        <a:bodyPr/>
        <a:lstStyle/>
        <a:p>
          <a:pPr latinLnBrk="1"/>
          <a:endParaRPr lang="ko-KR" altLang="en-US"/>
        </a:p>
      </dgm:t>
    </dgm:pt>
    <dgm:pt modelId="{7D494FD5-49D4-42F0-BFE6-476028BFDAAB}" type="sibTrans" cxnId="{DB3C6ABB-7B8A-4024-BFD1-CB7158E85610}">
      <dgm:prSet/>
      <dgm:spPr/>
      <dgm:t>
        <a:bodyPr/>
        <a:lstStyle/>
        <a:p>
          <a:pPr latinLnBrk="1"/>
          <a:endParaRPr lang="ko-KR" altLang="en-US"/>
        </a:p>
      </dgm:t>
    </dgm:pt>
    <dgm:pt modelId="{A9B3EA71-8774-4631-8B9C-01F474A50BEA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지적장애</a:t>
          </a:r>
          <a:r>
            <a:rPr lang="en-US" altLang="ko-KR" sz="2000" dirty="0" smtClean="0"/>
            <a:t>2</a:t>
          </a:r>
          <a:endParaRPr lang="ko-KR" altLang="en-US" sz="2000" dirty="0"/>
        </a:p>
      </dgm:t>
    </dgm:pt>
    <dgm:pt modelId="{865B9F15-DA8A-49BE-BF2E-DC307D406523}" type="parTrans" cxnId="{2F91880B-CE32-41C4-922E-8013720ECDA9}">
      <dgm:prSet/>
      <dgm:spPr/>
      <dgm:t>
        <a:bodyPr/>
        <a:lstStyle/>
        <a:p>
          <a:pPr latinLnBrk="1"/>
          <a:endParaRPr lang="ko-KR" altLang="en-US"/>
        </a:p>
      </dgm:t>
    </dgm:pt>
    <dgm:pt modelId="{FE6A9525-CA85-47B3-8B56-C3BC26084E9A}" type="sibTrans" cxnId="{2F91880B-CE32-41C4-922E-8013720ECDA9}">
      <dgm:prSet/>
      <dgm:spPr/>
      <dgm:t>
        <a:bodyPr/>
        <a:lstStyle/>
        <a:p>
          <a:pPr latinLnBrk="1"/>
          <a:endParaRPr lang="ko-KR" altLang="en-US"/>
        </a:p>
      </dgm:t>
    </dgm:pt>
    <dgm:pt modelId="{FF962219-B129-4292-9544-CEE33DFB1880}">
      <dgm:prSet custT="1"/>
      <dgm:spPr/>
      <dgm:t>
        <a:bodyPr/>
        <a:lstStyle/>
        <a:p>
          <a:pPr latinLnBrk="1"/>
          <a:r>
            <a:rPr lang="ko-KR" altLang="en-US" sz="2000" dirty="0" smtClean="0"/>
            <a:t>시각장애</a:t>
          </a:r>
          <a:endParaRPr lang="en-US" altLang="ko-KR" sz="2000" dirty="0" smtClean="0"/>
        </a:p>
      </dgm:t>
    </dgm:pt>
    <dgm:pt modelId="{858DA3B0-5BCA-4B90-8DE8-7E645625643B}" type="parTrans" cxnId="{EC114B26-AE03-4AE5-9562-1EF44894B79F}">
      <dgm:prSet/>
      <dgm:spPr/>
      <dgm:t>
        <a:bodyPr/>
        <a:lstStyle/>
        <a:p>
          <a:pPr latinLnBrk="1"/>
          <a:endParaRPr lang="ko-KR" altLang="en-US"/>
        </a:p>
      </dgm:t>
    </dgm:pt>
    <dgm:pt modelId="{698EA288-7BEF-4D0C-BCE2-DAC79F577F3A}" type="sibTrans" cxnId="{EC114B26-AE03-4AE5-9562-1EF44894B79F}">
      <dgm:prSet/>
      <dgm:spPr/>
      <dgm:t>
        <a:bodyPr/>
        <a:lstStyle/>
        <a:p>
          <a:pPr latinLnBrk="1"/>
          <a:endParaRPr lang="ko-KR" altLang="en-US"/>
        </a:p>
      </dgm:t>
    </dgm:pt>
    <dgm:pt modelId="{AE0D18AB-603F-4597-86B8-CB55EE7F2955}">
      <dgm:prSet custT="1"/>
      <dgm:spPr/>
      <dgm:t>
        <a:bodyPr/>
        <a:lstStyle/>
        <a:p>
          <a:pPr latinLnBrk="1"/>
          <a:r>
            <a:rPr lang="ko-KR" altLang="en-US" sz="2000" dirty="0" smtClean="0"/>
            <a:t>지적장애</a:t>
          </a:r>
          <a:r>
            <a:rPr lang="en-US" altLang="ko-KR" sz="2000" dirty="0" smtClean="0"/>
            <a:t>1</a:t>
          </a:r>
        </a:p>
      </dgm:t>
    </dgm:pt>
    <dgm:pt modelId="{D10C52AA-E859-4F1F-BA08-23C65ABEAFE3}" type="parTrans" cxnId="{DF2C2E54-E729-4B28-9C11-BB02A38F89D6}">
      <dgm:prSet/>
      <dgm:spPr/>
      <dgm:t>
        <a:bodyPr/>
        <a:lstStyle/>
        <a:p>
          <a:pPr latinLnBrk="1"/>
          <a:endParaRPr lang="ko-KR" altLang="en-US"/>
        </a:p>
      </dgm:t>
    </dgm:pt>
    <dgm:pt modelId="{7B6101A2-1067-44C6-821E-D03444D7ABFC}" type="sibTrans" cxnId="{DF2C2E54-E729-4B28-9C11-BB02A38F89D6}">
      <dgm:prSet/>
      <dgm:spPr/>
      <dgm:t>
        <a:bodyPr/>
        <a:lstStyle/>
        <a:p>
          <a:pPr latinLnBrk="1"/>
          <a:endParaRPr lang="ko-KR" altLang="en-US"/>
        </a:p>
      </dgm:t>
    </dgm:pt>
    <dgm:pt modelId="{31DD5C13-A926-42C9-AA87-D1AA7E8EDDF2}">
      <dgm:prSet custT="1"/>
      <dgm:spPr/>
      <dgm:t>
        <a:bodyPr/>
        <a:lstStyle/>
        <a:p>
          <a:pPr latinLnBrk="1"/>
          <a:r>
            <a:rPr lang="ko-KR" altLang="en-US" sz="1800" dirty="0" smtClean="0"/>
            <a:t>정의</a:t>
          </a:r>
          <a:r>
            <a:rPr lang="en-US" altLang="ko-KR" sz="1800" dirty="0" smtClean="0"/>
            <a:t>, </a:t>
          </a:r>
          <a:r>
            <a:rPr lang="ko-KR" altLang="en-US" sz="1800" dirty="0" smtClean="0"/>
            <a:t>눈의 구조와 기능</a:t>
          </a:r>
          <a:endParaRPr lang="ko-KR" altLang="en-US" sz="1800" dirty="0"/>
        </a:p>
      </dgm:t>
    </dgm:pt>
    <dgm:pt modelId="{58FC7E16-0867-42B6-B67B-FF10BCB79E98}" type="parTrans" cxnId="{A8962D84-F85E-4883-88CB-CD5630BBD15E}">
      <dgm:prSet/>
      <dgm:spPr/>
      <dgm:t>
        <a:bodyPr/>
        <a:lstStyle/>
        <a:p>
          <a:pPr latinLnBrk="1"/>
          <a:endParaRPr lang="ko-KR" altLang="en-US"/>
        </a:p>
      </dgm:t>
    </dgm:pt>
    <dgm:pt modelId="{52FDA110-0A8B-402F-8CF6-D5FA944C28A8}" type="sibTrans" cxnId="{A8962D84-F85E-4883-88CB-CD5630BBD15E}">
      <dgm:prSet/>
      <dgm:spPr/>
      <dgm:t>
        <a:bodyPr/>
        <a:lstStyle/>
        <a:p>
          <a:pPr latinLnBrk="1"/>
          <a:endParaRPr lang="ko-KR" altLang="en-US"/>
        </a:p>
      </dgm:t>
    </dgm:pt>
    <dgm:pt modelId="{93DAB185-0156-4DE4-A3F6-E3B912F6797F}">
      <dgm:prSet custT="1"/>
      <dgm:spPr/>
      <dgm:t>
        <a:bodyPr/>
        <a:lstStyle/>
        <a:p>
          <a:pPr latinLnBrk="1"/>
          <a:r>
            <a:rPr lang="ko-KR" altLang="en-US" sz="1800" dirty="0" smtClean="0"/>
            <a:t>시각장애 아동 특징</a:t>
          </a:r>
          <a:endParaRPr lang="ko-KR" altLang="en-US" sz="1800" dirty="0"/>
        </a:p>
      </dgm:t>
    </dgm:pt>
    <dgm:pt modelId="{35DC1CE4-042B-44B1-A1A5-1954BF373A3E}" type="parTrans" cxnId="{1F1E974C-4BE5-4DDF-B801-A88020EB5F63}">
      <dgm:prSet/>
      <dgm:spPr/>
      <dgm:t>
        <a:bodyPr/>
        <a:lstStyle/>
        <a:p>
          <a:pPr latinLnBrk="1"/>
          <a:endParaRPr lang="ko-KR" altLang="en-US"/>
        </a:p>
      </dgm:t>
    </dgm:pt>
    <dgm:pt modelId="{492DB69E-E111-497D-87BA-753FFA348C60}" type="sibTrans" cxnId="{1F1E974C-4BE5-4DDF-B801-A88020EB5F63}">
      <dgm:prSet/>
      <dgm:spPr/>
      <dgm:t>
        <a:bodyPr/>
        <a:lstStyle/>
        <a:p>
          <a:pPr latinLnBrk="1"/>
          <a:endParaRPr lang="ko-KR" altLang="en-US"/>
        </a:p>
      </dgm:t>
    </dgm:pt>
    <dgm:pt modelId="{A29C62F5-DD72-4E2E-BF07-E78BC3384343}">
      <dgm:prSet custT="1"/>
      <dgm:spPr/>
      <dgm:t>
        <a:bodyPr/>
        <a:lstStyle/>
        <a:p>
          <a:pPr latinLnBrk="1"/>
          <a:r>
            <a:rPr lang="ko-KR" altLang="en-US" sz="1800" dirty="0" smtClean="0"/>
            <a:t>저시력</a:t>
          </a:r>
          <a:r>
            <a:rPr lang="en-US" altLang="ko-KR" sz="1800" dirty="0" smtClean="0"/>
            <a:t>/</a:t>
          </a:r>
          <a:r>
            <a:rPr lang="ko-KR" altLang="en-US" sz="1800" dirty="0" smtClean="0"/>
            <a:t>맹 교육</a:t>
          </a:r>
          <a:endParaRPr lang="en-US" altLang="ko-KR" sz="1800" dirty="0" smtClean="0"/>
        </a:p>
        <a:p>
          <a:pPr latinLnBrk="1"/>
          <a:r>
            <a:rPr lang="en-US" altLang="ko-KR" sz="1800" dirty="0" smtClean="0"/>
            <a:t>(</a:t>
          </a:r>
          <a:r>
            <a:rPr lang="ko-KR" altLang="en-US" sz="1800" dirty="0" smtClean="0"/>
            <a:t>보조공학</a:t>
          </a:r>
          <a:r>
            <a:rPr lang="en-US" altLang="ko-KR" sz="1800" dirty="0" smtClean="0"/>
            <a:t>, </a:t>
          </a:r>
          <a:r>
            <a:rPr lang="ko-KR" altLang="en-US" sz="1800" dirty="0" smtClean="0"/>
            <a:t>점자</a:t>
          </a:r>
          <a:r>
            <a:rPr lang="en-US" altLang="ko-KR" sz="1800" dirty="0" smtClean="0"/>
            <a:t>, </a:t>
          </a:r>
          <a:r>
            <a:rPr lang="ko-KR" altLang="en-US" sz="1800" dirty="0" smtClean="0"/>
            <a:t>보행훈련 등</a:t>
          </a:r>
          <a:r>
            <a:rPr lang="en-US" altLang="ko-KR" sz="1800" dirty="0" smtClean="0"/>
            <a:t>)</a:t>
          </a:r>
        </a:p>
      </dgm:t>
    </dgm:pt>
    <dgm:pt modelId="{94F57FCD-5BD7-4D31-BE5F-A939F0B401FB}" type="parTrans" cxnId="{A59077BA-DF82-48BF-8B57-904247FAEDCD}">
      <dgm:prSet/>
      <dgm:spPr/>
      <dgm:t>
        <a:bodyPr/>
        <a:lstStyle/>
        <a:p>
          <a:pPr latinLnBrk="1"/>
          <a:endParaRPr lang="ko-KR" altLang="en-US"/>
        </a:p>
      </dgm:t>
    </dgm:pt>
    <dgm:pt modelId="{90ECEB52-198B-4D0C-8684-409DE2EDD13A}" type="sibTrans" cxnId="{A59077BA-DF82-48BF-8B57-904247FAEDCD}">
      <dgm:prSet/>
      <dgm:spPr/>
      <dgm:t>
        <a:bodyPr/>
        <a:lstStyle/>
        <a:p>
          <a:pPr latinLnBrk="1"/>
          <a:endParaRPr lang="ko-KR" altLang="en-US"/>
        </a:p>
      </dgm:t>
    </dgm:pt>
    <dgm:pt modelId="{FADB1EA2-10A9-4957-9883-92D7D549C071}">
      <dgm:prSet/>
      <dgm:spPr/>
      <dgm:t>
        <a:bodyPr/>
        <a:lstStyle/>
        <a:p>
          <a:pPr latinLnBrk="1"/>
          <a:r>
            <a:rPr lang="ko-KR" altLang="en-US" dirty="0" smtClean="0"/>
            <a:t>안질환과 교육적 조치</a:t>
          </a:r>
          <a:endParaRPr lang="ko-KR" altLang="en-US" dirty="0"/>
        </a:p>
      </dgm:t>
    </dgm:pt>
    <dgm:pt modelId="{143F619B-57E0-4E2E-ADA4-E850C8C3AEA3}" type="parTrans" cxnId="{0B4B0C4C-D9C3-4DF2-A795-5DA3F02A5869}">
      <dgm:prSet/>
      <dgm:spPr/>
      <dgm:t>
        <a:bodyPr/>
        <a:lstStyle/>
        <a:p>
          <a:pPr latinLnBrk="1"/>
          <a:endParaRPr lang="ko-KR" altLang="en-US"/>
        </a:p>
      </dgm:t>
    </dgm:pt>
    <dgm:pt modelId="{84501F44-278D-43B5-AAE0-748FD74BCB91}" type="sibTrans" cxnId="{0B4B0C4C-D9C3-4DF2-A795-5DA3F02A5869}">
      <dgm:prSet/>
      <dgm:spPr/>
      <dgm:t>
        <a:bodyPr/>
        <a:lstStyle/>
        <a:p>
          <a:pPr latinLnBrk="1"/>
          <a:endParaRPr lang="ko-KR" altLang="en-US"/>
        </a:p>
      </dgm:t>
    </dgm:pt>
    <dgm:pt modelId="{ABA5B65E-DAB4-4916-B748-51FACE989D63}" type="pres">
      <dgm:prSet presAssocID="{5B586143-3C6B-432B-B132-E4C8614BCB6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850D43A-42BC-4227-A248-7B5DDCC35A76}" type="pres">
      <dgm:prSet presAssocID="{BA1857EA-65DB-4621-A436-649D76A4B059}" presName="root1" presStyleCnt="0"/>
      <dgm:spPr/>
    </dgm:pt>
    <dgm:pt modelId="{A967C6C2-BE8D-42B9-8215-AA42271608C7}" type="pres">
      <dgm:prSet presAssocID="{BA1857EA-65DB-4621-A436-649D76A4B059}" presName="LevelOneTextNode" presStyleLbl="node0" presStyleIdx="0" presStyleCnt="1" custScaleX="181468" custScaleY="12568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CDE3BF7-36C4-4E7A-920C-B755B25FC3FB}" type="pres">
      <dgm:prSet presAssocID="{BA1857EA-65DB-4621-A436-649D76A4B059}" presName="level2hierChild" presStyleCnt="0"/>
      <dgm:spPr/>
    </dgm:pt>
    <dgm:pt modelId="{1AFB8BC9-18D5-4943-86B8-72FD3646FE68}" type="pres">
      <dgm:prSet presAssocID="{858DA3B0-5BCA-4B90-8DE8-7E645625643B}" presName="conn2-1" presStyleLbl="parChTrans1D2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EAC3D86F-345C-4D68-B600-66C8A692F7B1}" type="pres">
      <dgm:prSet presAssocID="{858DA3B0-5BCA-4B90-8DE8-7E645625643B}" presName="connTx" presStyleLbl="parChTrans1D2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AF0560C7-FD77-428D-B9AB-B0F5AB76778F}" type="pres">
      <dgm:prSet presAssocID="{FF962219-B129-4292-9544-CEE33DFB1880}" presName="root2" presStyleCnt="0"/>
      <dgm:spPr/>
    </dgm:pt>
    <dgm:pt modelId="{635B9BAD-08B5-40EB-9078-9A3F6D06635A}" type="pres">
      <dgm:prSet presAssocID="{FF962219-B129-4292-9544-CEE33DFB1880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1EB1488-5003-419D-A0F9-585E4D3CE294}" type="pres">
      <dgm:prSet presAssocID="{FF962219-B129-4292-9544-CEE33DFB1880}" presName="level3hierChild" presStyleCnt="0"/>
      <dgm:spPr/>
    </dgm:pt>
    <dgm:pt modelId="{D0C99D09-FC18-4A7D-848B-904FDCF176ED}" type="pres">
      <dgm:prSet presAssocID="{58FC7E16-0867-42B6-B67B-FF10BCB79E98}" presName="conn2-1" presStyleLbl="parChTrans1D3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01BEECF8-E2F8-451B-BB48-4EC37FF7D7C4}" type="pres">
      <dgm:prSet presAssocID="{58FC7E16-0867-42B6-B67B-FF10BCB79E98}" presName="connTx" presStyleLbl="parChTrans1D3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84FEE9C4-D4FB-43B9-AA6E-BEF5CD0B25D1}" type="pres">
      <dgm:prSet presAssocID="{31DD5C13-A926-42C9-AA87-D1AA7E8EDDF2}" presName="root2" presStyleCnt="0"/>
      <dgm:spPr/>
    </dgm:pt>
    <dgm:pt modelId="{1D5E75D6-90CE-4110-8A64-2447B8CA4C96}" type="pres">
      <dgm:prSet presAssocID="{31DD5C13-A926-42C9-AA87-D1AA7E8EDDF2}" presName="LevelTwoTextNode" presStyleLbl="node3" presStyleIdx="0" presStyleCnt="4" custScaleX="18429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A328EB1-7A02-4B43-AC15-4DE0C72D1B59}" type="pres">
      <dgm:prSet presAssocID="{31DD5C13-A926-42C9-AA87-D1AA7E8EDDF2}" presName="level3hierChild" presStyleCnt="0"/>
      <dgm:spPr/>
    </dgm:pt>
    <dgm:pt modelId="{B0343049-A52A-4CEC-9DED-28101BA2F5A7}" type="pres">
      <dgm:prSet presAssocID="{35DC1CE4-042B-44B1-A1A5-1954BF373A3E}" presName="conn2-1" presStyleLbl="parChTrans1D3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8917DD3F-8ECE-424C-AB2F-85EA01028C39}" type="pres">
      <dgm:prSet presAssocID="{35DC1CE4-042B-44B1-A1A5-1954BF373A3E}" presName="connTx" presStyleLbl="parChTrans1D3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798B7253-6BF1-41F1-8D22-10BF0D719FCE}" type="pres">
      <dgm:prSet presAssocID="{93DAB185-0156-4DE4-A3F6-E3B912F6797F}" presName="root2" presStyleCnt="0"/>
      <dgm:spPr/>
    </dgm:pt>
    <dgm:pt modelId="{411494DB-EC1E-4CBB-B5FB-4BAC2E1B3049}" type="pres">
      <dgm:prSet presAssocID="{93DAB185-0156-4DE4-A3F6-E3B912F6797F}" presName="LevelTwoTextNode" presStyleLbl="node3" presStyleIdx="1" presStyleCnt="4" custScaleX="185959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D846971-D38F-407A-8BB8-C06513388A49}" type="pres">
      <dgm:prSet presAssocID="{93DAB185-0156-4DE4-A3F6-E3B912F6797F}" presName="level3hierChild" presStyleCnt="0"/>
      <dgm:spPr/>
    </dgm:pt>
    <dgm:pt modelId="{E3D036E0-1F83-4DD4-8BEB-F89683CA8702}" type="pres">
      <dgm:prSet presAssocID="{143F619B-57E0-4E2E-ADA4-E850C8C3AEA3}" presName="conn2-1" presStyleLbl="parChTrans1D3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1E5E1EA7-FB76-4EB8-9132-BD21F433F1A4}" type="pres">
      <dgm:prSet presAssocID="{143F619B-57E0-4E2E-ADA4-E850C8C3AEA3}" presName="connTx" presStyleLbl="parChTrans1D3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17F39ED5-8BCF-4D84-8F28-0A33F10F975C}" type="pres">
      <dgm:prSet presAssocID="{FADB1EA2-10A9-4957-9883-92D7D549C071}" presName="root2" presStyleCnt="0"/>
      <dgm:spPr/>
    </dgm:pt>
    <dgm:pt modelId="{01052202-A8C6-4140-B97D-39538280C804}" type="pres">
      <dgm:prSet presAssocID="{FADB1EA2-10A9-4957-9883-92D7D549C071}" presName="LevelTwoTextNode" presStyleLbl="node3" presStyleIdx="2" presStyleCnt="4" custScaleX="18220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3ED9EC3-3F41-424C-9D78-54DAD06129DB}" type="pres">
      <dgm:prSet presAssocID="{FADB1EA2-10A9-4957-9883-92D7D549C071}" presName="level3hierChild" presStyleCnt="0"/>
      <dgm:spPr/>
    </dgm:pt>
    <dgm:pt modelId="{08B9DF0A-0764-4664-8DA2-1D3ECB7A5D18}" type="pres">
      <dgm:prSet presAssocID="{94F57FCD-5BD7-4D31-BE5F-A939F0B401FB}" presName="conn2-1" presStyleLbl="parChTrans1D3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D3A51ED9-737F-443D-8D00-DE581780D896}" type="pres">
      <dgm:prSet presAssocID="{94F57FCD-5BD7-4D31-BE5F-A939F0B401FB}" presName="connTx" presStyleLbl="parChTrans1D3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400E7633-EDAA-4A79-87DD-8B68625A70C7}" type="pres">
      <dgm:prSet presAssocID="{A29C62F5-DD72-4E2E-BF07-E78BC3384343}" presName="root2" presStyleCnt="0"/>
      <dgm:spPr/>
    </dgm:pt>
    <dgm:pt modelId="{7FFC49C6-DDFD-4477-81D4-8673A1751A23}" type="pres">
      <dgm:prSet presAssocID="{A29C62F5-DD72-4E2E-BF07-E78BC3384343}" presName="LevelTwoTextNode" presStyleLbl="node3" presStyleIdx="3" presStyleCnt="4" custScaleX="179303" custScaleY="153580" custLinFactNeighborX="5138" custLinFactNeighborY="3827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AFD742-1F6A-4F21-ADEE-8EA21EBDE067}" type="pres">
      <dgm:prSet presAssocID="{A29C62F5-DD72-4E2E-BF07-E78BC3384343}" presName="level3hierChild" presStyleCnt="0"/>
      <dgm:spPr/>
    </dgm:pt>
    <dgm:pt modelId="{B0678E89-EF0D-41F0-8491-31FFE150B7A6}" type="pres">
      <dgm:prSet presAssocID="{50DA915C-1324-4773-806F-285C597DF97A}" presName="conn2-1" presStyleLbl="parChTrans1D2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247DF740-0B72-4B6B-A01B-7596DC277582}" type="pres">
      <dgm:prSet presAssocID="{50DA915C-1324-4773-806F-285C597DF97A}" presName="connTx" presStyleLbl="parChTrans1D2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0E8E8D6F-3347-4684-84AB-6EF0FF408D7E}" type="pres">
      <dgm:prSet presAssocID="{F85C954B-D92C-4521-B5F0-753B00F4B83D}" presName="root2" presStyleCnt="0"/>
      <dgm:spPr/>
    </dgm:pt>
    <dgm:pt modelId="{0BFE9FB7-0934-49AE-BAD4-980AF7BB6716}" type="pres">
      <dgm:prSet presAssocID="{F85C954B-D92C-4521-B5F0-753B00F4B83D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2308D4-59BD-4A0D-AF9C-1AE550216697}" type="pres">
      <dgm:prSet presAssocID="{F85C954B-D92C-4521-B5F0-753B00F4B83D}" presName="level3hierChild" presStyleCnt="0"/>
      <dgm:spPr/>
    </dgm:pt>
    <dgm:pt modelId="{8BE5C4EE-8C3A-42C7-91F2-16D1D2F985E4}" type="pres">
      <dgm:prSet presAssocID="{D10C52AA-E859-4F1F-BA08-23C65ABEAFE3}" presName="conn2-1" presStyleLbl="parChTrans1D2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20B70B6-30D2-4158-B352-873A71902486}" type="pres">
      <dgm:prSet presAssocID="{D10C52AA-E859-4F1F-BA08-23C65ABEAFE3}" presName="connTx" presStyleLbl="parChTrans1D2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6E3B7306-5CE3-4CB5-9E92-93D83B8EF6CE}" type="pres">
      <dgm:prSet presAssocID="{AE0D18AB-603F-4597-86B8-CB55EE7F2955}" presName="root2" presStyleCnt="0"/>
      <dgm:spPr/>
    </dgm:pt>
    <dgm:pt modelId="{15AD5FF4-8FD2-4968-AD51-08404D0DAAD7}" type="pres">
      <dgm:prSet presAssocID="{AE0D18AB-603F-4597-86B8-CB55EE7F2955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2F85980-7929-4CA0-9801-E09EC98E5E8E}" type="pres">
      <dgm:prSet presAssocID="{AE0D18AB-603F-4597-86B8-CB55EE7F2955}" presName="level3hierChild" presStyleCnt="0"/>
      <dgm:spPr/>
    </dgm:pt>
    <dgm:pt modelId="{CE523BAA-9C62-432E-AD05-9E2F8D716BA5}" type="pres">
      <dgm:prSet presAssocID="{865B9F15-DA8A-49BE-BF2E-DC307D406523}" presName="conn2-1" presStyleLbl="parChTrans1D2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8C034718-79B0-48E4-B8B7-91493590C661}" type="pres">
      <dgm:prSet presAssocID="{865B9F15-DA8A-49BE-BF2E-DC307D406523}" presName="connTx" presStyleLbl="parChTrans1D2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932EBDDA-FC16-41D3-8950-3FADB42F1763}" type="pres">
      <dgm:prSet presAssocID="{A9B3EA71-8774-4631-8B9C-01F474A50BEA}" presName="root2" presStyleCnt="0"/>
      <dgm:spPr/>
    </dgm:pt>
    <dgm:pt modelId="{6EB214A2-F4C9-42CB-A645-F5CC1D8C5791}" type="pres">
      <dgm:prSet presAssocID="{A9B3EA71-8774-4631-8B9C-01F474A50BE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55788B-E9B1-4EDF-8AC0-2E9F449120F4}" type="pres">
      <dgm:prSet presAssocID="{A9B3EA71-8774-4631-8B9C-01F474A50BEA}" presName="level3hierChild" presStyleCnt="0"/>
      <dgm:spPr/>
    </dgm:pt>
  </dgm:ptLst>
  <dgm:cxnLst>
    <dgm:cxn modelId="{810A0C8E-F9E1-411B-A5FD-2FA9C0F55D87}" type="presOf" srcId="{143F619B-57E0-4E2E-ADA4-E850C8C3AEA3}" destId="{1E5E1EA7-FB76-4EB8-9132-BD21F433F1A4}" srcOrd="1" destOrd="0" presId="urn:microsoft.com/office/officeart/2005/8/layout/hierarchy2"/>
    <dgm:cxn modelId="{D2E7227C-8DD4-459A-B4E7-DCD05C77E6DF}" srcId="{5B586143-3C6B-432B-B132-E4C8614BCB66}" destId="{BA1857EA-65DB-4621-A436-649D76A4B059}" srcOrd="0" destOrd="0" parTransId="{50C39EF6-D949-485C-B0C6-CF6828C7434D}" sibTransId="{3642A373-3795-4550-89DE-9CA48CA4B304}"/>
    <dgm:cxn modelId="{DB3C6ABB-7B8A-4024-BFD1-CB7158E85610}" srcId="{BA1857EA-65DB-4621-A436-649D76A4B059}" destId="{F85C954B-D92C-4521-B5F0-753B00F4B83D}" srcOrd="1" destOrd="0" parTransId="{50DA915C-1324-4773-806F-285C597DF97A}" sibTransId="{7D494FD5-49D4-42F0-BFE6-476028BFDAAB}"/>
    <dgm:cxn modelId="{6A443908-0736-47D2-98AE-841C756B797B}" type="presOf" srcId="{865B9F15-DA8A-49BE-BF2E-DC307D406523}" destId="{CE523BAA-9C62-432E-AD05-9E2F8D716BA5}" srcOrd="0" destOrd="0" presId="urn:microsoft.com/office/officeart/2005/8/layout/hierarchy2"/>
    <dgm:cxn modelId="{D453832D-92BA-4E2C-AA9A-740CCFD72010}" type="presOf" srcId="{FADB1EA2-10A9-4957-9883-92D7D549C071}" destId="{01052202-A8C6-4140-B97D-39538280C804}" srcOrd="0" destOrd="0" presId="urn:microsoft.com/office/officeart/2005/8/layout/hierarchy2"/>
    <dgm:cxn modelId="{8205D884-BDCB-4059-B5A2-9257250AFBAE}" type="presOf" srcId="{58FC7E16-0867-42B6-B67B-FF10BCB79E98}" destId="{D0C99D09-FC18-4A7D-848B-904FDCF176ED}" srcOrd="0" destOrd="0" presId="urn:microsoft.com/office/officeart/2005/8/layout/hierarchy2"/>
    <dgm:cxn modelId="{33EB8865-B529-482C-9E23-C17155DF9599}" type="presOf" srcId="{35DC1CE4-042B-44B1-A1A5-1954BF373A3E}" destId="{B0343049-A52A-4CEC-9DED-28101BA2F5A7}" srcOrd="0" destOrd="0" presId="urn:microsoft.com/office/officeart/2005/8/layout/hierarchy2"/>
    <dgm:cxn modelId="{9B0C1E0B-A7DB-4973-9859-144CBF62EBD7}" type="presOf" srcId="{50DA915C-1324-4773-806F-285C597DF97A}" destId="{247DF740-0B72-4B6B-A01B-7596DC277582}" srcOrd="1" destOrd="0" presId="urn:microsoft.com/office/officeart/2005/8/layout/hierarchy2"/>
    <dgm:cxn modelId="{7A2F4B07-9828-4C7E-B2CC-D3D1CE38AC5D}" type="presOf" srcId="{BA1857EA-65DB-4621-A436-649D76A4B059}" destId="{A967C6C2-BE8D-42B9-8215-AA42271608C7}" srcOrd="0" destOrd="0" presId="urn:microsoft.com/office/officeart/2005/8/layout/hierarchy2"/>
    <dgm:cxn modelId="{B1F46A64-2C8D-4490-A596-1760C0E1CFBE}" type="presOf" srcId="{50DA915C-1324-4773-806F-285C597DF97A}" destId="{B0678E89-EF0D-41F0-8491-31FFE150B7A6}" srcOrd="0" destOrd="0" presId="urn:microsoft.com/office/officeart/2005/8/layout/hierarchy2"/>
    <dgm:cxn modelId="{A5F6E0DC-4B96-4F71-B717-7B1A8A5D53C8}" type="presOf" srcId="{F85C954B-D92C-4521-B5F0-753B00F4B83D}" destId="{0BFE9FB7-0934-49AE-BAD4-980AF7BB6716}" srcOrd="0" destOrd="0" presId="urn:microsoft.com/office/officeart/2005/8/layout/hierarchy2"/>
    <dgm:cxn modelId="{A44DC738-5806-4198-9EAA-3A7C274C330C}" type="presOf" srcId="{143F619B-57E0-4E2E-ADA4-E850C8C3AEA3}" destId="{E3D036E0-1F83-4DD4-8BEB-F89683CA8702}" srcOrd="0" destOrd="0" presId="urn:microsoft.com/office/officeart/2005/8/layout/hierarchy2"/>
    <dgm:cxn modelId="{EE85FAF5-A536-48C5-B2E9-B787731B306E}" type="presOf" srcId="{D10C52AA-E859-4F1F-BA08-23C65ABEAFE3}" destId="{820B70B6-30D2-4158-B352-873A71902486}" srcOrd="1" destOrd="0" presId="urn:microsoft.com/office/officeart/2005/8/layout/hierarchy2"/>
    <dgm:cxn modelId="{0B4B0C4C-D9C3-4DF2-A795-5DA3F02A5869}" srcId="{FF962219-B129-4292-9544-CEE33DFB1880}" destId="{FADB1EA2-10A9-4957-9883-92D7D549C071}" srcOrd="2" destOrd="0" parTransId="{143F619B-57E0-4E2E-ADA4-E850C8C3AEA3}" sibTransId="{84501F44-278D-43B5-AAE0-748FD74BCB91}"/>
    <dgm:cxn modelId="{87B2658E-E22C-4EDA-908A-01746C2D0D19}" type="presOf" srcId="{31DD5C13-A926-42C9-AA87-D1AA7E8EDDF2}" destId="{1D5E75D6-90CE-4110-8A64-2447B8CA4C96}" srcOrd="0" destOrd="0" presId="urn:microsoft.com/office/officeart/2005/8/layout/hierarchy2"/>
    <dgm:cxn modelId="{8DD145F2-B519-4562-99DB-E2CCAB8399C7}" type="presOf" srcId="{58FC7E16-0867-42B6-B67B-FF10BCB79E98}" destId="{01BEECF8-E2F8-451B-BB48-4EC37FF7D7C4}" srcOrd="1" destOrd="0" presId="urn:microsoft.com/office/officeart/2005/8/layout/hierarchy2"/>
    <dgm:cxn modelId="{EC114B26-AE03-4AE5-9562-1EF44894B79F}" srcId="{BA1857EA-65DB-4621-A436-649D76A4B059}" destId="{FF962219-B129-4292-9544-CEE33DFB1880}" srcOrd="0" destOrd="0" parTransId="{858DA3B0-5BCA-4B90-8DE8-7E645625643B}" sibTransId="{698EA288-7BEF-4D0C-BCE2-DAC79F577F3A}"/>
    <dgm:cxn modelId="{15BBAA9B-FC3F-4F40-89A4-07AAFF0A2ACF}" type="presOf" srcId="{FF962219-B129-4292-9544-CEE33DFB1880}" destId="{635B9BAD-08B5-40EB-9078-9A3F6D06635A}" srcOrd="0" destOrd="0" presId="urn:microsoft.com/office/officeart/2005/8/layout/hierarchy2"/>
    <dgm:cxn modelId="{DF2C2E54-E729-4B28-9C11-BB02A38F89D6}" srcId="{BA1857EA-65DB-4621-A436-649D76A4B059}" destId="{AE0D18AB-603F-4597-86B8-CB55EE7F2955}" srcOrd="2" destOrd="0" parTransId="{D10C52AA-E859-4F1F-BA08-23C65ABEAFE3}" sibTransId="{7B6101A2-1067-44C6-821E-D03444D7ABFC}"/>
    <dgm:cxn modelId="{96A6EA1A-7E71-4371-8980-2A3B07637508}" type="presOf" srcId="{AE0D18AB-603F-4597-86B8-CB55EE7F2955}" destId="{15AD5FF4-8FD2-4968-AD51-08404D0DAAD7}" srcOrd="0" destOrd="0" presId="urn:microsoft.com/office/officeart/2005/8/layout/hierarchy2"/>
    <dgm:cxn modelId="{A8962D84-F85E-4883-88CB-CD5630BBD15E}" srcId="{FF962219-B129-4292-9544-CEE33DFB1880}" destId="{31DD5C13-A926-42C9-AA87-D1AA7E8EDDF2}" srcOrd="0" destOrd="0" parTransId="{58FC7E16-0867-42B6-B67B-FF10BCB79E98}" sibTransId="{52FDA110-0A8B-402F-8CF6-D5FA944C28A8}"/>
    <dgm:cxn modelId="{2F91880B-CE32-41C4-922E-8013720ECDA9}" srcId="{BA1857EA-65DB-4621-A436-649D76A4B059}" destId="{A9B3EA71-8774-4631-8B9C-01F474A50BEA}" srcOrd="3" destOrd="0" parTransId="{865B9F15-DA8A-49BE-BF2E-DC307D406523}" sibTransId="{FE6A9525-CA85-47B3-8B56-C3BC26084E9A}"/>
    <dgm:cxn modelId="{462C7CFA-4496-4442-BBFA-2192381AC84E}" type="presOf" srcId="{A29C62F5-DD72-4E2E-BF07-E78BC3384343}" destId="{7FFC49C6-DDFD-4477-81D4-8673A1751A23}" srcOrd="0" destOrd="0" presId="urn:microsoft.com/office/officeart/2005/8/layout/hierarchy2"/>
    <dgm:cxn modelId="{E22650CE-3A62-4B11-977B-54A725962E2C}" type="presOf" srcId="{A9B3EA71-8774-4631-8B9C-01F474A50BEA}" destId="{6EB214A2-F4C9-42CB-A645-F5CC1D8C5791}" srcOrd="0" destOrd="0" presId="urn:microsoft.com/office/officeart/2005/8/layout/hierarchy2"/>
    <dgm:cxn modelId="{A59077BA-DF82-48BF-8B57-904247FAEDCD}" srcId="{FF962219-B129-4292-9544-CEE33DFB1880}" destId="{A29C62F5-DD72-4E2E-BF07-E78BC3384343}" srcOrd="3" destOrd="0" parTransId="{94F57FCD-5BD7-4D31-BE5F-A939F0B401FB}" sibTransId="{90ECEB52-198B-4D0C-8684-409DE2EDD13A}"/>
    <dgm:cxn modelId="{1F1E974C-4BE5-4DDF-B801-A88020EB5F63}" srcId="{FF962219-B129-4292-9544-CEE33DFB1880}" destId="{93DAB185-0156-4DE4-A3F6-E3B912F6797F}" srcOrd="1" destOrd="0" parTransId="{35DC1CE4-042B-44B1-A1A5-1954BF373A3E}" sibTransId="{492DB69E-E111-497D-87BA-753FFA348C60}"/>
    <dgm:cxn modelId="{4C41F083-01F0-4858-95C1-68610F60ECC8}" type="presOf" srcId="{94F57FCD-5BD7-4D31-BE5F-A939F0B401FB}" destId="{08B9DF0A-0764-4664-8DA2-1D3ECB7A5D18}" srcOrd="0" destOrd="0" presId="urn:microsoft.com/office/officeart/2005/8/layout/hierarchy2"/>
    <dgm:cxn modelId="{A7DF04AD-0A9C-4B13-A7F5-378FCC109EAE}" type="presOf" srcId="{865B9F15-DA8A-49BE-BF2E-DC307D406523}" destId="{8C034718-79B0-48E4-B8B7-91493590C661}" srcOrd="1" destOrd="0" presId="urn:microsoft.com/office/officeart/2005/8/layout/hierarchy2"/>
    <dgm:cxn modelId="{A92A0CF6-A407-4399-8466-1A4756475B83}" type="presOf" srcId="{93DAB185-0156-4DE4-A3F6-E3B912F6797F}" destId="{411494DB-EC1E-4CBB-B5FB-4BAC2E1B3049}" srcOrd="0" destOrd="0" presId="urn:microsoft.com/office/officeart/2005/8/layout/hierarchy2"/>
    <dgm:cxn modelId="{C7929069-F196-43A2-9D90-5DDAA610395D}" type="presOf" srcId="{5B586143-3C6B-432B-B132-E4C8614BCB66}" destId="{ABA5B65E-DAB4-4916-B748-51FACE989D63}" srcOrd="0" destOrd="0" presId="urn:microsoft.com/office/officeart/2005/8/layout/hierarchy2"/>
    <dgm:cxn modelId="{734434CA-5F51-4EBB-BCA0-1DF90185C958}" type="presOf" srcId="{D10C52AA-E859-4F1F-BA08-23C65ABEAFE3}" destId="{8BE5C4EE-8C3A-42C7-91F2-16D1D2F985E4}" srcOrd="0" destOrd="0" presId="urn:microsoft.com/office/officeart/2005/8/layout/hierarchy2"/>
    <dgm:cxn modelId="{2ABFC645-5C1D-471C-A986-CC1782D7B5F3}" type="presOf" srcId="{858DA3B0-5BCA-4B90-8DE8-7E645625643B}" destId="{1AFB8BC9-18D5-4943-86B8-72FD3646FE68}" srcOrd="0" destOrd="0" presId="urn:microsoft.com/office/officeart/2005/8/layout/hierarchy2"/>
    <dgm:cxn modelId="{2C996FDB-C4D4-4B59-A187-F9CC8771BB3D}" type="presOf" srcId="{35DC1CE4-042B-44B1-A1A5-1954BF373A3E}" destId="{8917DD3F-8ECE-424C-AB2F-85EA01028C39}" srcOrd="1" destOrd="0" presId="urn:microsoft.com/office/officeart/2005/8/layout/hierarchy2"/>
    <dgm:cxn modelId="{94CC5009-E2A1-4714-BEEC-34933BDD9F22}" type="presOf" srcId="{858DA3B0-5BCA-4B90-8DE8-7E645625643B}" destId="{EAC3D86F-345C-4D68-B600-66C8A692F7B1}" srcOrd="1" destOrd="0" presId="urn:microsoft.com/office/officeart/2005/8/layout/hierarchy2"/>
    <dgm:cxn modelId="{F0A4F301-0086-46E8-9E8B-32A470677C71}" type="presOf" srcId="{94F57FCD-5BD7-4D31-BE5F-A939F0B401FB}" destId="{D3A51ED9-737F-443D-8D00-DE581780D896}" srcOrd="1" destOrd="0" presId="urn:microsoft.com/office/officeart/2005/8/layout/hierarchy2"/>
    <dgm:cxn modelId="{A0DA69F3-5B5A-4D76-9878-F2BDB83DCF73}" type="presParOf" srcId="{ABA5B65E-DAB4-4916-B748-51FACE989D63}" destId="{C850D43A-42BC-4227-A248-7B5DDCC35A76}" srcOrd="0" destOrd="0" presId="urn:microsoft.com/office/officeart/2005/8/layout/hierarchy2"/>
    <dgm:cxn modelId="{0129AF2F-36DB-401C-91C5-646B847E3A47}" type="presParOf" srcId="{C850D43A-42BC-4227-A248-7B5DDCC35A76}" destId="{A967C6C2-BE8D-42B9-8215-AA42271608C7}" srcOrd="0" destOrd="0" presId="urn:microsoft.com/office/officeart/2005/8/layout/hierarchy2"/>
    <dgm:cxn modelId="{A41F311B-3BD6-4C3A-98B8-177D4062B8D5}" type="presParOf" srcId="{C850D43A-42BC-4227-A248-7B5DDCC35A76}" destId="{4CDE3BF7-36C4-4E7A-920C-B755B25FC3FB}" srcOrd="1" destOrd="0" presId="urn:microsoft.com/office/officeart/2005/8/layout/hierarchy2"/>
    <dgm:cxn modelId="{EDE78833-84FF-4892-8276-614795F5101A}" type="presParOf" srcId="{4CDE3BF7-36C4-4E7A-920C-B755B25FC3FB}" destId="{1AFB8BC9-18D5-4943-86B8-72FD3646FE68}" srcOrd="0" destOrd="0" presId="urn:microsoft.com/office/officeart/2005/8/layout/hierarchy2"/>
    <dgm:cxn modelId="{B6EAE964-2455-49E2-9ABF-DB768D183C0C}" type="presParOf" srcId="{1AFB8BC9-18D5-4943-86B8-72FD3646FE68}" destId="{EAC3D86F-345C-4D68-B600-66C8A692F7B1}" srcOrd="0" destOrd="0" presId="urn:microsoft.com/office/officeart/2005/8/layout/hierarchy2"/>
    <dgm:cxn modelId="{820847A0-3383-4196-9F6E-834EABD84E39}" type="presParOf" srcId="{4CDE3BF7-36C4-4E7A-920C-B755B25FC3FB}" destId="{AF0560C7-FD77-428D-B9AB-B0F5AB76778F}" srcOrd="1" destOrd="0" presId="urn:microsoft.com/office/officeart/2005/8/layout/hierarchy2"/>
    <dgm:cxn modelId="{99754FFF-7CF8-49CD-BB0D-38A355FE2B5C}" type="presParOf" srcId="{AF0560C7-FD77-428D-B9AB-B0F5AB76778F}" destId="{635B9BAD-08B5-40EB-9078-9A3F6D06635A}" srcOrd="0" destOrd="0" presId="urn:microsoft.com/office/officeart/2005/8/layout/hierarchy2"/>
    <dgm:cxn modelId="{E8394884-D1E8-41E3-9132-CEA4FA1F34D6}" type="presParOf" srcId="{AF0560C7-FD77-428D-B9AB-B0F5AB76778F}" destId="{F1EB1488-5003-419D-A0F9-585E4D3CE294}" srcOrd="1" destOrd="0" presId="urn:microsoft.com/office/officeart/2005/8/layout/hierarchy2"/>
    <dgm:cxn modelId="{40C79F64-5A8B-437B-A748-FDD331B51F1A}" type="presParOf" srcId="{F1EB1488-5003-419D-A0F9-585E4D3CE294}" destId="{D0C99D09-FC18-4A7D-848B-904FDCF176ED}" srcOrd="0" destOrd="0" presId="urn:microsoft.com/office/officeart/2005/8/layout/hierarchy2"/>
    <dgm:cxn modelId="{80DD2BB7-D253-46D4-84ED-56B003BD9B39}" type="presParOf" srcId="{D0C99D09-FC18-4A7D-848B-904FDCF176ED}" destId="{01BEECF8-E2F8-451B-BB48-4EC37FF7D7C4}" srcOrd="0" destOrd="0" presId="urn:microsoft.com/office/officeart/2005/8/layout/hierarchy2"/>
    <dgm:cxn modelId="{31590690-6CB2-4791-8812-974C2E3A68FD}" type="presParOf" srcId="{F1EB1488-5003-419D-A0F9-585E4D3CE294}" destId="{84FEE9C4-D4FB-43B9-AA6E-BEF5CD0B25D1}" srcOrd="1" destOrd="0" presId="urn:microsoft.com/office/officeart/2005/8/layout/hierarchy2"/>
    <dgm:cxn modelId="{BF611C1D-13D8-489B-9B79-7AABE907BC18}" type="presParOf" srcId="{84FEE9C4-D4FB-43B9-AA6E-BEF5CD0B25D1}" destId="{1D5E75D6-90CE-4110-8A64-2447B8CA4C96}" srcOrd="0" destOrd="0" presId="urn:microsoft.com/office/officeart/2005/8/layout/hierarchy2"/>
    <dgm:cxn modelId="{1D1BC629-5465-4044-B10F-ACC5308C8C67}" type="presParOf" srcId="{84FEE9C4-D4FB-43B9-AA6E-BEF5CD0B25D1}" destId="{6A328EB1-7A02-4B43-AC15-4DE0C72D1B59}" srcOrd="1" destOrd="0" presId="urn:microsoft.com/office/officeart/2005/8/layout/hierarchy2"/>
    <dgm:cxn modelId="{BE7E556F-BECD-436A-BA18-4A9649828205}" type="presParOf" srcId="{F1EB1488-5003-419D-A0F9-585E4D3CE294}" destId="{B0343049-A52A-4CEC-9DED-28101BA2F5A7}" srcOrd="2" destOrd="0" presId="urn:microsoft.com/office/officeart/2005/8/layout/hierarchy2"/>
    <dgm:cxn modelId="{4BBC653C-F7E9-4485-8097-1E3272A84A48}" type="presParOf" srcId="{B0343049-A52A-4CEC-9DED-28101BA2F5A7}" destId="{8917DD3F-8ECE-424C-AB2F-85EA01028C39}" srcOrd="0" destOrd="0" presId="urn:microsoft.com/office/officeart/2005/8/layout/hierarchy2"/>
    <dgm:cxn modelId="{59395DB3-E2B3-407A-8030-45A21DD850FC}" type="presParOf" srcId="{F1EB1488-5003-419D-A0F9-585E4D3CE294}" destId="{798B7253-6BF1-41F1-8D22-10BF0D719FCE}" srcOrd="3" destOrd="0" presId="urn:microsoft.com/office/officeart/2005/8/layout/hierarchy2"/>
    <dgm:cxn modelId="{344C8D41-BFA5-4229-91EE-6D916F248780}" type="presParOf" srcId="{798B7253-6BF1-41F1-8D22-10BF0D719FCE}" destId="{411494DB-EC1E-4CBB-B5FB-4BAC2E1B3049}" srcOrd="0" destOrd="0" presId="urn:microsoft.com/office/officeart/2005/8/layout/hierarchy2"/>
    <dgm:cxn modelId="{0E4E7CC0-53D6-41BD-BB94-6203282B6395}" type="presParOf" srcId="{798B7253-6BF1-41F1-8D22-10BF0D719FCE}" destId="{1D846971-D38F-407A-8BB8-C06513388A49}" srcOrd="1" destOrd="0" presId="urn:microsoft.com/office/officeart/2005/8/layout/hierarchy2"/>
    <dgm:cxn modelId="{08D64D79-18E9-463C-9486-9A10499CAAD8}" type="presParOf" srcId="{F1EB1488-5003-419D-A0F9-585E4D3CE294}" destId="{E3D036E0-1F83-4DD4-8BEB-F89683CA8702}" srcOrd="4" destOrd="0" presId="urn:microsoft.com/office/officeart/2005/8/layout/hierarchy2"/>
    <dgm:cxn modelId="{71D1AAAE-3120-4FFA-BE78-8C5016E13166}" type="presParOf" srcId="{E3D036E0-1F83-4DD4-8BEB-F89683CA8702}" destId="{1E5E1EA7-FB76-4EB8-9132-BD21F433F1A4}" srcOrd="0" destOrd="0" presId="urn:microsoft.com/office/officeart/2005/8/layout/hierarchy2"/>
    <dgm:cxn modelId="{67B845BE-3BCD-4C66-B351-DF1D4B8595C9}" type="presParOf" srcId="{F1EB1488-5003-419D-A0F9-585E4D3CE294}" destId="{17F39ED5-8BCF-4D84-8F28-0A33F10F975C}" srcOrd="5" destOrd="0" presId="urn:microsoft.com/office/officeart/2005/8/layout/hierarchy2"/>
    <dgm:cxn modelId="{CA820439-24A5-4A44-8DF5-5FCAC3A38AD2}" type="presParOf" srcId="{17F39ED5-8BCF-4D84-8F28-0A33F10F975C}" destId="{01052202-A8C6-4140-B97D-39538280C804}" srcOrd="0" destOrd="0" presId="urn:microsoft.com/office/officeart/2005/8/layout/hierarchy2"/>
    <dgm:cxn modelId="{D0902A42-12F8-4F8F-A6D5-7EEF43DDACAF}" type="presParOf" srcId="{17F39ED5-8BCF-4D84-8F28-0A33F10F975C}" destId="{D3ED9EC3-3F41-424C-9D78-54DAD06129DB}" srcOrd="1" destOrd="0" presId="urn:microsoft.com/office/officeart/2005/8/layout/hierarchy2"/>
    <dgm:cxn modelId="{54C4F200-7AA3-48A9-ADAE-4DD914714EE4}" type="presParOf" srcId="{F1EB1488-5003-419D-A0F9-585E4D3CE294}" destId="{08B9DF0A-0764-4664-8DA2-1D3ECB7A5D18}" srcOrd="6" destOrd="0" presId="urn:microsoft.com/office/officeart/2005/8/layout/hierarchy2"/>
    <dgm:cxn modelId="{6F5810F6-D57D-4784-9380-E526C71CF818}" type="presParOf" srcId="{08B9DF0A-0764-4664-8DA2-1D3ECB7A5D18}" destId="{D3A51ED9-737F-443D-8D00-DE581780D896}" srcOrd="0" destOrd="0" presId="urn:microsoft.com/office/officeart/2005/8/layout/hierarchy2"/>
    <dgm:cxn modelId="{A425231A-512C-4E69-934B-5369DD6CCE6E}" type="presParOf" srcId="{F1EB1488-5003-419D-A0F9-585E4D3CE294}" destId="{400E7633-EDAA-4A79-87DD-8B68625A70C7}" srcOrd="7" destOrd="0" presId="urn:microsoft.com/office/officeart/2005/8/layout/hierarchy2"/>
    <dgm:cxn modelId="{0EF4EC70-22F0-4C31-8253-4938BD9C1A2B}" type="presParOf" srcId="{400E7633-EDAA-4A79-87DD-8B68625A70C7}" destId="{7FFC49C6-DDFD-4477-81D4-8673A1751A23}" srcOrd="0" destOrd="0" presId="urn:microsoft.com/office/officeart/2005/8/layout/hierarchy2"/>
    <dgm:cxn modelId="{3B4FB140-BEEA-4C2B-976E-0536A1562593}" type="presParOf" srcId="{400E7633-EDAA-4A79-87DD-8B68625A70C7}" destId="{3DAFD742-1F6A-4F21-ADEE-8EA21EBDE067}" srcOrd="1" destOrd="0" presId="urn:microsoft.com/office/officeart/2005/8/layout/hierarchy2"/>
    <dgm:cxn modelId="{D8698356-292F-4052-860D-0BBC0D5B3FFC}" type="presParOf" srcId="{4CDE3BF7-36C4-4E7A-920C-B755B25FC3FB}" destId="{B0678E89-EF0D-41F0-8491-31FFE150B7A6}" srcOrd="2" destOrd="0" presId="urn:microsoft.com/office/officeart/2005/8/layout/hierarchy2"/>
    <dgm:cxn modelId="{C33A23B7-3B42-498C-9E36-B9B21A6081B9}" type="presParOf" srcId="{B0678E89-EF0D-41F0-8491-31FFE150B7A6}" destId="{247DF740-0B72-4B6B-A01B-7596DC277582}" srcOrd="0" destOrd="0" presId="urn:microsoft.com/office/officeart/2005/8/layout/hierarchy2"/>
    <dgm:cxn modelId="{EBF92998-F1CB-4636-8C09-F0B9ED14DCDE}" type="presParOf" srcId="{4CDE3BF7-36C4-4E7A-920C-B755B25FC3FB}" destId="{0E8E8D6F-3347-4684-84AB-6EF0FF408D7E}" srcOrd="3" destOrd="0" presId="urn:microsoft.com/office/officeart/2005/8/layout/hierarchy2"/>
    <dgm:cxn modelId="{B3190EF5-FF0B-4CE5-AF67-3D6F40777291}" type="presParOf" srcId="{0E8E8D6F-3347-4684-84AB-6EF0FF408D7E}" destId="{0BFE9FB7-0934-49AE-BAD4-980AF7BB6716}" srcOrd="0" destOrd="0" presId="urn:microsoft.com/office/officeart/2005/8/layout/hierarchy2"/>
    <dgm:cxn modelId="{9DC9EDB4-1E18-49CC-9DB5-50702C9574AD}" type="presParOf" srcId="{0E8E8D6F-3347-4684-84AB-6EF0FF408D7E}" destId="{0B2308D4-59BD-4A0D-AF9C-1AE550216697}" srcOrd="1" destOrd="0" presId="urn:microsoft.com/office/officeart/2005/8/layout/hierarchy2"/>
    <dgm:cxn modelId="{85F1507A-DD27-45F9-9DB6-E4E628476E70}" type="presParOf" srcId="{4CDE3BF7-36C4-4E7A-920C-B755B25FC3FB}" destId="{8BE5C4EE-8C3A-42C7-91F2-16D1D2F985E4}" srcOrd="4" destOrd="0" presId="urn:microsoft.com/office/officeart/2005/8/layout/hierarchy2"/>
    <dgm:cxn modelId="{E70B6AAA-877B-4FA7-840E-9DF30AB1FEF6}" type="presParOf" srcId="{8BE5C4EE-8C3A-42C7-91F2-16D1D2F985E4}" destId="{820B70B6-30D2-4158-B352-873A71902486}" srcOrd="0" destOrd="0" presId="urn:microsoft.com/office/officeart/2005/8/layout/hierarchy2"/>
    <dgm:cxn modelId="{A461B840-9D3F-4E8D-961C-953AF399CEC0}" type="presParOf" srcId="{4CDE3BF7-36C4-4E7A-920C-B755B25FC3FB}" destId="{6E3B7306-5CE3-4CB5-9E92-93D83B8EF6CE}" srcOrd="5" destOrd="0" presId="urn:microsoft.com/office/officeart/2005/8/layout/hierarchy2"/>
    <dgm:cxn modelId="{5E22D4ED-40A5-4D43-96A2-8C383EEB9AB1}" type="presParOf" srcId="{6E3B7306-5CE3-4CB5-9E92-93D83B8EF6CE}" destId="{15AD5FF4-8FD2-4968-AD51-08404D0DAAD7}" srcOrd="0" destOrd="0" presId="urn:microsoft.com/office/officeart/2005/8/layout/hierarchy2"/>
    <dgm:cxn modelId="{DC48D9D8-FE95-4B0A-A8BE-C936E18CA932}" type="presParOf" srcId="{6E3B7306-5CE3-4CB5-9E92-93D83B8EF6CE}" destId="{F2F85980-7929-4CA0-9801-E09EC98E5E8E}" srcOrd="1" destOrd="0" presId="urn:microsoft.com/office/officeart/2005/8/layout/hierarchy2"/>
    <dgm:cxn modelId="{714D2546-ED88-4972-8C6B-578278E0011F}" type="presParOf" srcId="{4CDE3BF7-36C4-4E7A-920C-B755B25FC3FB}" destId="{CE523BAA-9C62-432E-AD05-9E2F8D716BA5}" srcOrd="6" destOrd="0" presId="urn:microsoft.com/office/officeart/2005/8/layout/hierarchy2"/>
    <dgm:cxn modelId="{30189CDA-2DB3-463B-BC42-3FA49C4B2D13}" type="presParOf" srcId="{CE523BAA-9C62-432E-AD05-9E2F8D716BA5}" destId="{8C034718-79B0-48E4-B8B7-91493590C661}" srcOrd="0" destOrd="0" presId="urn:microsoft.com/office/officeart/2005/8/layout/hierarchy2"/>
    <dgm:cxn modelId="{D5AF3DBE-D5E6-48D0-8385-CA7EDCDBF190}" type="presParOf" srcId="{4CDE3BF7-36C4-4E7A-920C-B755B25FC3FB}" destId="{932EBDDA-FC16-41D3-8950-3FADB42F1763}" srcOrd="7" destOrd="0" presId="urn:microsoft.com/office/officeart/2005/8/layout/hierarchy2"/>
    <dgm:cxn modelId="{3CB61685-8F30-4245-9753-9F73638B91A5}" type="presParOf" srcId="{932EBDDA-FC16-41D3-8950-3FADB42F1763}" destId="{6EB214A2-F4C9-42CB-A645-F5CC1D8C5791}" srcOrd="0" destOrd="0" presId="urn:microsoft.com/office/officeart/2005/8/layout/hierarchy2"/>
    <dgm:cxn modelId="{CB279F21-216D-46AB-9B8C-B5C202C3B4A6}" type="presParOf" srcId="{932EBDDA-FC16-41D3-8950-3FADB42F1763}" destId="{B255788B-E9B1-4EDF-8AC0-2E9F449120F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4042BE-335A-41BA-A205-D9B5C4D69DDE}" type="doc">
      <dgm:prSet loTypeId="urn:microsoft.com/office/officeart/2005/8/layout/gear1" loCatId="relationship" qsTypeId="urn:microsoft.com/office/officeart/2005/8/quickstyle/simple1" qsCatId="simple" csTypeId="urn:microsoft.com/office/officeart/2005/8/colors/accent2_1" csCatId="accent2" phldr="1"/>
      <dgm:spPr/>
    </dgm:pt>
    <dgm:pt modelId="{7D7AC952-21B7-4ED5-8453-AFC3C4FD9C1E}">
      <dgm:prSet phldrT="[텍스트]" custT="1"/>
      <dgm:spPr/>
      <dgm:t>
        <a:bodyPr/>
        <a:lstStyle/>
        <a:p>
          <a:pPr latinLnBrk="1"/>
          <a:endParaRPr lang="ko-KR" altLang="en-US" sz="4400" dirty="0">
            <a:latin typeface="DX새날B" pitchFamily="18" charset="-127"/>
            <a:ea typeface="DX새날B" pitchFamily="18" charset="-127"/>
          </a:endParaRPr>
        </a:p>
      </dgm:t>
    </dgm:pt>
    <dgm:pt modelId="{2CD89DEA-CD81-4B3E-A5FE-FE25680D7B29}" type="parTrans" cxnId="{ADCDD1A2-468F-4539-825E-C9824959C18E}">
      <dgm:prSet/>
      <dgm:spPr/>
      <dgm:t>
        <a:bodyPr/>
        <a:lstStyle/>
        <a:p>
          <a:pPr latinLnBrk="1"/>
          <a:endParaRPr lang="ko-KR" altLang="en-US"/>
        </a:p>
      </dgm:t>
    </dgm:pt>
    <dgm:pt modelId="{CB415C05-840D-4EC4-9045-61A143B18A40}" type="sibTrans" cxnId="{ADCDD1A2-468F-4539-825E-C9824959C18E}">
      <dgm:prSet/>
      <dgm:spPr/>
      <dgm:t>
        <a:bodyPr/>
        <a:lstStyle/>
        <a:p>
          <a:pPr latinLnBrk="1"/>
          <a:endParaRPr lang="ko-KR" altLang="en-US"/>
        </a:p>
      </dgm:t>
    </dgm:pt>
    <dgm:pt modelId="{E6D16CFF-72E7-4EED-9737-7070F1A0EAD2}">
      <dgm:prSet phldrT="[텍스트]" custT="1"/>
      <dgm:spPr/>
      <dgm:t>
        <a:bodyPr/>
        <a:lstStyle/>
        <a:p>
          <a:pPr latinLnBrk="1">
            <a:lnSpc>
              <a:spcPct val="100000"/>
            </a:lnSpc>
            <a:spcAft>
              <a:spcPts val="600"/>
            </a:spcAft>
          </a:pPr>
          <a:endParaRPr lang="ko-KR" altLang="en-US" sz="2800" dirty="0">
            <a:latin typeface="DX새날B" pitchFamily="18" charset="-127"/>
            <a:ea typeface="DX새날B" pitchFamily="18" charset="-127"/>
          </a:endParaRPr>
        </a:p>
      </dgm:t>
    </dgm:pt>
    <dgm:pt modelId="{5BD8376A-9212-4284-A111-35C6A7EEF04C}" type="parTrans" cxnId="{63C63CB0-3F72-4AD0-B9FE-0E9ED938D925}">
      <dgm:prSet/>
      <dgm:spPr/>
      <dgm:t>
        <a:bodyPr/>
        <a:lstStyle/>
        <a:p>
          <a:pPr latinLnBrk="1"/>
          <a:endParaRPr lang="ko-KR" altLang="en-US"/>
        </a:p>
      </dgm:t>
    </dgm:pt>
    <dgm:pt modelId="{4A7E9545-8B08-4CBF-B69A-A17295F50E62}" type="sibTrans" cxnId="{63C63CB0-3F72-4AD0-B9FE-0E9ED938D925}">
      <dgm:prSet/>
      <dgm:spPr/>
      <dgm:t>
        <a:bodyPr/>
        <a:lstStyle/>
        <a:p>
          <a:pPr latinLnBrk="1"/>
          <a:endParaRPr lang="ko-KR" altLang="en-US"/>
        </a:p>
      </dgm:t>
    </dgm:pt>
    <dgm:pt modelId="{7C5719D9-4E5F-407B-AE91-D02131D73290}">
      <dgm:prSet phldrT="[텍스트]" custT="1"/>
      <dgm:spPr/>
      <dgm:t>
        <a:bodyPr/>
        <a:lstStyle/>
        <a:p>
          <a:pPr latinLnBrk="1">
            <a:spcAft>
              <a:spcPts val="600"/>
            </a:spcAft>
          </a:pPr>
          <a:endParaRPr lang="ko-KR" altLang="en-US" sz="4300" dirty="0">
            <a:latin typeface="DX새날B" pitchFamily="18" charset="-127"/>
            <a:ea typeface="DX새날B" pitchFamily="18" charset="-127"/>
          </a:endParaRPr>
        </a:p>
      </dgm:t>
    </dgm:pt>
    <dgm:pt modelId="{D8C8C33A-CFBC-4EED-A055-FF16070FA0D9}" type="sibTrans" cxnId="{04BDF08C-6500-4C61-A31D-31C16B045BB7}">
      <dgm:prSet/>
      <dgm:spPr/>
      <dgm:t>
        <a:bodyPr/>
        <a:lstStyle/>
        <a:p>
          <a:pPr latinLnBrk="1"/>
          <a:endParaRPr lang="ko-KR" altLang="en-US"/>
        </a:p>
      </dgm:t>
    </dgm:pt>
    <dgm:pt modelId="{20188062-9EA0-404E-8E99-48B89304916A}" type="parTrans" cxnId="{04BDF08C-6500-4C61-A31D-31C16B045BB7}">
      <dgm:prSet/>
      <dgm:spPr/>
      <dgm:t>
        <a:bodyPr/>
        <a:lstStyle/>
        <a:p>
          <a:pPr latinLnBrk="1"/>
          <a:endParaRPr lang="ko-KR" altLang="en-US"/>
        </a:p>
      </dgm:t>
    </dgm:pt>
    <dgm:pt modelId="{9E15B378-C6D1-425E-B45D-027E1080F71D}" type="pres">
      <dgm:prSet presAssocID="{394042BE-335A-41BA-A205-D9B5C4D69DD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B01A77F-FBD1-48B1-9E3E-6B5230AB4FF1}" type="pres">
      <dgm:prSet presAssocID="{7C5719D9-4E5F-407B-AE91-D02131D73290}" presName="gear1" presStyleLbl="node1" presStyleIdx="0" presStyleCnt="3" custLinFactNeighborX="48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E7BF17D-E21B-4162-9BB5-4E516FAAC26F}" type="pres">
      <dgm:prSet presAssocID="{7C5719D9-4E5F-407B-AE91-D02131D73290}" presName="gear1srcNode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CED74165-9920-4F65-A6ED-4DC864B6DDCF}" type="pres">
      <dgm:prSet presAssocID="{7C5719D9-4E5F-407B-AE91-D02131D73290}" presName="gear1dstNode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3FD5E5C-5679-44AC-A8FB-A26DA21D0733}" type="pres">
      <dgm:prSet presAssocID="{7D7AC952-21B7-4ED5-8453-AFC3C4FD9C1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B3A1F8-62E8-47A9-BAD4-9E5EC07669DC}" type="pres">
      <dgm:prSet presAssocID="{7D7AC952-21B7-4ED5-8453-AFC3C4FD9C1E}" presName="gear2srcNode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059FB53-C491-454C-AB23-4D655D5A8AC2}" type="pres">
      <dgm:prSet presAssocID="{7D7AC952-21B7-4ED5-8453-AFC3C4FD9C1E}" presName="gear2dstNode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627A6856-BD2A-410F-9C91-447BC5615D19}" type="pres">
      <dgm:prSet presAssocID="{E6D16CFF-72E7-4EED-9737-7070F1A0EAD2}" presName="gear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5757F7AF-55DF-4C83-A158-EA13A858FDE8}" type="pres">
      <dgm:prSet presAssocID="{E6D16CFF-72E7-4EED-9737-7070F1A0EAD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FB1D7EC-8435-43B8-BD00-377A2FE96BAF}" type="pres">
      <dgm:prSet presAssocID="{E6D16CFF-72E7-4EED-9737-7070F1A0EAD2}" presName="gear3srcNode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4E7DA31-8E38-4E30-9FE6-98C960901B26}" type="pres">
      <dgm:prSet presAssocID="{E6D16CFF-72E7-4EED-9737-7070F1A0EAD2}" presName="gear3dstNode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DB79B826-4277-4C6B-9848-C77307796471}" type="pres">
      <dgm:prSet presAssocID="{D8C8C33A-CFBC-4EED-A055-FF16070FA0D9}" presName="connector1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975FEBF5-5B4E-4BFF-814A-594254CFA03C}" type="pres">
      <dgm:prSet presAssocID="{CB415C05-840D-4EC4-9045-61A143B18A40}" presName="connector2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8635292A-B572-4AB7-BF76-F84E52F16704}" type="pres">
      <dgm:prSet presAssocID="{4A7E9545-8B08-4CBF-B69A-A17295F50E62}" presName="connector3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</dgm:ptLst>
  <dgm:cxnLst>
    <dgm:cxn modelId="{0DCF7F30-1CF4-44E6-A5AF-DE1EB39FF900}" type="presOf" srcId="{E6D16CFF-72E7-4EED-9737-7070F1A0EAD2}" destId="{627A6856-BD2A-410F-9C91-447BC5615D19}" srcOrd="0" destOrd="0" presId="urn:microsoft.com/office/officeart/2005/8/layout/gear1"/>
    <dgm:cxn modelId="{EE4F1F7C-0B3A-4A52-B98B-34B4974694B5}" type="presOf" srcId="{E6D16CFF-72E7-4EED-9737-7070F1A0EAD2}" destId="{24E7DA31-8E38-4E30-9FE6-98C960901B26}" srcOrd="3" destOrd="0" presId="urn:microsoft.com/office/officeart/2005/8/layout/gear1"/>
    <dgm:cxn modelId="{FBAAB301-F7ED-4A86-B9B7-766389D4D661}" type="presOf" srcId="{CB415C05-840D-4EC4-9045-61A143B18A40}" destId="{975FEBF5-5B4E-4BFF-814A-594254CFA03C}" srcOrd="0" destOrd="0" presId="urn:microsoft.com/office/officeart/2005/8/layout/gear1"/>
    <dgm:cxn modelId="{6E7EFC92-3E57-41A4-9975-098759558E4F}" type="presOf" srcId="{E6D16CFF-72E7-4EED-9737-7070F1A0EAD2}" destId="{5757F7AF-55DF-4C83-A158-EA13A858FDE8}" srcOrd="1" destOrd="0" presId="urn:microsoft.com/office/officeart/2005/8/layout/gear1"/>
    <dgm:cxn modelId="{8060CDB1-B969-4F64-A616-A0E9EDB0B197}" type="presOf" srcId="{7C5719D9-4E5F-407B-AE91-D02131D73290}" destId="{CED74165-9920-4F65-A6ED-4DC864B6DDCF}" srcOrd="2" destOrd="0" presId="urn:microsoft.com/office/officeart/2005/8/layout/gear1"/>
    <dgm:cxn modelId="{ADCDD1A2-468F-4539-825E-C9824959C18E}" srcId="{394042BE-335A-41BA-A205-D9B5C4D69DDE}" destId="{7D7AC952-21B7-4ED5-8453-AFC3C4FD9C1E}" srcOrd="1" destOrd="0" parTransId="{2CD89DEA-CD81-4B3E-A5FE-FE25680D7B29}" sibTransId="{CB415C05-840D-4EC4-9045-61A143B18A40}"/>
    <dgm:cxn modelId="{D42A59E5-2E0C-4EAE-9A03-A0489849AEED}" type="presOf" srcId="{4A7E9545-8B08-4CBF-B69A-A17295F50E62}" destId="{8635292A-B572-4AB7-BF76-F84E52F16704}" srcOrd="0" destOrd="0" presId="urn:microsoft.com/office/officeart/2005/8/layout/gear1"/>
    <dgm:cxn modelId="{04BDF08C-6500-4C61-A31D-31C16B045BB7}" srcId="{394042BE-335A-41BA-A205-D9B5C4D69DDE}" destId="{7C5719D9-4E5F-407B-AE91-D02131D73290}" srcOrd="0" destOrd="0" parTransId="{20188062-9EA0-404E-8E99-48B89304916A}" sibTransId="{D8C8C33A-CFBC-4EED-A055-FF16070FA0D9}"/>
    <dgm:cxn modelId="{63C63CB0-3F72-4AD0-B9FE-0E9ED938D925}" srcId="{394042BE-335A-41BA-A205-D9B5C4D69DDE}" destId="{E6D16CFF-72E7-4EED-9737-7070F1A0EAD2}" srcOrd="2" destOrd="0" parTransId="{5BD8376A-9212-4284-A111-35C6A7EEF04C}" sibTransId="{4A7E9545-8B08-4CBF-B69A-A17295F50E62}"/>
    <dgm:cxn modelId="{914A702E-C394-429B-A90A-6667B7609A8D}" type="presOf" srcId="{7D7AC952-21B7-4ED5-8453-AFC3C4FD9C1E}" destId="{3059FB53-C491-454C-AB23-4D655D5A8AC2}" srcOrd="2" destOrd="0" presId="urn:microsoft.com/office/officeart/2005/8/layout/gear1"/>
    <dgm:cxn modelId="{2B6D21A0-E806-4D60-AECB-8DF16298E8C0}" type="presOf" srcId="{394042BE-335A-41BA-A205-D9B5C4D69DDE}" destId="{9E15B378-C6D1-425E-B45D-027E1080F71D}" srcOrd="0" destOrd="0" presId="urn:microsoft.com/office/officeart/2005/8/layout/gear1"/>
    <dgm:cxn modelId="{9F05CEFF-774F-4EA3-8AAA-8C469566CA15}" type="presOf" srcId="{7C5719D9-4E5F-407B-AE91-D02131D73290}" destId="{BE7BF17D-E21B-4162-9BB5-4E516FAAC26F}" srcOrd="1" destOrd="0" presId="urn:microsoft.com/office/officeart/2005/8/layout/gear1"/>
    <dgm:cxn modelId="{4A848A88-F9FC-496F-97F2-5686C67AC076}" type="presOf" srcId="{7D7AC952-21B7-4ED5-8453-AFC3C4FD9C1E}" destId="{63FD5E5C-5679-44AC-A8FB-A26DA21D0733}" srcOrd="0" destOrd="0" presId="urn:microsoft.com/office/officeart/2005/8/layout/gear1"/>
    <dgm:cxn modelId="{DE1BAA23-E54A-4D8B-A840-DFA3416B8125}" type="presOf" srcId="{D8C8C33A-CFBC-4EED-A055-FF16070FA0D9}" destId="{DB79B826-4277-4C6B-9848-C77307796471}" srcOrd="0" destOrd="0" presId="urn:microsoft.com/office/officeart/2005/8/layout/gear1"/>
    <dgm:cxn modelId="{A1DDC9CD-06CB-4807-9A91-92D64EB5E5FD}" type="presOf" srcId="{7D7AC952-21B7-4ED5-8453-AFC3C4FD9C1E}" destId="{3DB3A1F8-62E8-47A9-BAD4-9E5EC07669DC}" srcOrd="1" destOrd="0" presId="urn:microsoft.com/office/officeart/2005/8/layout/gear1"/>
    <dgm:cxn modelId="{7288974D-5504-477F-AF3B-42EB67AAD2E9}" type="presOf" srcId="{7C5719D9-4E5F-407B-AE91-D02131D73290}" destId="{6B01A77F-FBD1-48B1-9E3E-6B5230AB4FF1}" srcOrd="0" destOrd="0" presId="urn:microsoft.com/office/officeart/2005/8/layout/gear1"/>
    <dgm:cxn modelId="{5687BC09-BB04-4F12-B994-A091FA68476A}" type="presOf" srcId="{E6D16CFF-72E7-4EED-9737-7070F1A0EAD2}" destId="{3FB1D7EC-8435-43B8-BD00-377A2FE96BAF}" srcOrd="2" destOrd="0" presId="urn:microsoft.com/office/officeart/2005/8/layout/gear1"/>
    <dgm:cxn modelId="{4663184F-CA0D-40D0-9A97-8A5A80B35831}" type="presParOf" srcId="{9E15B378-C6D1-425E-B45D-027E1080F71D}" destId="{6B01A77F-FBD1-48B1-9E3E-6B5230AB4FF1}" srcOrd="0" destOrd="0" presId="urn:microsoft.com/office/officeart/2005/8/layout/gear1"/>
    <dgm:cxn modelId="{424F24EF-45A9-4879-AF3C-FE86134565B3}" type="presParOf" srcId="{9E15B378-C6D1-425E-B45D-027E1080F71D}" destId="{BE7BF17D-E21B-4162-9BB5-4E516FAAC26F}" srcOrd="1" destOrd="0" presId="urn:microsoft.com/office/officeart/2005/8/layout/gear1"/>
    <dgm:cxn modelId="{9DC31879-408E-44E0-A868-E812A1670D56}" type="presParOf" srcId="{9E15B378-C6D1-425E-B45D-027E1080F71D}" destId="{CED74165-9920-4F65-A6ED-4DC864B6DDCF}" srcOrd="2" destOrd="0" presId="urn:microsoft.com/office/officeart/2005/8/layout/gear1"/>
    <dgm:cxn modelId="{78943445-685A-433A-85F5-A22D714DDA59}" type="presParOf" srcId="{9E15B378-C6D1-425E-B45D-027E1080F71D}" destId="{63FD5E5C-5679-44AC-A8FB-A26DA21D0733}" srcOrd="3" destOrd="0" presId="urn:microsoft.com/office/officeart/2005/8/layout/gear1"/>
    <dgm:cxn modelId="{E9689B90-41C0-43B4-9341-230993493BDD}" type="presParOf" srcId="{9E15B378-C6D1-425E-B45D-027E1080F71D}" destId="{3DB3A1F8-62E8-47A9-BAD4-9E5EC07669DC}" srcOrd="4" destOrd="0" presId="urn:microsoft.com/office/officeart/2005/8/layout/gear1"/>
    <dgm:cxn modelId="{D71F639B-19EF-4FE9-9314-CE1684372C27}" type="presParOf" srcId="{9E15B378-C6D1-425E-B45D-027E1080F71D}" destId="{3059FB53-C491-454C-AB23-4D655D5A8AC2}" srcOrd="5" destOrd="0" presId="urn:microsoft.com/office/officeart/2005/8/layout/gear1"/>
    <dgm:cxn modelId="{CC07DC9D-9A34-4174-A656-618F9BA1EF61}" type="presParOf" srcId="{9E15B378-C6D1-425E-B45D-027E1080F71D}" destId="{627A6856-BD2A-410F-9C91-447BC5615D19}" srcOrd="6" destOrd="0" presId="urn:microsoft.com/office/officeart/2005/8/layout/gear1"/>
    <dgm:cxn modelId="{2A4A5350-6275-49A5-B3C1-27D380F84061}" type="presParOf" srcId="{9E15B378-C6D1-425E-B45D-027E1080F71D}" destId="{5757F7AF-55DF-4C83-A158-EA13A858FDE8}" srcOrd="7" destOrd="0" presId="urn:microsoft.com/office/officeart/2005/8/layout/gear1"/>
    <dgm:cxn modelId="{263C169A-4CCB-4BD3-BBE6-005C15E07D73}" type="presParOf" srcId="{9E15B378-C6D1-425E-B45D-027E1080F71D}" destId="{3FB1D7EC-8435-43B8-BD00-377A2FE96BAF}" srcOrd="8" destOrd="0" presId="urn:microsoft.com/office/officeart/2005/8/layout/gear1"/>
    <dgm:cxn modelId="{4154FC9F-9B58-45DB-ACD1-20399B582BD8}" type="presParOf" srcId="{9E15B378-C6D1-425E-B45D-027E1080F71D}" destId="{24E7DA31-8E38-4E30-9FE6-98C960901B26}" srcOrd="9" destOrd="0" presId="urn:microsoft.com/office/officeart/2005/8/layout/gear1"/>
    <dgm:cxn modelId="{7B6B9465-7267-40A3-BD47-9001DF92E1FD}" type="presParOf" srcId="{9E15B378-C6D1-425E-B45D-027E1080F71D}" destId="{DB79B826-4277-4C6B-9848-C77307796471}" srcOrd="10" destOrd="0" presId="urn:microsoft.com/office/officeart/2005/8/layout/gear1"/>
    <dgm:cxn modelId="{B239DB42-D17B-4438-A90F-7333C358E7E6}" type="presParOf" srcId="{9E15B378-C6D1-425E-B45D-027E1080F71D}" destId="{975FEBF5-5B4E-4BFF-814A-594254CFA03C}" srcOrd="11" destOrd="0" presId="urn:microsoft.com/office/officeart/2005/8/layout/gear1"/>
    <dgm:cxn modelId="{A423FBB2-B626-4BB2-92DC-249FD818D0F0}" type="presParOf" srcId="{9E15B378-C6D1-425E-B45D-027E1080F71D}" destId="{8635292A-B572-4AB7-BF76-F84E52F1670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0D4870-3254-410D-9D67-84AF521095BF}" type="doc">
      <dgm:prSet loTypeId="urn:microsoft.com/office/officeart/2005/8/layout/radial6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latinLnBrk="1"/>
          <a:endParaRPr lang="ko-KR" altLang="en-US"/>
        </a:p>
      </dgm:t>
    </dgm:pt>
    <dgm:pt modelId="{7054C85A-877E-4198-89CC-235FA443EFE2}">
      <dgm:prSet phldrT="[텍스트]"/>
      <dgm:spPr/>
      <dgm:t>
        <a:bodyPr/>
        <a:lstStyle/>
        <a:p>
          <a:pPr latinLnBrk="1"/>
          <a:r>
            <a:rPr lang="ko-KR" altLang="en-US" b="0" dirty="0" smtClean="0">
              <a:solidFill>
                <a:schemeClr val="tx1"/>
              </a:solidFill>
              <a:latin typeface="DX새날B" pitchFamily="18" charset="-127"/>
              <a:ea typeface="DX새날B" pitchFamily="18" charset="-127"/>
            </a:rPr>
            <a:t>합격</a:t>
          </a:r>
          <a:endParaRPr lang="ko-KR" altLang="en-US" b="0" dirty="0">
            <a:solidFill>
              <a:schemeClr val="tx1"/>
            </a:solidFill>
            <a:latin typeface="DX새날B" pitchFamily="18" charset="-127"/>
            <a:ea typeface="DX새날B" pitchFamily="18" charset="-127"/>
          </a:endParaRPr>
        </a:p>
      </dgm:t>
    </dgm:pt>
    <dgm:pt modelId="{7D57C7AB-B268-4DF0-BC44-FCFC4ECFC8F1}" type="parTrans" cxnId="{B83DA181-EA7C-4B07-A1C2-16859E8A007A}">
      <dgm:prSet/>
      <dgm:spPr/>
      <dgm:t>
        <a:bodyPr/>
        <a:lstStyle/>
        <a:p>
          <a:pPr latinLnBrk="1"/>
          <a:endParaRPr lang="ko-KR" altLang="en-US"/>
        </a:p>
      </dgm:t>
    </dgm:pt>
    <dgm:pt modelId="{E8F97397-9BFE-418D-9A47-6D187FBDF27C}" type="sibTrans" cxnId="{B83DA181-EA7C-4B07-A1C2-16859E8A007A}">
      <dgm:prSet/>
      <dgm:spPr/>
      <dgm:t>
        <a:bodyPr/>
        <a:lstStyle/>
        <a:p>
          <a:pPr latinLnBrk="1"/>
          <a:endParaRPr lang="ko-KR" altLang="en-US"/>
        </a:p>
      </dgm:t>
    </dgm:pt>
    <dgm:pt modelId="{4730FE85-307F-4A7C-AE56-259B4EB211B5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4D371B69-5773-433B-B9F6-4338E334E72A}" type="parTrans" cxnId="{18D252FB-DB64-44B1-8497-3C5110F9F66A}">
      <dgm:prSet/>
      <dgm:spPr/>
      <dgm:t>
        <a:bodyPr/>
        <a:lstStyle/>
        <a:p>
          <a:pPr latinLnBrk="1"/>
          <a:endParaRPr lang="ko-KR" altLang="en-US"/>
        </a:p>
      </dgm:t>
    </dgm:pt>
    <dgm:pt modelId="{ADD7DBE3-C22F-451C-B90B-460E8224291B}" type="sibTrans" cxnId="{18D252FB-DB64-44B1-8497-3C5110F9F66A}">
      <dgm:prSet/>
      <dgm:spPr/>
      <dgm:t>
        <a:bodyPr/>
        <a:lstStyle/>
        <a:p>
          <a:pPr latinLnBrk="1"/>
          <a:endParaRPr lang="ko-KR" altLang="en-US"/>
        </a:p>
      </dgm:t>
    </dgm:pt>
    <dgm:pt modelId="{E83453E2-2BD0-4A56-A7CF-3974237CDE55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081ECF4C-74AD-413D-BA69-CB1BB95F5810}" type="parTrans" cxnId="{9B4C53D7-ED08-42BB-9F4F-B45A0F28CD6F}">
      <dgm:prSet/>
      <dgm:spPr/>
      <dgm:t>
        <a:bodyPr/>
        <a:lstStyle/>
        <a:p>
          <a:pPr latinLnBrk="1"/>
          <a:endParaRPr lang="ko-KR" altLang="en-US"/>
        </a:p>
      </dgm:t>
    </dgm:pt>
    <dgm:pt modelId="{C40C795C-4631-40AF-8355-95C97BD5C7CC}" type="sibTrans" cxnId="{9B4C53D7-ED08-42BB-9F4F-B45A0F28CD6F}">
      <dgm:prSet/>
      <dgm:spPr/>
      <dgm:t>
        <a:bodyPr/>
        <a:lstStyle/>
        <a:p>
          <a:pPr latinLnBrk="1"/>
          <a:endParaRPr lang="ko-KR" altLang="en-US"/>
        </a:p>
      </dgm:t>
    </dgm:pt>
    <dgm:pt modelId="{E805C479-F6A2-4200-BC24-7954A571E817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56C1101C-B17F-44AF-A4B7-4A72B914DC81}" type="parTrans" cxnId="{D55F825B-C1DE-4C69-9DAC-F082D9C86685}">
      <dgm:prSet/>
      <dgm:spPr/>
      <dgm:t>
        <a:bodyPr/>
        <a:lstStyle/>
        <a:p>
          <a:pPr latinLnBrk="1"/>
          <a:endParaRPr lang="ko-KR" altLang="en-US"/>
        </a:p>
      </dgm:t>
    </dgm:pt>
    <dgm:pt modelId="{8D6049B5-5C30-4BB3-A078-651ED32DC784}" type="sibTrans" cxnId="{D55F825B-C1DE-4C69-9DAC-F082D9C86685}">
      <dgm:prSet/>
      <dgm:spPr/>
      <dgm:t>
        <a:bodyPr/>
        <a:lstStyle/>
        <a:p>
          <a:pPr latinLnBrk="1"/>
          <a:endParaRPr lang="ko-KR" altLang="en-US"/>
        </a:p>
      </dgm:t>
    </dgm:pt>
    <dgm:pt modelId="{56326B3F-2AC3-495B-99F7-AB35423FA2DA}" type="pres">
      <dgm:prSet presAssocID="{580D4870-3254-410D-9D67-84AF521095B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54FAFE0-D166-4E18-BAF7-EC44F1578A00}" type="pres">
      <dgm:prSet presAssocID="{7054C85A-877E-4198-89CC-235FA443EFE2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633B11BB-9992-43A6-AE40-1D576A402A5E}" type="pres">
      <dgm:prSet presAssocID="{4730FE85-307F-4A7C-AE56-259B4EB211B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055725-90F7-4E2F-892A-7E0483FE209D}" type="pres">
      <dgm:prSet presAssocID="{4730FE85-307F-4A7C-AE56-259B4EB211B5}" presName="dummy" presStyleCnt="0"/>
      <dgm:spPr/>
    </dgm:pt>
    <dgm:pt modelId="{F8F04D82-DD14-4373-962E-70B5EC577D41}" type="pres">
      <dgm:prSet presAssocID="{ADD7DBE3-C22F-451C-B90B-460E8224291B}" presName="sibTrans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1B2131FC-7DAE-4CBB-81FF-7387A45318A9}" type="pres">
      <dgm:prSet presAssocID="{E83453E2-2BD0-4A56-A7CF-3974237CDE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EDFF1B-A862-446F-B432-8D507956BB33}" type="pres">
      <dgm:prSet presAssocID="{E83453E2-2BD0-4A56-A7CF-3974237CDE55}" presName="dummy" presStyleCnt="0"/>
      <dgm:spPr/>
    </dgm:pt>
    <dgm:pt modelId="{5CDD1D44-9C89-4C3A-956F-AE4A8D726FA8}" type="pres">
      <dgm:prSet presAssocID="{C40C795C-4631-40AF-8355-95C97BD5C7CC}" presName="sibTrans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60790DD9-D9D8-42CA-BBEB-FEC04E3672C7}" type="pres">
      <dgm:prSet presAssocID="{E805C479-F6A2-4200-BC24-7954A571E81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DF9A9D-F11C-4304-82E3-7AD6CDA86316}" type="pres">
      <dgm:prSet presAssocID="{E805C479-F6A2-4200-BC24-7954A571E817}" presName="dummy" presStyleCnt="0"/>
      <dgm:spPr/>
    </dgm:pt>
    <dgm:pt modelId="{9A5DC4B9-8F1C-44A0-98E8-862046DCC9D4}" type="pres">
      <dgm:prSet presAssocID="{8D6049B5-5C30-4BB3-A078-651ED32DC784}" presName="sibTrans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</dgm:ptLst>
  <dgm:cxnLst>
    <dgm:cxn modelId="{B8B85B49-B5D5-4F56-8CC8-9800E6D54A51}" type="presOf" srcId="{E83453E2-2BD0-4A56-A7CF-3974237CDE55}" destId="{1B2131FC-7DAE-4CBB-81FF-7387A45318A9}" srcOrd="0" destOrd="0" presId="urn:microsoft.com/office/officeart/2005/8/layout/radial6"/>
    <dgm:cxn modelId="{D55F825B-C1DE-4C69-9DAC-F082D9C86685}" srcId="{7054C85A-877E-4198-89CC-235FA443EFE2}" destId="{E805C479-F6A2-4200-BC24-7954A571E817}" srcOrd="2" destOrd="0" parTransId="{56C1101C-B17F-44AF-A4B7-4A72B914DC81}" sibTransId="{8D6049B5-5C30-4BB3-A078-651ED32DC784}"/>
    <dgm:cxn modelId="{3FD08131-0A15-417C-9125-1051070D94A7}" type="presOf" srcId="{C40C795C-4631-40AF-8355-95C97BD5C7CC}" destId="{5CDD1D44-9C89-4C3A-956F-AE4A8D726FA8}" srcOrd="0" destOrd="0" presId="urn:microsoft.com/office/officeart/2005/8/layout/radial6"/>
    <dgm:cxn modelId="{11B96990-B806-4B9D-97F3-5872146ECC5F}" type="presOf" srcId="{7054C85A-877E-4198-89CC-235FA443EFE2}" destId="{454FAFE0-D166-4E18-BAF7-EC44F1578A00}" srcOrd="0" destOrd="0" presId="urn:microsoft.com/office/officeart/2005/8/layout/radial6"/>
    <dgm:cxn modelId="{1452D198-24A2-41F8-9515-4D6A14C4B431}" type="presOf" srcId="{580D4870-3254-410D-9D67-84AF521095BF}" destId="{56326B3F-2AC3-495B-99F7-AB35423FA2DA}" srcOrd="0" destOrd="0" presId="urn:microsoft.com/office/officeart/2005/8/layout/radial6"/>
    <dgm:cxn modelId="{B83DA181-EA7C-4B07-A1C2-16859E8A007A}" srcId="{580D4870-3254-410D-9D67-84AF521095BF}" destId="{7054C85A-877E-4198-89CC-235FA443EFE2}" srcOrd="0" destOrd="0" parTransId="{7D57C7AB-B268-4DF0-BC44-FCFC4ECFC8F1}" sibTransId="{E8F97397-9BFE-418D-9A47-6D187FBDF27C}"/>
    <dgm:cxn modelId="{DA8E1B95-0E4C-4A75-95E4-0936A1A8E427}" type="presOf" srcId="{8D6049B5-5C30-4BB3-A078-651ED32DC784}" destId="{9A5DC4B9-8F1C-44A0-98E8-862046DCC9D4}" srcOrd="0" destOrd="0" presId="urn:microsoft.com/office/officeart/2005/8/layout/radial6"/>
    <dgm:cxn modelId="{B3ECF76F-EDE3-49F8-892B-ED5A23A17AEC}" type="presOf" srcId="{4730FE85-307F-4A7C-AE56-259B4EB211B5}" destId="{633B11BB-9992-43A6-AE40-1D576A402A5E}" srcOrd="0" destOrd="0" presId="urn:microsoft.com/office/officeart/2005/8/layout/radial6"/>
    <dgm:cxn modelId="{139D6F20-A989-407B-90BF-B30D73CD2BEB}" type="presOf" srcId="{E805C479-F6A2-4200-BC24-7954A571E817}" destId="{60790DD9-D9D8-42CA-BBEB-FEC04E3672C7}" srcOrd="0" destOrd="0" presId="urn:microsoft.com/office/officeart/2005/8/layout/radial6"/>
    <dgm:cxn modelId="{F55D99B2-6B60-4173-8F61-6441D32DCC0E}" type="presOf" srcId="{ADD7DBE3-C22F-451C-B90B-460E8224291B}" destId="{F8F04D82-DD14-4373-962E-70B5EC577D41}" srcOrd="0" destOrd="0" presId="urn:microsoft.com/office/officeart/2005/8/layout/radial6"/>
    <dgm:cxn modelId="{9B4C53D7-ED08-42BB-9F4F-B45A0F28CD6F}" srcId="{7054C85A-877E-4198-89CC-235FA443EFE2}" destId="{E83453E2-2BD0-4A56-A7CF-3974237CDE55}" srcOrd="1" destOrd="0" parTransId="{081ECF4C-74AD-413D-BA69-CB1BB95F5810}" sibTransId="{C40C795C-4631-40AF-8355-95C97BD5C7CC}"/>
    <dgm:cxn modelId="{18D252FB-DB64-44B1-8497-3C5110F9F66A}" srcId="{7054C85A-877E-4198-89CC-235FA443EFE2}" destId="{4730FE85-307F-4A7C-AE56-259B4EB211B5}" srcOrd="0" destOrd="0" parTransId="{4D371B69-5773-433B-B9F6-4338E334E72A}" sibTransId="{ADD7DBE3-C22F-451C-B90B-460E8224291B}"/>
    <dgm:cxn modelId="{6A7B443C-1574-4F20-84A4-82DF0894CB14}" type="presParOf" srcId="{56326B3F-2AC3-495B-99F7-AB35423FA2DA}" destId="{454FAFE0-D166-4E18-BAF7-EC44F1578A00}" srcOrd="0" destOrd="0" presId="urn:microsoft.com/office/officeart/2005/8/layout/radial6"/>
    <dgm:cxn modelId="{2BB3DB7A-762A-45CB-8ABB-7AB2D631DC68}" type="presParOf" srcId="{56326B3F-2AC3-495B-99F7-AB35423FA2DA}" destId="{633B11BB-9992-43A6-AE40-1D576A402A5E}" srcOrd="1" destOrd="0" presId="urn:microsoft.com/office/officeart/2005/8/layout/radial6"/>
    <dgm:cxn modelId="{C037BEB5-1FD2-4315-B020-C9039E3F5C69}" type="presParOf" srcId="{56326B3F-2AC3-495B-99F7-AB35423FA2DA}" destId="{44055725-90F7-4E2F-892A-7E0483FE209D}" srcOrd="2" destOrd="0" presId="urn:microsoft.com/office/officeart/2005/8/layout/radial6"/>
    <dgm:cxn modelId="{AF23C046-2815-496F-9483-A18F2B6B575E}" type="presParOf" srcId="{56326B3F-2AC3-495B-99F7-AB35423FA2DA}" destId="{F8F04D82-DD14-4373-962E-70B5EC577D41}" srcOrd="3" destOrd="0" presId="urn:microsoft.com/office/officeart/2005/8/layout/radial6"/>
    <dgm:cxn modelId="{8B2C84F1-B4B7-4A62-A8EA-BDC59FA7592C}" type="presParOf" srcId="{56326B3F-2AC3-495B-99F7-AB35423FA2DA}" destId="{1B2131FC-7DAE-4CBB-81FF-7387A45318A9}" srcOrd="4" destOrd="0" presId="urn:microsoft.com/office/officeart/2005/8/layout/radial6"/>
    <dgm:cxn modelId="{137E38F0-FB6B-4160-BC18-3521BD6655D3}" type="presParOf" srcId="{56326B3F-2AC3-495B-99F7-AB35423FA2DA}" destId="{7BEDFF1B-A862-446F-B432-8D507956BB33}" srcOrd="5" destOrd="0" presId="urn:microsoft.com/office/officeart/2005/8/layout/radial6"/>
    <dgm:cxn modelId="{73E6806F-4B9F-4391-AF09-9BB4F20C220A}" type="presParOf" srcId="{56326B3F-2AC3-495B-99F7-AB35423FA2DA}" destId="{5CDD1D44-9C89-4C3A-956F-AE4A8D726FA8}" srcOrd="6" destOrd="0" presId="urn:microsoft.com/office/officeart/2005/8/layout/radial6"/>
    <dgm:cxn modelId="{E2C8DC2F-BCC0-46A1-9A09-5E060D68549D}" type="presParOf" srcId="{56326B3F-2AC3-495B-99F7-AB35423FA2DA}" destId="{60790DD9-D9D8-42CA-BBEB-FEC04E3672C7}" srcOrd="7" destOrd="0" presId="urn:microsoft.com/office/officeart/2005/8/layout/radial6"/>
    <dgm:cxn modelId="{D7712813-7762-4F8A-888D-AF696FC1772E}" type="presParOf" srcId="{56326B3F-2AC3-495B-99F7-AB35423FA2DA}" destId="{EFDF9A9D-F11C-4304-82E3-7AD6CDA86316}" srcOrd="8" destOrd="0" presId="urn:microsoft.com/office/officeart/2005/8/layout/radial6"/>
    <dgm:cxn modelId="{B8E0D34D-CCF3-4840-AF78-00404034C333}" type="presParOf" srcId="{56326B3F-2AC3-495B-99F7-AB35423FA2DA}" destId="{9A5DC4B9-8F1C-44A0-98E8-862046DCC9D4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DD0EDE-72D9-49D3-BFC8-232C1FB93812}" type="doc">
      <dgm:prSet loTypeId="urn:microsoft.com/office/officeart/2005/8/layout/cycle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latinLnBrk="1"/>
          <a:endParaRPr lang="ko-KR" altLang="en-US"/>
        </a:p>
      </dgm:t>
    </dgm:pt>
    <dgm:pt modelId="{ED523FE8-7E10-42CE-8F3D-BEDB16CBD7A4}">
      <dgm:prSet phldrT="[텍스트]"/>
      <dgm:spPr/>
      <dgm:t>
        <a:bodyPr/>
        <a:lstStyle/>
        <a:p>
          <a:pPr latinLnBrk="1"/>
          <a:r>
            <a:rPr lang="ko-KR" altLang="en-US" dirty="0" smtClean="0"/>
            <a:t>하기 </a:t>
          </a:r>
          <a:endParaRPr lang="en-US" altLang="ko-KR" dirty="0" smtClean="0"/>
        </a:p>
        <a:p>
          <a:pPr latinLnBrk="1"/>
          <a:r>
            <a:rPr lang="ko-KR" altLang="en-US" dirty="0" smtClean="0"/>
            <a:t>싫음</a:t>
          </a:r>
          <a:endParaRPr lang="ko-KR" altLang="en-US" dirty="0"/>
        </a:p>
      </dgm:t>
    </dgm:pt>
    <dgm:pt modelId="{98419E61-2E38-490C-A434-F9654802B0D9}" type="parTrans" cxnId="{B5AA1197-1BD5-4155-9964-28F72E1BB752}">
      <dgm:prSet/>
      <dgm:spPr/>
      <dgm:t>
        <a:bodyPr/>
        <a:lstStyle/>
        <a:p>
          <a:pPr latinLnBrk="1"/>
          <a:endParaRPr lang="ko-KR" altLang="en-US"/>
        </a:p>
      </dgm:t>
    </dgm:pt>
    <dgm:pt modelId="{ABC59FC2-A470-4B7E-8662-3E6DEDD57788}" type="sibTrans" cxnId="{B5AA1197-1BD5-4155-9964-28F72E1BB752}">
      <dgm:prSet/>
      <dgm:spPr/>
      <dgm:t>
        <a:bodyPr/>
        <a:lstStyle/>
        <a:p>
          <a:pPr latinLnBrk="1"/>
          <a:endParaRPr lang="ko-KR" altLang="en-US"/>
        </a:p>
      </dgm:t>
    </dgm:pt>
    <dgm:pt modelId="{16DE8706-D7B4-4A46-86F2-E896AD4A0E6B}">
      <dgm:prSet phldrT="[텍스트]"/>
      <dgm:spPr/>
      <dgm:t>
        <a:bodyPr/>
        <a:lstStyle/>
        <a:p>
          <a:pPr latinLnBrk="1"/>
          <a:r>
            <a:rPr lang="ko-KR" altLang="en-US" dirty="0" smtClean="0"/>
            <a:t>공부 포기</a:t>
          </a:r>
          <a:endParaRPr lang="ko-KR" altLang="en-US" dirty="0"/>
        </a:p>
      </dgm:t>
    </dgm:pt>
    <dgm:pt modelId="{CC297DE1-A861-4654-8C86-BA568A708736}" type="parTrans" cxnId="{9854A4AF-0127-4C8C-BF8E-251C5DFF78F9}">
      <dgm:prSet/>
      <dgm:spPr/>
      <dgm:t>
        <a:bodyPr/>
        <a:lstStyle/>
        <a:p>
          <a:pPr latinLnBrk="1"/>
          <a:endParaRPr lang="ko-KR" altLang="en-US"/>
        </a:p>
      </dgm:t>
    </dgm:pt>
    <dgm:pt modelId="{0A0C692C-1524-4825-8ECA-79F8C02E3AC0}" type="sibTrans" cxnId="{9854A4AF-0127-4C8C-BF8E-251C5DFF78F9}">
      <dgm:prSet/>
      <dgm:spPr/>
      <dgm:t>
        <a:bodyPr/>
        <a:lstStyle/>
        <a:p>
          <a:pPr latinLnBrk="1"/>
          <a:endParaRPr lang="ko-KR" altLang="en-US"/>
        </a:p>
      </dgm:t>
    </dgm:pt>
    <dgm:pt modelId="{239CCD2C-24BE-46DA-8415-18A4F84239FF}">
      <dgm:prSet phldrT="[텍스트]"/>
      <dgm:spPr/>
      <dgm:t>
        <a:bodyPr/>
        <a:lstStyle/>
        <a:p>
          <a:pPr latinLnBrk="1"/>
          <a:r>
            <a:rPr lang="ko-KR" altLang="en-US" dirty="0" smtClean="0"/>
            <a:t>멘붕</a:t>
          </a:r>
          <a:r>
            <a:rPr lang="en-US" altLang="ko-KR" dirty="0" smtClean="0"/>
            <a:t>,</a:t>
          </a:r>
        </a:p>
        <a:p>
          <a:pPr latinLnBrk="1"/>
          <a:r>
            <a:rPr lang="ko-KR" altLang="en-US" dirty="0" smtClean="0"/>
            <a:t>우울</a:t>
          </a:r>
          <a:endParaRPr lang="ko-KR" altLang="en-US" dirty="0"/>
        </a:p>
      </dgm:t>
    </dgm:pt>
    <dgm:pt modelId="{EAD4314D-5923-46ED-9C31-F43FD840DBF3}" type="parTrans" cxnId="{77E653F9-4393-4CBF-AB39-9DFF5590CB59}">
      <dgm:prSet/>
      <dgm:spPr/>
      <dgm:t>
        <a:bodyPr/>
        <a:lstStyle/>
        <a:p>
          <a:pPr latinLnBrk="1"/>
          <a:endParaRPr lang="ko-KR" altLang="en-US"/>
        </a:p>
      </dgm:t>
    </dgm:pt>
    <dgm:pt modelId="{95DFE280-CCDB-48BC-A835-15378476CBD3}" type="sibTrans" cxnId="{77E653F9-4393-4CBF-AB39-9DFF5590CB59}">
      <dgm:prSet/>
      <dgm:spPr/>
      <dgm:t>
        <a:bodyPr/>
        <a:lstStyle/>
        <a:p>
          <a:pPr latinLnBrk="1"/>
          <a:endParaRPr lang="ko-KR" altLang="en-US"/>
        </a:p>
      </dgm:t>
    </dgm:pt>
    <dgm:pt modelId="{F6A9D16B-828C-4B62-A633-3FD04D458E51}">
      <dgm:prSet phldrT="[텍스트]"/>
      <dgm:spPr/>
      <dgm:t>
        <a:bodyPr/>
        <a:lstStyle/>
        <a:p>
          <a:pPr latinLnBrk="1"/>
          <a:r>
            <a:rPr lang="ko-KR" altLang="en-US" dirty="0" smtClean="0"/>
            <a:t>슬럼프</a:t>
          </a:r>
          <a:endParaRPr lang="en-US" altLang="ko-KR" dirty="0" smtClean="0"/>
        </a:p>
        <a:p>
          <a:pPr latinLnBrk="1"/>
          <a:r>
            <a:rPr lang="ko-KR" altLang="en-US" dirty="0" smtClean="0"/>
            <a:t>→시간 낭비</a:t>
          </a:r>
          <a:endParaRPr lang="ko-KR" altLang="en-US" dirty="0"/>
        </a:p>
      </dgm:t>
    </dgm:pt>
    <dgm:pt modelId="{12FF4597-CCE7-4295-AA22-8E8D30A25911}" type="parTrans" cxnId="{AA788EF6-26D2-43E1-9B6F-A4F87B79932B}">
      <dgm:prSet/>
      <dgm:spPr/>
      <dgm:t>
        <a:bodyPr/>
        <a:lstStyle/>
        <a:p>
          <a:pPr latinLnBrk="1"/>
          <a:endParaRPr lang="ko-KR" altLang="en-US"/>
        </a:p>
      </dgm:t>
    </dgm:pt>
    <dgm:pt modelId="{397FCFAF-8432-4695-82B0-70682DEB0DC1}" type="sibTrans" cxnId="{AA788EF6-26D2-43E1-9B6F-A4F87B79932B}">
      <dgm:prSet/>
      <dgm:spPr/>
      <dgm:t>
        <a:bodyPr/>
        <a:lstStyle/>
        <a:p>
          <a:pPr latinLnBrk="1"/>
          <a:endParaRPr lang="ko-KR" altLang="en-US"/>
        </a:p>
      </dgm:t>
    </dgm:pt>
    <dgm:pt modelId="{3EB6251A-046C-45EE-BA6D-065C5829C5DF}">
      <dgm:prSet phldrT="[텍스트]"/>
      <dgm:spPr/>
      <dgm:t>
        <a:bodyPr/>
        <a:lstStyle/>
        <a:p>
          <a:pPr latinLnBrk="1"/>
          <a:r>
            <a:rPr lang="ko-KR" altLang="en-US" dirty="0" smtClean="0"/>
            <a:t>열심히 공부 함</a:t>
          </a:r>
          <a:endParaRPr lang="ko-KR" altLang="en-US" dirty="0"/>
        </a:p>
      </dgm:t>
    </dgm:pt>
    <dgm:pt modelId="{6173076E-A696-41D3-9A78-31D97EC94FBC}" type="parTrans" cxnId="{D3D96E44-E27A-4EC5-A4D1-954319D17E36}">
      <dgm:prSet/>
      <dgm:spPr/>
      <dgm:t>
        <a:bodyPr/>
        <a:lstStyle/>
        <a:p>
          <a:pPr latinLnBrk="1"/>
          <a:endParaRPr lang="ko-KR" altLang="en-US"/>
        </a:p>
      </dgm:t>
    </dgm:pt>
    <dgm:pt modelId="{1A41A21E-AC65-4228-AC2A-7F7505874130}" type="sibTrans" cxnId="{D3D96E44-E27A-4EC5-A4D1-954319D17E36}">
      <dgm:prSet/>
      <dgm:spPr/>
      <dgm:t>
        <a:bodyPr/>
        <a:lstStyle/>
        <a:p>
          <a:pPr latinLnBrk="1"/>
          <a:endParaRPr lang="ko-KR" altLang="en-US"/>
        </a:p>
      </dgm:t>
    </dgm:pt>
    <dgm:pt modelId="{6C5EBAA0-BF77-45E7-AC75-B0B174815BD0}" type="pres">
      <dgm:prSet presAssocID="{ABDD0EDE-72D9-49D3-BFC8-232C1FB938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C833AE-6DAB-4877-973B-B5861F422661}" type="pres">
      <dgm:prSet presAssocID="{ED523FE8-7E10-42CE-8F3D-BEDB16CBD7A4}" presName="dummy" presStyleCnt="0"/>
      <dgm:spPr/>
    </dgm:pt>
    <dgm:pt modelId="{613F06EF-0A22-45C7-B71E-7EBE8CC4B45A}" type="pres">
      <dgm:prSet presAssocID="{ED523FE8-7E10-42CE-8F3D-BEDB16CBD7A4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026EA0E-D31A-4A2F-8224-57A356485211}" type="pres">
      <dgm:prSet presAssocID="{ABC59FC2-A470-4B7E-8662-3E6DEDD57788}" presName="sibTrans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EBD97E4E-6950-428E-9E13-CD694027A491}" type="pres">
      <dgm:prSet presAssocID="{16DE8706-D7B4-4A46-86F2-E896AD4A0E6B}" presName="dummy" presStyleCnt="0"/>
      <dgm:spPr/>
    </dgm:pt>
    <dgm:pt modelId="{B5327578-6851-4750-8A80-D483701DEB02}" type="pres">
      <dgm:prSet presAssocID="{16DE8706-D7B4-4A46-86F2-E896AD4A0E6B}" presName="node" presStyleLbl="revTx" presStyleIdx="1" presStyleCnt="5" custScaleX="12739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F44266-584F-4997-AE7A-4909762322BD}" type="pres">
      <dgm:prSet presAssocID="{0A0C692C-1524-4825-8ECA-79F8C02E3AC0}" presName="sibTrans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B7606631-8F17-49FC-B306-6B7F4EA97BBC}" type="pres">
      <dgm:prSet presAssocID="{239CCD2C-24BE-46DA-8415-18A4F84239FF}" presName="dummy" presStyleCnt="0"/>
      <dgm:spPr/>
    </dgm:pt>
    <dgm:pt modelId="{6F823BFB-57B5-47A7-854E-08BF05D0E058}" type="pres">
      <dgm:prSet presAssocID="{239CCD2C-24BE-46DA-8415-18A4F84239FF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19865D-FFC6-4A4C-9A16-2541839CF954}" type="pres">
      <dgm:prSet presAssocID="{95DFE280-CCDB-48BC-A835-15378476CBD3}" presName="sibTrans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D8047F0D-720E-4975-99E6-A24A29E1A4EC}" type="pres">
      <dgm:prSet presAssocID="{F6A9D16B-828C-4B62-A633-3FD04D458E51}" presName="dummy" presStyleCnt="0"/>
      <dgm:spPr/>
    </dgm:pt>
    <dgm:pt modelId="{76C4D74D-FBEE-4ECC-B966-4F205DAE4965}" type="pres">
      <dgm:prSet presAssocID="{F6A9D16B-828C-4B62-A633-3FD04D458E51}" presName="node" presStyleLbl="revTx" presStyleIdx="3" presStyleCnt="5" custScaleX="15357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4E8EC7E-DB1C-48F9-BFCA-20007BC1508D}" type="pres">
      <dgm:prSet presAssocID="{397FCFAF-8432-4695-82B0-70682DEB0DC1}" presName="sibTrans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6BCCB9B8-B38C-48ED-A75C-7D8A8E1F96D9}" type="pres">
      <dgm:prSet presAssocID="{3EB6251A-046C-45EE-BA6D-065C5829C5DF}" presName="dummy" presStyleCnt="0"/>
      <dgm:spPr/>
    </dgm:pt>
    <dgm:pt modelId="{4D076D97-7964-4EF1-909B-B8BA571FA313}" type="pres">
      <dgm:prSet presAssocID="{3EB6251A-046C-45EE-BA6D-065C5829C5DF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4C7D2F5-9359-4914-BD2C-8FC90D793C93}" type="pres">
      <dgm:prSet presAssocID="{1A41A21E-AC65-4228-AC2A-7F7505874130}" presName="sibTrans" presStyleLbl="node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6A6B8B74-A503-4EFC-B008-226084850BAC}" type="presOf" srcId="{397FCFAF-8432-4695-82B0-70682DEB0DC1}" destId="{C4E8EC7E-DB1C-48F9-BFCA-20007BC1508D}" srcOrd="0" destOrd="0" presId="urn:microsoft.com/office/officeart/2005/8/layout/cycle1"/>
    <dgm:cxn modelId="{B5AA1197-1BD5-4155-9964-28F72E1BB752}" srcId="{ABDD0EDE-72D9-49D3-BFC8-232C1FB93812}" destId="{ED523FE8-7E10-42CE-8F3D-BEDB16CBD7A4}" srcOrd="0" destOrd="0" parTransId="{98419E61-2E38-490C-A434-F9654802B0D9}" sibTransId="{ABC59FC2-A470-4B7E-8662-3E6DEDD57788}"/>
    <dgm:cxn modelId="{D3D96E44-E27A-4EC5-A4D1-954319D17E36}" srcId="{ABDD0EDE-72D9-49D3-BFC8-232C1FB93812}" destId="{3EB6251A-046C-45EE-BA6D-065C5829C5DF}" srcOrd="4" destOrd="0" parTransId="{6173076E-A696-41D3-9A78-31D97EC94FBC}" sibTransId="{1A41A21E-AC65-4228-AC2A-7F7505874130}"/>
    <dgm:cxn modelId="{F583A429-0613-473D-911B-C53D226494AF}" type="presOf" srcId="{0A0C692C-1524-4825-8ECA-79F8C02E3AC0}" destId="{61F44266-584F-4997-AE7A-4909762322BD}" srcOrd="0" destOrd="0" presId="urn:microsoft.com/office/officeart/2005/8/layout/cycle1"/>
    <dgm:cxn modelId="{35CC658C-BA1F-4D93-ADD2-0E08EF7D4A77}" type="presOf" srcId="{1A41A21E-AC65-4228-AC2A-7F7505874130}" destId="{C4C7D2F5-9359-4914-BD2C-8FC90D793C93}" srcOrd="0" destOrd="0" presId="urn:microsoft.com/office/officeart/2005/8/layout/cycle1"/>
    <dgm:cxn modelId="{1B1001E4-84C3-49FD-90A7-6C8BF6BCF2FF}" type="presOf" srcId="{ED523FE8-7E10-42CE-8F3D-BEDB16CBD7A4}" destId="{613F06EF-0A22-45C7-B71E-7EBE8CC4B45A}" srcOrd="0" destOrd="0" presId="urn:microsoft.com/office/officeart/2005/8/layout/cycle1"/>
    <dgm:cxn modelId="{44541BB5-DC28-40FC-988A-5C55D410A4E3}" type="presOf" srcId="{3EB6251A-046C-45EE-BA6D-065C5829C5DF}" destId="{4D076D97-7964-4EF1-909B-B8BA571FA313}" srcOrd="0" destOrd="0" presId="urn:microsoft.com/office/officeart/2005/8/layout/cycle1"/>
    <dgm:cxn modelId="{74184C03-8AE3-467F-9736-B9EECE336DE4}" type="presOf" srcId="{16DE8706-D7B4-4A46-86F2-E896AD4A0E6B}" destId="{B5327578-6851-4750-8A80-D483701DEB02}" srcOrd="0" destOrd="0" presId="urn:microsoft.com/office/officeart/2005/8/layout/cycle1"/>
    <dgm:cxn modelId="{9854A4AF-0127-4C8C-BF8E-251C5DFF78F9}" srcId="{ABDD0EDE-72D9-49D3-BFC8-232C1FB93812}" destId="{16DE8706-D7B4-4A46-86F2-E896AD4A0E6B}" srcOrd="1" destOrd="0" parTransId="{CC297DE1-A861-4654-8C86-BA568A708736}" sibTransId="{0A0C692C-1524-4825-8ECA-79F8C02E3AC0}"/>
    <dgm:cxn modelId="{FF05AA61-77CB-4867-8352-D74B17730249}" type="presOf" srcId="{95DFE280-CCDB-48BC-A835-15378476CBD3}" destId="{5119865D-FFC6-4A4C-9A16-2541839CF954}" srcOrd="0" destOrd="0" presId="urn:microsoft.com/office/officeart/2005/8/layout/cycle1"/>
    <dgm:cxn modelId="{AA788EF6-26D2-43E1-9B6F-A4F87B79932B}" srcId="{ABDD0EDE-72D9-49D3-BFC8-232C1FB93812}" destId="{F6A9D16B-828C-4B62-A633-3FD04D458E51}" srcOrd="3" destOrd="0" parTransId="{12FF4597-CCE7-4295-AA22-8E8D30A25911}" sibTransId="{397FCFAF-8432-4695-82B0-70682DEB0DC1}"/>
    <dgm:cxn modelId="{DC08D895-F783-443C-BE8B-BCBEFFD467EC}" type="presOf" srcId="{F6A9D16B-828C-4B62-A633-3FD04D458E51}" destId="{76C4D74D-FBEE-4ECC-B966-4F205DAE4965}" srcOrd="0" destOrd="0" presId="urn:microsoft.com/office/officeart/2005/8/layout/cycle1"/>
    <dgm:cxn modelId="{AD8A5F12-3B71-4D04-9F2D-E93B01AE1DC0}" type="presOf" srcId="{239CCD2C-24BE-46DA-8415-18A4F84239FF}" destId="{6F823BFB-57B5-47A7-854E-08BF05D0E058}" srcOrd="0" destOrd="0" presId="urn:microsoft.com/office/officeart/2005/8/layout/cycle1"/>
    <dgm:cxn modelId="{77E653F9-4393-4CBF-AB39-9DFF5590CB59}" srcId="{ABDD0EDE-72D9-49D3-BFC8-232C1FB93812}" destId="{239CCD2C-24BE-46DA-8415-18A4F84239FF}" srcOrd="2" destOrd="0" parTransId="{EAD4314D-5923-46ED-9C31-F43FD840DBF3}" sibTransId="{95DFE280-CCDB-48BC-A835-15378476CBD3}"/>
    <dgm:cxn modelId="{00E894C8-8175-4E54-9348-32ACC45831B6}" type="presOf" srcId="{ABC59FC2-A470-4B7E-8662-3E6DEDD57788}" destId="{F026EA0E-D31A-4A2F-8224-57A356485211}" srcOrd="0" destOrd="0" presId="urn:microsoft.com/office/officeart/2005/8/layout/cycle1"/>
    <dgm:cxn modelId="{D0BF1292-F275-44F7-91BF-02E3E78D116F}" type="presOf" srcId="{ABDD0EDE-72D9-49D3-BFC8-232C1FB93812}" destId="{6C5EBAA0-BF77-45E7-AC75-B0B174815BD0}" srcOrd="0" destOrd="0" presId="urn:microsoft.com/office/officeart/2005/8/layout/cycle1"/>
    <dgm:cxn modelId="{F817AFDE-1EFC-4D98-8118-57880674A3A4}" type="presParOf" srcId="{6C5EBAA0-BF77-45E7-AC75-B0B174815BD0}" destId="{9AC833AE-6DAB-4877-973B-B5861F422661}" srcOrd="0" destOrd="0" presId="urn:microsoft.com/office/officeart/2005/8/layout/cycle1"/>
    <dgm:cxn modelId="{B86DA023-0E05-4695-8F55-72B08C2EFEA9}" type="presParOf" srcId="{6C5EBAA0-BF77-45E7-AC75-B0B174815BD0}" destId="{613F06EF-0A22-45C7-B71E-7EBE8CC4B45A}" srcOrd="1" destOrd="0" presId="urn:microsoft.com/office/officeart/2005/8/layout/cycle1"/>
    <dgm:cxn modelId="{8CEA84B9-AF3D-4206-B712-2BB0EFDEFFAF}" type="presParOf" srcId="{6C5EBAA0-BF77-45E7-AC75-B0B174815BD0}" destId="{F026EA0E-D31A-4A2F-8224-57A356485211}" srcOrd="2" destOrd="0" presId="urn:microsoft.com/office/officeart/2005/8/layout/cycle1"/>
    <dgm:cxn modelId="{7532537F-33DA-4675-B654-88A90B263F17}" type="presParOf" srcId="{6C5EBAA0-BF77-45E7-AC75-B0B174815BD0}" destId="{EBD97E4E-6950-428E-9E13-CD694027A491}" srcOrd="3" destOrd="0" presId="urn:microsoft.com/office/officeart/2005/8/layout/cycle1"/>
    <dgm:cxn modelId="{F63036F7-FF33-4CE3-BFB4-98714B6AFFF7}" type="presParOf" srcId="{6C5EBAA0-BF77-45E7-AC75-B0B174815BD0}" destId="{B5327578-6851-4750-8A80-D483701DEB02}" srcOrd="4" destOrd="0" presId="urn:microsoft.com/office/officeart/2005/8/layout/cycle1"/>
    <dgm:cxn modelId="{587F9A3F-FDEC-44D6-9D2D-59999929F6BC}" type="presParOf" srcId="{6C5EBAA0-BF77-45E7-AC75-B0B174815BD0}" destId="{61F44266-584F-4997-AE7A-4909762322BD}" srcOrd="5" destOrd="0" presId="urn:microsoft.com/office/officeart/2005/8/layout/cycle1"/>
    <dgm:cxn modelId="{4D40B74D-8684-42D7-AA50-2EB3210BADB0}" type="presParOf" srcId="{6C5EBAA0-BF77-45E7-AC75-B0B174815BD0}" destId="{B7606631-8F17-49FC-B306-6B7F4EA97BBC}" srcOrd="6" destOrd="0" presId="urn:microsoft.com/office/officeart/2005/8/layout/cycle1"/>
    <dgm:cxn modelId="{FEB7E4D4-D295-4FA5-B33B-829E003127D1}" type="presParOf" srcId="{6C5EBAA0-BF77-45E7-AC75-B0B174815BD0}" destId="{6F823BFB-57B5-47A7-854E-08BF05D0E058}" srcOrd="7" destOrd="0" presId="urn:microsoft.com/office/officeart/2005/8/layout/cycle1"/>
    <dgm:cxn modelId="{AA950FDD-DCE0-4408-8FAE-658F266AB00C}" type="presParOf" srcId="{6C5EBAA0-BF77-45E7-AC75-B0B174815BD0}" destId="{5119865D-FFC6-4A4C-9A16-2541839CF954}" srcOrd="8" destOrd="0" presId="urn:microsoft.com/office/officeart/2005/8/layout/cycle1"/>
    <dgm:cxn modelId="{47A079A1-DDC7-41ED-B71B-6A3E7878508B}" type="presParOf" srcId="{6C5EBAA0-BF77-45E7-AC75-B0B174815BD0}" destId="{D8047F0D-720E-4975-99E6-A24A29E1A4EC}" srcOrd="9" destOrd="0" presId="urn:microsoft.com/office/officeart/2005/8/layout/cycle1"/>
    <dgm:cxn modelId="{69CC620D-835C-471D-8687-E547F776EADF}" type="presParOf" srcId="{6C5EBAA0-BF77-45E7-AC75-B0B174815BD0}" destId="{76C4D74D-FBEE-4ECC-B966-4F205DAE4965}" srcOrd="10" destOrd="0" presId="urn:microsoft.com/office/officeart/2005/8/layout/cycle1"/>
    <dgm:cxn modelId="{46233D0A-30CA-47C1-B8D8-FF07AAF44DF1}" type="presParOf" srcId="{6C5EBAA0-BF77-45E7-AC75-B0B174815BD0}" destId="{C4E8EC7E-DB1C-48F9-BFCA-20007BC1508D}" srcOrd="11" destOrd="0" presId="urn:microsoft.com/office/officeart/2005/8/layout/cycle1"/>
    <dgm:cxn modelId="{9739B20A-C65C-44E8-A2F9-7666BC540AE5}" type="presParOf" srcId="{6C5EBAA0-BF77-45E7-AC75-B0B174815BD0}" destId="{6BCCB9B8-B38C-48ED-A75C-7D8A8E1F96D9}" srcOrd="12" destOrd="0" presId="urn:microsoft.com/office/officeart/2005/8/layout/cycle1"/>
    <dgm:cxn modelId="{A08907F7-3A8D-40C0-9090-39A23414535E}" type="presParOf" srcId="{6C5EBAA0-BF77-45E7-AC75-B0B174815BD0}" destId="{4D076D97-7964-4EF1-909B-B8BA571FA313}" srcOrd="13" destOrd="0" presId="urn:microsoft.com/office/officeart/2005/8/layout/cycle1"/>
    <dgm:cxn modelId="{9C4B2704-DA98-4F4F-A69F-5B3A428D6D44}" type="presParOf" srcId="{6C5EBAA0-BF77-45E7-AC75-B0B174815BD0}" destId="{C4C7D2F5-9359-4914-BD2C-8FC90D793C93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3042CF-06A7-4BA5-AEB3-24A870B621DE}" type="doc">
      <dgm:prSet loTypeId="urn:microsoft.com/office/officeart/2005/8/layout/cycle1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latinLnBrk="1"/>
          <a:endParaRPr lang="ko-KR" altLang="en-US"/>
        </a:p>
      </dgm:t>
    </dgm:pt>
    <dgm:pt modelId="{BCCFC5A3-5F98-45F9-B96C-4A38E3C06D8D}">
      <dgm:prSet phldrT="[텍스트]"/>
      <dgm:spPr/>
      <dgm:t>
        <a:bodyPr/>
        <a:lstStyle/>
        <a:p>
          <a:pPr latinLnBrk="1"/>
          <a:r>
            <a:rPr lang="ko-KR" altLang="en-US" dirty="0" smtClean="0"/>
            <a:t>하기 </a:t>
          </a:r>
          <a:endParaRPr lang="en-US" altLang="ko-KR" dirty="0" smtClean="0"/>
        </a:p>
        <a:p>
          <a:pPr latinLnBrk="1"/>
          <a:r>
            <a:rPr lang="ko-KR" altLang="en-US" dirty="0" smtClean="0"/>
            <a:t>싫음</a:t>
          </a:r>
          <a:endParaRPr lang="ko-KR" altLang="en-US" dirty="0"/>
        </a:p>
      </dgm:t>
    </dgm:pt>
    <dgm:pt modelId="{A2B9DC3E-4D3F-42D1-B917-C72A28370960}" type="parTrans" cxnId="{63B0230A-A953-4603-9698-8F4ECFE01C27}">
      <dgm:prSet/>
      <dgm:spPr/>
      <dgm:t>
        <a:bodyPr/>
        <a:lstStyle/>
        <a:p>
          <a:pPr latinLnBrk="1"/>
          <a:endParaRPr lang="ko-KR" altLang="en-US"/>
        </a:p>
      </dgm:t>
    </dgm:pt>
    <dgm:pt modelId="{566C40DE-AD3D-4E07-AEFA-03A0C2477BA4}" type="sibTrans" cxnId="{63B0230A-A953-4603-9698-8F4ECFE01C27}">
      <dgm:prSet/>
      <dgm:spPr/>
      <dgm:t>
        <a:bodyPr/>
        <a:lstStyle/>
        <a:p>
          <a:pPr latinLnBrk="1"/>
          <a:endParaRPr lang="ko-KR" altLang="en-US"/>
        </a:p>
      </dgm:t>
    </dgm:pt>
    <dgm:pt modelId="{2793C589-D2C6-4C6A-8EC1-FCF4896987D6}">
      <dgm:prSet phldrT="[텍스트]"/>
      <dgm:spPr/>
      <dgm:t>
        <a:bodyPr/>
        <a:lstStyle/>
        <a:p>
          <a:pPr latinLnBrk="1"/>
          <a:r>
            <a:rPr lang="ko-KR" altLang="en-US" dirty="0" smtClean="0"/>
            <a:t>잠깐의</a:t>
          </a:r>
          <a:endParaRPr lang="en-US" altLang="ko-KR" dirty="0" smtClean="0"/>
        </a:p>
        <a:p>
          <a:pPr latinLnBrk="1"/>
          <a:r>
            <a:rPr lang="ko-KR" altLang="en-US" dirty="0" smtClean="0"/>
            <a:t>일탈</a:t>
          </a:r>
          <a:r>
            <a:rPr lang="en-US" altLang="ko-KR" dirty="0" smtClean="0"/>
            <a:t>/</a:t>
          </a:r>
          <a:r>
            <a:rPr lang="ko-KR" altLang="en-US" dirty="0" smtClean="0"/>
            <a:t>운동</a:t>
          </a:r>
          <a:endParaRPr lang="ko-KR" altLang="en-US" dirty="0"/>
        </a:p>
      </dgm:t>
    </dgm:pt>
    <dgm:pt modelId="{C27958E9-F05C-40E3-975C-A5D6E828887A}" type="parTrans" cxnId="{FBB234CA-772D-430A-9C06-B704686B387E}">
      <dgm:prSet/>
      <dgm:spPr/>
      <dgm:t>
        <a:bodyPr/>
        <a:lstStyle/>
        <a:p>
          <a:pPr latinLnBrk="1"/>
          <a:endParaRPr lang="ko-KR" altLang="en-US"/>
        </a:p>
      </dgm:t>
    </dgm:pt>
    <dgm:pt modelId="{6CAC415B-3A61-4CE9-A52D-99A25B4331D3}" type="sibTrans" cxnId="{FBB234CA-772D-430A-9C06-B704686B387E}">
      <dgm:prSet/>
      <dgm:spPr/>
      <dgm:t>
        <a:bodyPr/>
        <a:lstStyle/>
        <a:p>
          <a:pPr latinLnBrk="1"/>
          <a:endParaRPr lang="ko-KR" altLang="en-US"/>
        </a:p>
      </dgm:t>
    </dgm:pt>
    <dgm:pt modelId="{21ADB412-6E94-4F8D-80DF-8870CDAB3550}">
      <dgm:prSet phldrT="[텍스트]"/>
      <dgm:spPr/>
      <dgm:t>
        <a:bodyPr/>
        <a:lstStyle/>
        <a:p>
          <a:pPr latinLnBrk="1"/>
          <a:r>
            <a:rPr lang="ko-KR" altLang="en-US" dirty="0" smtClean="0"/>
            <a:t>죄책감</a:t>
          </a:r>
          <a:endParaRPr lang="en-US" altLang="ko-KR" dirty="0" smtClean="0"/>
        </a:p>
        <a:p>
          <a:pPr latinLnBrk="1"/>
          <a:r>
            <a:rPr lang="en-US" altLang="ko-KR" dirty="0" smtClean="0"/>
            <a:t>&amp; </a:t>
          </a:r>
          <a:r>
            <a:rPr lang="ko-KR" altLang="en-US" dirty="0" smtClean="0"/>
            <a:t>상쾌함</a:t>
          </a:r>
          <a:endParaRPr lang="ko-KR" altLang="en-US" dirty="0"/>
        </a:p>
      </dgm:t>
    </dgm:pt>
    <dgm:pt modelId="{6C1E2F28-E8BC-4AF6-B0BF-70E279D88E6C}" type="parTrans" cxnId="{ACA956D2-68A8-4CE5-AF47-2DE4344E70EC}">
      <dgm:prSet/>
      <dgm:spPr/>
      <dgm:t>
        <a:bodyPr/>
        <a:lstStyle/>
        <a:p>
          <a:pPr latinLnBrk="1"/>
          <a:endParaRPr lang="ko-KR" altLang="en-US"/>
        </a:p>
      </dgm:t>
    </dgm:pt>
    <dgm:pt modelId="{BA638DAB-3DFE-4012-9B5A-6170B24C1F1C}" type="sibTrans" cxnId="{ACA956D2-68A8-4CE5-AF47-2DE4344E70EC}">
      <dgm:prSet/>
      <dgm:spPr/>
      <dgm:t>
        <a:bodyPr/>
        <a:lstStyle/>
        <a:p>
          <a:pPr latinLnBrk="1"/>
          <a:endParaRPr lang="ko-KR" altLang="en-US"/>
        </a:p>
      </dgm:t>
    </dgm:pt>
    <dgm:pt modelId="{944F68F2-6800-4224-BE3D-64FF2457768D}">
      <dgm:prSet phldrT="[텍스트]"/>
      <dgm:spPr/>
      <dgm:t>
        <a:bodyPr/>
        <a:lstStyle/>
        <a:p>
          <a:pPr latinLnBrk="1"/>
          <a:r>
            <a:rPr lang="ko-KR" altLang="en-US" dirty="0" smtClean="0"/>
            <a:t>열심히 </a:t>
          </a:r>
          <a:endParaRPr lang="en-US" altLang="ko-KR" dirty="0" smtClean="0"/>
        </a:p>
        <a:p>
          <a:pPr latinLnBrk="1"/>
          <a:r>
            <a:rPr lang="ko-KR" altLang="en-US" dirty="0" smtClean="0"/>
            <a:t>공부 함</a:t>
          </a:r>
          <a:endParaRPr lang="ko-KR" altLang="en-US" dirty="0"/>
        </a:p>
      </dgm:t>
    </dgm:pt>
    <dgm:pt modelId="{8FA93B34-55D3-4A86-A6A1-DA00839FBC1B}" type="parTrans" cxnId="{DE6C9022-2C57-40EA-9798-352B22C3CFB9}">
      <dgm:prSet/>
      <dgm:spPr/>
      <dgm:t>
        <a:bodyPr/>
        <a:lstStyle/>
        <a:p>
          <a:pPr latinLnBrk="1"/>
          <a:endParaRPr lang="ko-KR" altLang="en-US"/>
        </a:p>
      </dgm:t>
    </dgm:pt>
    <dgm:pt modelId="{CBCD265B-6671-466B-AF39-AD401D5F0F7D}" type="sibTrans" cxnId="{DE6C9022-2C57-40EA-9798-352B22C3CFB9}">
      <dgm:prSet/>
      <dgm:spPr/>
      <dgm:t>
        <a:bodyPr/>
        <a:lstStyle/>
        <a:p>
          <a:pPr latinLnBrk="1"/>
          <a:endParaRPr lang="ko-KR" altLang="en-US"/>
        </a:p>
      </dgm:t>
    </dgm:pt>
    <dgm:pt modelId="{00E2EC0D-2F90-45F6-8762-1CB112DF60B1}" type="pres">
      <dgm:prSet presAssocID="{D93042CF-06A7-4BA5-AEB3-24A870B621D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4C5E3E-A3B4-48FF-87E7-0C5FC3A77D58}" type="pres">
      <dgm:prSet presAssocID="{BCCFC5A3-5F98-45F9-B96C-4A38E3C06D8D}" presName="dummy" presStyleCnt="0"/>
      <dgm:spPr/>
    </dgm:pt>
    <dgm:pt modelId="{0A415EE3-2C90-4B70-8A25-804E7BC2B133}" type="pres">
      <dgm:prSet presAssocID="{BCCFC5A3-5F98-45F9-B96C-4A38E3C06D8D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4C9DEF7-B7A0-4971-8BD2-0CF0A8CD485A}" type="pres">
      <dgm:prSet presAssocID="{566C40DE-AD3D-4E07-AEFA-03A0C2477BA4}" presName="sibTrans" presStyleLbl="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5686D9BB-6B3B-48B8-9DB4-F26CFAA9E021}" type="pres">
      <dgm:prSet presAssocID="{2793C589-D2C6-4C6A-8EC1-FCF4896987D6}" presName="dummy" presStyleCnt="0"/>
      <dgm:spPr/>
    </dgm:pt>
    <dgm:pt modelId="{E7BB50E5-C403-4F07-B5EF-DFDE5E4AE7DF}" type="pres">
      <dgm:prSet presAssocID="{2793C589-D2C6-4C6A-8EC1-FCF4896987D6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64523DF-FC89-449F-96EB-8F42045CA0B9}" type="pres">
      <dgm:prSet presAssocID="{6CAC415B-3A61-4CE9-A52D-99A25B4331D3}" presName="sibTrans" presStyleLbl="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4023FC6E-3D00-4968-B5E0-16D2F781D2CF}" type="pres">
      <dgm:prSet presAssocID="{21ADB412-6E94-4F8D-80DF-8870CDAB3550}" presName="dummy" presStyleCnt="0"/>
      <dgm:spPr/>
    </dgm:pt>
    <dgm:pt modelId="{EA069901-E07B-4DB2-A823-4D6BF56160ED}" type="pres">
      <dgm:prSet presAssocID="{21ADB412-6E94-4F8D-80DF-8870CDAB3550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BD297D4-5C0D-47EB-B5E7-0BE73A7103C7}" type="pres">
      <dgm:prSet presAssocID="{BA638DAB-3DFE-4012-9B5A-6170B24C1F1C}" presName="sibTrans" presStyleLbl="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D75BAB6D-4D8C-4E73-9094-44610EB8ECB1}" type="pres">
      <dgm:prSet presAssocID="{944F68F2-6800-4224-BE3D-64FF2457768D}" presName="dummy" presStyleCnt="0"/>
      <dgm:spPr/>
    </dgm:pt>
    <dgm:pt modelId="{04F12F33-2466-4C12-956D-03A93E31DED4}" type="pres">
      <dgm:prSet presAssocID="{944F68F2-6800-4224-BE3D-64FF2457768D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8167E8E-9173-4896-ACE8-CA245346FAF2}" type="pres">
      <dgm:prSet presAssocID="{CBCD265B-6671-466B-AF39-AD401D5F0F7D}" presName="sibTrans" presStyleLbl="node1" presStyleIdx="3" presStyleCnt="4"/>
      <dgm:spPr/>
      <dgm:t>
        <a:bodyPr/>
        <a:lstStyle/>
        <a:p>
          <a:pPr latinLnBrk="1"/>
          <a:endParaRPr lang="ko-KR" altLang="en-US"/>
        </a:p>
      </dgm:t>
    </dgm:pt>
  </dgm:ptLst>
  <dgm:cxnLst>
    <dgm:cxn modelId="{0A9213F5-7973-489B-89A1-5A8714089479}" type="presOf" srcId="{944F68F2-6800-4224-BE3D-64FF2457768D}" destId="{04F12F33-2466-4C12-956D-03A93E31DED4}" srcOrd="0" destOrd="0" presId="urn:microsoft.com/office/officeart/2005/8/layout/cycle1"/>
    <dgm:cxn modelId="{D5722032-2091-4D0F-B155-16C62C1AB744}" type="presOf" srcId="{BA638DAB-3DFE-4012-9B5A-6170B24C1F1C}" destId="{8BD297D4-5C0D-47EB-B5E7-0BE73A7103C7}" srcOrd="0" destOrd="0" presId="urn:microsoft.com/office/officeart/2005/8/layout/cycle1"/>
    <dgm:cxn modelId="{D3233836-9216-4FA1-BB28-4423E6E07DAD}" type="presOf" srcId="{D93042CF-06A7-4BA5-AEB3-24A870B621DE}" destId="{00E2EC0D-2F90-45F6-8762-1CB112DF60B1}" srcOrd="0" destOrd="0" presId="urn:microsoft.com/office/officeart/2005/8/layout/cycle1"/>
    <dgm:cxn modelId="{63B0230A-A953-4603-9698-8F4ECFE01C27}" srcId="{D93042CF-06A7-4BA5-AEB3-24A870B621DE}" destId="{BCCFC5A3-5F98-45F9-B96C-4A38E3C06D8D}" srcOrd="0" destOrd="0" parTransId="{A2B9DC3E-4D3F-42D1-B917-C72A28370960}" sibTransId="{566C40DE-AD3D-4E07-AEFA-03A0C2477BA4}"/>
    <dgm:cxn modelId="{FB5EB405-E74D-46D1-9295-DDB95AB63E04}" type="presOf" srcId="{2793C589-D2C6-4C6A-8EC1-FCF4896987D6}" destId="{E7BB50E5-C403-4F07-B5EF-DFDE5E4AE7DF}" srcOrd="0" destOrd="0" presId="urn:microsoft.com/office/officeart/2005/8/layout/cycle1"/>
    <dgm:cxn modelId="{DE6C9022-2C57-40EA-9798-352B22C3CFB9}" srcId="{D93042CF-06A7-4BA5-AEB3-24A870B621DE}" destId="{944F68F2-6800-4224-BE3D-64FF2457768D}" srcOrd="3" destOrd="0" parTransId="{8FA93B34-55D3-4A86-A6A1-DA00839FBC1B}" sibTransId="{CBCD265B-6671-466B-AF39-AD401D5F0F7D}"/>
    <dgm:cxn modelId="{B5CE19F8-746B-48C7-BD8B-97CA68AA4CB3}" type="presOf" srcId="{BCCFC5A3-5F98-45F9-B96C-4A38E3C06D8D}" destId="{0A415EE3-2C90-4B70-8A25-804E7BC2B133}" srcOrd="0" destOrd="0" presId="urn:microsoft.com/office/officeart/2005/8/layout/cycle1"/>
    <dgm:cxn modelId="{1883CE71-6505-4ADD-9C7F-D561758C4EA9}" type="presOf" srcId="{6CAC415B-3A61-4CE9-A52D-99A25B4331D3}" destId="{964523DF-FC89-449F-96EB-8F42045CA0B9}" srcOrd="0" destOrd="0" presId="urn:microsoft.com/office/officeart/2005/8/layout/cycle1"/>
    <dgm:cxn modelId="{ACA956D2-68A8-4CE5-AF47-2DE4344E70EC}" srcId="{D93042CF-06A7-4BA5-AEB3-24A870B621DE}" destId="{21ADB412-6E94-4F8D-80DF-8870CDAB3550}" srcOrd="2" destOrd="0" parTransId="{6C1E2F28-E8BC-4AF6-B0BF-70E279D88E6C}" sibTransId="{BA638DAB-3DFE-4012-9B5A-6170B24C1F1C}"/>
    <dgm:cxn modelId="{89522B43-813A-466A-AD52-17BB84F4AF16}" type="presOf" srcId="{566C40DE-AD3D-4E07-AEFA-03A0C2477BA4}" destId="{84C9DEF7-B7A0-4971-8BD2-0CF0A8CD485A}" srcOrd="0" destOrd="0" presId="urn:microsoft.com/office/officeart/2005/8/layout/cycle1"/>
    <dgm:cxn modelId="{9FCEF85A-88B5-4A99-B96D-9832ACA4856F}" type="presOf" srcId="{21ADB412-6E94-4F8D-80DF-8870CDAB3550}" destId="{EA069901-E07B-4DB2-A823-4D6BF56160ED}" srcOrd="0" destOrd="0" presId="urn:microsoft.com/office/officeart/2005/8/layout/cycle1"/>
    <dgm:cxn modelId="{6A1DE7CD-FFF5-4BB7-86F1-335360267240}" type="presOf" srcId="{CBCD265B-6671-466B-AF39-AD401D5F0F7D}" destId="{78167E8E-9173-4896-ACE8-CA245346FAF2}" srcOrd="0" destOrd="0" presId="urn:microsoft.com/office/officeart/2005/8/layout/cycle1"/>
    <dgm:cxn modelId="{FBB234CA-772D-430A-9C06-B704686B387E}" srcId="{D93042CF-06A7-4BA5-AEB3-24A870B621DE}" destId="{2793C589-D2C6-4C6A-8EC1-FCF4896987D6}" srcOrd="1" destOrd="0" parTransId="{C27958E9-F05C-40E3-975C-A5D6E828887A}" sibTransId="{6CAC415B-3A61-4CE9-A52D-99A25B4331D3}"/>
    <dgm:cxn modelId="{C24A864C-9DFF-4F73-A971-8E9327EB7A0D}" type="presParOf" srcId="{00E2EC0D-2F90-45F6-8762-1CB112DF60B1}" destId="{DA4C5E3E-A3B4-48FF-87E7-0C5FC3A77D58}" srcOrd="0" destOrd="0" presId="urn:microsoft.com/office/officeart/2005/8/layout/cycle1"/>
    <dgm:cxn modelId="{F88E84D2-7576-4D3A-B5F7-8B371834B09B}" type="presParOf" srcId="{00E2EC0D-2F90-45F6-8762-1CB112DF60B1}" destId="{0A415EE3-2C90-4B70-8A25-804E7BC2B133}" srcOrd="1" destOrd="0" presId="urn:microsoft.com/office/officeart/2005/8/layout/cycle1"/>
    <dgm:cxn modelId="{62180E84-198E-45AD-93EA-86B276175C72}" type="presParOf" srcId="{00E2EC0D-2F90-45F6-8762-1CB112DF60B1}" destId="{84C9DEF7-B7A0-4971-8BD2-0CF0A8CD485A}" srcOrd="2" destOrd="0" presId="urn:microsoft.com/office/officeart/2005/8/layout/cycle1"/>
    <dgm:cxn modelId="{A26CA1BF-530E-4A30-9C6F-11AD0143C957}" type="presParOf" srcId="{00E2EC0D-2F90-45F6-8762-1CB112DF60B1}" destId="{5686D9BB-6B3B-48B8-9DB4-F26CFAA9E021}" srcOrd="3" destOrd="0" presId="urn:microsoft.com/office/officeart/2005/8/layout/cycle1"/>
    <dgm:cxn modelId="{F90715FA-AC0C-4CAE-A577-1F1395DFBA3F}" type="presParOf" srcId="{00E2EC0D-2F90-45F6-8762-1CB112DF60B1}" destId="{E7BB50E5-C403-4F07-B5EF-DFDE5E4AE7DF}" srcOrd="4" destOrd="0" presId="urn:microsoft.com/office/officeart/2005/8/layout/cycle1"/>
    <dgm:cxn modelId="{323AB785-F6EF-4A5E-B6B4-DD14E924CD41}" type="presParOf" srcId="{00E2EC0D-2F90-45F6-8762-1CB112DF60B1}" destId="{964523DF-FC89-449F-96EB-8F42045CA0B9}" srcOrd="5" destOrd="0" presId="urn:microsoft.com/office/officeart/2005/8/layout/cycle1"/>
    <dgm:cxn modelId="{26B5EF41-9895-4E46-A63F-24E0039BC3B7}" type="presParOf" srcId="{00E2EC0D-2F90-45F6-8762-1CB112DF60B1}" destId="{4023FC6E-3D00-4968-B5E0-16D2F781D2CF}" srcOrd="6" destOrd="0" presId="urn:microsoft.com/office/officeart/2005/8/layout/cycle1"/>
    <dgm:cxn modelId="{190AF123-17B1-4B86-8C75-748548248222}" type="presParOf" srcId="{00E2EC0D-2F90-45F6-8762-1CB112DF60B1}" destId="{EA069901-E07B-4DB2-A823-4D6BF56160ED}" srcOrd="7" destOrd="0" presId="urn:microsoft.com/office/officeart/2005/8/layout/cycle1"/>
    <dgm:cxn modelId="{44DC1E64-6A9C-4863-A89C-F45B0806872F}" type="presParOf" srcId="{00E2EC0D-2F90-45F6-8762-1CB112DF60B1}" destId="{8BD297D4-5C0D-47EB-B5E7-0BE73A7103C7}" srcOrd="8" destOrd="0" presId="urn:microsoft.com/office/officeart/2005/8/layout/cycle1"/>
    <dgm:cxn modelId="{FE29840D-1DD4-4BC6-A824-3C9393E6276F}" type="presParOf" srcId="{00E2EC0D-2F90-45F6-8762-1CB112DF60B1}" destId="{D75BAB6D-4D8C-4E73-9094-44610EB8ECB1}" srcOrd="9" destOrd="0" presId="urn:microsoft.com/office/officeart/2005/8/layout/cycle1"/>
    <dgm:cxn modelId="{AC2FFC8D-CC3B-4DC7-B74C-CDC8FA824E6D}" type="presParOf" srcId="{00E2EC0D-2F90-45F6-8762-1CB112DF60B1}" destId="{04F12F33-2466-4C12-956D-03A93E31DED4}" srcOrd="10" destOrd="0" presId="urn:microsoft.com/office/officeart/2005/8/layout/cycle1"/>
    <dgm:cxn modelId="{E8C47FC6-9062-4ACF-BD86-1B4305795295}" type="presParOf" srcId="{00E2EC0D-2F90-45F6-8762-1CB112DF60B1}" destId="{78167E8E-9173-4896-ACE8-CA245346FAF2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FB2124-0415-4072-8B43-77A371454033}">
      <dsp:nvSpPr>
        <dsp:cNvPr id="0" name=""/>
        <dsp:cNvSpPr/>
      </dsp:nvSpPr>
      <dsp:spPr>
        <a:xfrm>
          <a:off x="1318910" y="558887"/>
          <a:ext cx="3759013" cy="3759013"/>
        </a:xfrm>
        <a:prstGeom prst="blockArc">
          <a:avLst>
            <a:gd name="adj1" fmla="val 8988169"/>
            <a:gd name="adj2" fmla="val 16413511"/>
            <a:gd name="adj3" fmla="val 464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7C86D-F327-4A89-82F4-6DA0C2A155D0}">
      <dsp:nvSpPr>
        <dsp:cNvPr id="0" name=""/>
        <dsp:cNvSpPr/>
      </dsp:nvSpPr>
      <dsp:spPr>
        <a:xfrm>
          <a:off x="1432861" y="790865"/>
          <a:ext cx="3759013" cy="3759013"/>
        </a:xfrm>
        <a:prstGeom prst="blockArc">
          <a:avLst>
            <a:gd name="adj1" fmla="val 1327471"/>
            <a:gd name="adj2" fmla="val 9472529"/>
            <a:gd name="adj3" fmla="val 464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09250-2094-462C-8B1F-DD728CA2E2AE}">
      <dsp:nvSpPr>
        <dsp:cNvPr id="0" name=""/>
        <dsp:cNvSpPr/>
      </dsp:nvSpPr>
      <dsp:spPr>
        <a:xfrm>
          <a:off x="1546811" y="558887"/>
          <a:ext cx="3759013" cy="3759013"/>
        </a:xfrm>
        <a:prstGeom prst="blockArc">
          <a:avLst>
            <a:gd name="adj1" fmla="val 15986489"/>
            <a:gd name="adj2" fmla="val 1811831"/>
            <a:gd name="adj3" fmla="val 464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46185-F5AF-48BB-872A-16AF5EDD48FA}">
      <dsp:nvSpPr>
        <dsp:cNvPr id="0" name=""/>
        <dsp:cNvSpPr/>
      </dsp:nvSpPr>
      <dsp:spPr>
        <a:xfrm>
          <a:off x="2447076" y="1578570"/>
          <a:ext cx="1730582" cy="17305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400" kern="1200" dirty="0" smtClean="0">
              <a:latin typeface="DX새날B" pitchFamily="18" charset="-127"/>
              <a:ea typeface="DX새날B" pitchFamily="18" charset="-127"/>
            </a:rPr>
            <a:t>교육과정</a:t>
          </a:r>
          <a:endParaRPr lang="ko-KR" altLang="en-US" sz="6000" kern="1200" dirty="0">
            <a:latin typeface="DX새날B" pitchFamily="18" charset="-127"/>
            <a:ea typeface="DX새날B" pitchFamily="18" charset="-127"/>
          </a:endParaRPr>
        </a:p>
      </dsp:txBody>
      <dsp:txXfrm>
        <a:off x="2447076" y="1578570"/>
        <a:ext cx="1730582" cy="1730582"/>
      </dsp:txXfrm>
    </dsp:sp>
    <dsp:sp modelId="{30B9F712-2F52-43E5-85D0-7CC7F6CF220C}">
      <dsp:nvSpPr>
        <dsp:cNvPr id="0" name=""/>
        <dsp:cNvSpPr/>
      </dsp:nvSpPr>
      <dsp:spPr>
        <a:xfrm>
          <a:off x="2706663" y="334"/>
          <a:ext cx="1211408" cy="1211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latinLnBrk="1">
            <a:lnSpc>
              <a:spcPct val="50000"/>
            </a:lnSpc>
            <a:spcBef>
              <a:spcPct val="0"/>
            </a:spcBef>
            <a:spcAft>
              <a:spcPts val="1000"/>
            </a:spcAft>
          </a:pPr>
          <a:r>
            <a:rPr lang="ko-KR" altLang="en-US" sz="3200" kern="1200" dirty="0" smtClean="0">
              <a:latin typeface="DX새날B" pitchFamily="18" charset="-127"/>
              <a:ea typeface="DX새날B" pitchFamily="18" charset="-127"/>
            </a:rPr>
            <a:t>특수</a:t>
          </a:r>
          <a:endParaRPr lang="en-US" altLang="ko-KR" sz="3200" kern="1200" dirty="0" smtClean="0">
            <a:latin typeface="DX새날B" pitchFamily="18" charset="-127"/>
            <a:ea typeface="DX새날B" pitchFamily="18" charset="-127"/>
          </a:endParaRPr>
        </a:p>
        <a:p>
          <a:pPr lvl="0" algn="ctr" defTabSz="1422400" latinLnBrk="1">
            <a:lnSpc>
              <a:spcPct val="50000"/>
            </a:lnSpc>
            <a:spcBef>
              <a:spcPct val="0"/>
            </a:spcBef>
            <a:spcAft>
              <a:spcPts val="1000"/>
            </a:spcAft>
          </a:pPr>
          <a:r>
            <a:rPr lang="ko-KR" altLang="en-US" sz="3200" kern="1200" dirty="0" smtClean="0">
              <a:latin typeface="DX새날B" pitchFamily="18" charset="-127"/>
              <a:ea typeface="DX새날B" pitchFamily="18" charset="-127"/>
            </a:rPr>
            <a:t>교육학</a:t>
          </a:r>
          <a:endParaRPr lang="ko-KR" altLang="en-US" sz="3200" kern="1200" dirty="0">
            <a:latin typeface="DX새날B" pitchFamily="18" charset="-127"/>
            <a:ea typeface="DX새날B" pitchFamily="18" charset="-127"/>
          </a:endParaRPr>
        </a:p>
      </dsp:txBody>
      <dsp:txXfrm>
        <a:off x="2706663" y="334"/>
        <a:ext cx="1211408" cy="1211408"/>
      </dsp:txXfrm>
    </dsp:sp>
    <dsp:sp modelId="{5A0FBAB7-5388-4E27-AD6E-E588DABF2AE8}">
      <dsp:nvSpPr>
        <dsp:cNvPr id="0" name=""/>
        <dsp:cNvSpPr/>
      </dsp:nvSpPr>
      <dsp:spPr>
        <a:xfrm>
          <a:off x="4407378" y="2756105"/>
          <a:ext cx="1211408" cy="1211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>
              <a:latin typeface="DX새날B" pitchFamily="18" charset="-127"/>
              <a:ea typeface="DX새날B" pitchFamily="18" charset="-127"/>
            </a:rPr>
            <a:t>초과정</a:t>
          </a:r>
          <a:endParaRPr lang="ko-KR" altLang="en-US" sz="2800" kern="1200" dirty="0">
            <a:latin typeface="DX새날B" pitchFamily="18" charset="-127"/>
            <a:ea typeface="DX새날B" pitchFamily="18" charset="-127"/>
          </a:endParaRPr>
        </a:p>
      </dsp:txBody>
      <dsp:txXfrm>
        <a:off x="4407378" y="2756105"/>
        <a:ext cx="1211408" cy="1211408"/>
      </dsp:txXfrm>
    </dsp:sp>
    <dsp:sp modelId="{16E4EBC2-AEAD-44E5-AAC7-7BDF1835A482}">
      <dsp:nvSpPr>
        <dsp:cNvPr id="0" name=""/>
        <dsp:cNvSpPr/>
      </dsp:nvSpPr>
      <dsp:spPr>
        <a:xfrm>
          <a:off x="1005949" y="2756105"/>
          <a:ext cx="1211408" cy="1211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latin typeface="DX새날B" pitchFamily="18" charset="-127"/>
              <a:ea typeface="DX새날B" pitchFamily="18" charset="-127"/>
            </a:rPr>
            <a:t>특과정</a:t>
          </a:r>
          <a:endParaRPr lang="ko-KR" altLang="en-US" sz="2800" kern="1200" dirty="0">
            <a:latin typeface="DX새날B" pitchFamily="18" charset="-127"/>
            <a:ea typeface="DX새날B" pitchFamily="18" charset="-127"/>
          </a:endParaRPr>
        </a:p>
      </dsp:txBody>
      <dsp:txXfrm>
        <a:off x="1005949" y="2756105"/>
        <a:ext cx="1211408" cy="12114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CA74BE-00B4-45EB-83E6-A76BF1DA221C}">
      <dsp:nvSpPr>
        <dsp:cNvPr id="0" name=""/>
        <dsp:cNvSpPr/>
      </dsp:nvSpPr>
      <dsp:spPr>
        <a:xfrm>
          <a:off x="0" y="1872363"/>
          <a:ext cx="1601809" cy="80090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400" kern="1200" dirty="0" smtClean="0">
              <a:latin typeface="DX새날B" pitchFamily="18" charset="-127"/>
              <a:ea typeface="DX새날B" pitchFamily="18" charset="-127"/>
            </a:rPr>
            <a:t>특과정</a:t>
          </a:r>
          <a:endParaRPr lang="ko-KR" altLang="en-US" sz="5400" kern="1200" dirty="0">
            <a:latin typeface="DX새날B" pitchFamily="18" charset="-127"/>
            <a:ea typeface="DX새날B" pitchFamily="18" charset="-127"/>
          </a:endParaRPr>
        </a:p>
      </dsp:txBody>
      <dsp:txXfrm>
        <a:off x="0" y="1872363"/>
        <a:ext cx="1601809" cy="800904"/>
      </dsp:txXfrm>
    </dsp:sp>
    <dsp:sp modelId="{3D338ECE-556A-4EA0-9898-96062498410B}">
      <dsp:nvSpPr>
        <dsp:cNvPr id="0" name=""/>
        <dsp:cNvSpPr/>
      </dsp:nvSpPr>
      <dsp:spPr>
        <a:xfrm rot="18756995">
          <a:off x="1447937" y="1904411"/>
          <a:ext cx="953030" cy="35473"/>
        </a:xfrm>
        <a:custGeom>
          <a:avLst/>
          <a:gdLst/>
          <a:ahLst/>
          <a:cxnLst/>
          <a:rect l="0" t="0" r="0" b="0"/>
          <a:pathLst>
            <a:path>
              <a:moveTo>
                <a:pt x="0" y="17736"/>
              </a:moveTo>
              <a:lnTo>
                <a:pt x="953030" y="17736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8756995">
        <a:off x="1900626" y="1898322"/>
        <a:ext cx="47651" cy="47651"/>
      </dsp:txXfrm>
    </dsp:sp>
    <dsp:sp modelId="{31AF4C0C-3C2C-4FBD-AF4A-478C14C4CE45}">
      <dsp:nvSpPr>
        <dsp:cNvPr id="0" name=""/>
        <dsp:cNvSpPr/>
      </dsp:nvSpPr>
      <dsp:spPr>
        <a:xfrm>
          <a:off x="2247095" y="1171027"/>
          <a:ext cx="1601809" cy="80090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>
              <a:latin typeface="DX새날B" pitchFamily="18" charset="-127"/>
              <a:ea typeface="DX새날B" pitchFamily="18" charset="-127"/>
            </a:rPr>
            <a:t>기본</a:t>
          </a:r>
          <a:endParaRPr lang="ko-KR" altLang="en-US" sz="4800" kern="1200" dirty="0">
            <a:latin typeface="DX새날B" pitchFamily="18" charset="-127"/>
            <a:ea typeface="DX새날B" pitchFamily="18" charset="-127"/>
          </a:endParaRPr>
        </a:p>
      </dsp:txBody>
      <dsp:txXfrm>
        <a:off x="2247095" y="1171027"/>
        <a:ext cx="1601809" cy="800904"/>
      </dsp:txXfrm>
    </dsp:sp>
    <dsp:sp modelId="{45B454E5-01EF-434B-8E42-BB3CA4242214}">
      <dsp:nvSpPr>
        <dsp:cNvPr id="0" name=""/>
        <dsp:cNvSpPr/>
      </dsp:nvSpPr>
      <dsp:spPr>
        <a:xfrm rot="19457599">
          <a:off x="3774739" y="1323483"/>
          <a:ext cx="789053" cy="35473"/>
        </a:xfrm>
        <a:custGeom>
          <a:avLst/>
          <a:gdLst/>
          <a:ahLst/>
          <a:cxnLst/>
          <a:rect l="0" t="0" r="0" b="0"/>
          <a:pathLst>
            <a:path>
              <a:moveTo>
                <a:pt x="0" y="17736"/>
              </a:moveTo>
              <a:lnTo>
                <a:pt x="789053" y="17736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9457599">
        <a:off x="4149540" y="1321493"/>
        <a:ext cx="39452" cy="39452"/>
      </dsp:txXfrm>
    </dsp:sp>
    <dsp:sp modelId="{40349CE0-9F30-41F7-B409-8B635E4C6F0C}">
      <dsp:nvSpPr>
        <dsp:cNvPr id="0" name=""/>
        <dsp:cNvSpPr/>
      </dsp:nvSpPr>
      <dsp:spPr>
        <a:xfrm>
          <a:off x="4489628" y="710507"/>
          <a:ext cx="1601809" cy="800904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>
              <a:latin typeface="DX새날B" pitchFamily="18" charset="-127"/>
              <a:ea typeface="DX새날B" pitchFamily="18" charset="-127"/>
            </a:rPr>
            <a:t>총론</a:t>
          </a:r>
          <a:endParaRPr lang="ko-KR" altLang="en-US" sz="4800" kern="1200" dirty="0">
            <a:latin typeface="DX새날B" pitchFamily="18" charset="-127"/>
            <a:ea typeface="DX새날B" pitchFamily="18" charset="-127"/>
          </a:endParaRPr>
        </a:p>
      </dsp:txBody>
      <dsp:txXfrm>
        <a:off x="4489628" y="710507"/>
        <a:ext cx="1601809" cy="800904"/>
      </dsp:txXfrm>
    </dsp:sp>
    <dsp:sp modelId="{C5723178-971C-4467-A23C-5A83A551B0A3}">
      <dsp:nvSpPr>
        <dsp:cNvPr id="0" name=""/>
        <dsp:cNvSpPr/>
      </dsp:nvSpPr>
      <dsp:spPr>
        <a:xfrm rot="2142401">
          <a:off x="3774739" y="1784003"/>
          <a:ext cx="789053" cy="35473"/>
        </a:xfrm>
        <a:custGeom>
          <a:avLst/>
          <a:gdLst/>
          <a:ahLst/>
          <a:cxnLst/>
          <a:rect l="0" t="0" r="0" b="0"/>
          <a:pathLst>
            <a:path>
              <a:moveTo>
                <a:pt x="0" y="17736"/>
              </a:moveTo>
              <a:lnTo>
                <a:pt x="789053" y="17736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142401">
        <a:off x="4149540" y="1782013"/>
        <a:ext cx="39452" cy="39452"/>
      </dsp:txXfrm>
    </dsp:sp>
    <dsp:sp modelId="{B357839D-5D89-4046-94FC-D0AE9C8501AA}">
      <dsp:nvSpPr>
        <dsp:cNvPr id="0" name=""/>
        <dsp:cNvSpPr/>
      </dsp:nvSpPr>
      <dsp:spPr>
        <a:xfrm>
          <a:off x="4489628" y="1631547"/>
          <a:ext cx="1601809" cy="800904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>
              <a:latin typeface="DX새날B" pitchFamily="18" charset="-127"/>
              <a:ea typeface="DX새날B" pitchFamily="18" charset="-127"/>
            </a:rPr>
            <a:t>과목</a:t>
          </a:r>
          <a:endParaRPr lang="ko-KR" altLang="en-US" sz="4800" kern="1200" dirty="0">
            <a:latin typeface="DX새날B" pitchFamily="18" charset="-127"/>
            <a:ea typeface="DX새날B" pitchFamily="18" charset="-127"/>
          </a:endParaRPr>
        </a:p>
      </dsp:txBody>
      <dsp:txXfrm>
        <a:off x="4489628" y="1631547"/>
        <a:ext cx="1601809" cy="800904"/>
      </dsp:txXfrm>
    </dsp:sp>
    <dsp:sp modelId="{EBA389E8-5BA9-421E-B4DB-A931D121AE7B}">
      <dsp:nvSpPr>
        <dsp:cNvPr id="0" name=""/>
        <dsp:cNvSpPr/>
      </dsp:nvSpPr>
      <dsp:spPr>
        <a:xfrm rot="2790592">
          <a:off x="1455650" y="2595191"/>
          <a:ext cx="937602" cy="35473"/>
        </a:xfrm>
        <a:custGeom>
          <a:avLst/>
          <a:gdLst/>
          <a:ahLst/>
          <a:cxnLst/>
          <a:rect l="0" t="0" r="0" b="0"/>
          <a:pathLst>
            <a:path>
              <a:moveTo>
                <a:pt x="0" y="17736"/>
              </a:moveTo>
              <a:lnTo>
                <a:pt x="937602" y="17736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790592">
        <a:off x="1901012" y="2589488"/>
        <a:ext cx="46880" cy="46880"/>
      </dsp:txXfrm>
    </dsp:sp>
    <dsp:sp modelId="{4EF2E8CB-47E1-4F6A-832B-8009C96EB347}">
      <dsp:nvSpPr>
        <dsp:cNvPr id="0" name=""/>
        <dsp:cNvSpPr/>
      </dsp:nvSpPr>
      <dsp:spPr>
        <a:xfrm>
          <a:off x="2247095" y="2552587"/>
          <a:ext cx="1601809" cy="80090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>
              <a:latin typeface="DX새날B" pitchFamily="18" charset="-127"/>
              <a:ea typeface="DX새날B" pitchFamily="18" charset="-127"/>
            </a:rPr>
            <a:t>공통</a:t>
          </a:r>
          <a:endParaRPr lang="ko-KR" altLang="en-US" sz="4800" kern="1200" dirty="0">
            <a:latin typeface="DX새날B" pitchFamily="18" charset="-127"/>
            <a:ea typeface="DX새날B" pitchFamily="18" charset="-127"/>
          </a:endParaRPr>
        </a:p>
      </dsp:txBody>
      <dsp:txXfrm>
        <a:off x="2247095" y="2552587"/>
        <a:ext cx="1601809" cy="800904"/>
      </dsp:txXfrm>
    </dsp:sp>
    <dsp:sp modelId="{61C2D085-F89A-420E-B013-5B0CD699C312}">
      <dsp:nvSpPr>
        <dsp:cNvPr id="0" name=""/>
        <dsp:cNvSpPr/>
      </dsp:nvSpPr>
      <dsp:spPr>
        <a:xfrm>
          <a:off x="3848904" y="2935303"/>
          <a:ext cx="640723" cy="35473"/>
        </a:xfrm>
        <a:custGeom>
          <a:avLst/>
          <a:gdLst/>
          <a:ahLst/>
          <a:cxnLst/>
          <a:rect l="0" t="0" r="0" b="0"/>
          <a:pathLst>
            <a:path>
              <a:moveTo>
                <a:pt x="0" y="17736"/>
              </a:moveTo>
              <a:lnTo>
                <a:pt x="640723" y="17736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4153248" y="2937022"/>
        <a:ext cx="32036" cy="32036"/>
      </dsp:txXfrm>
    </dsp:sp>
    <dsp:sp modelId="{CF9C3537-7C70-4250-8C32-03183CCF3FFB}">
      <dsp:nvSpPr>
        <dsp:cNvPr id="0" name=""/>
        <dsp:cNvSpPr/>
      </dsp:nvSpPr>
      <dsp:spPr>
        <a:xfrm>
          <a:off x="4489628" y="2552587"/>
          <a:ext cx="1601809" cy="800904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500" kern="1200" dirty="0" smtClean="0">
              <a:latin typeface="DX새날B" pitchFamily="18" charset="-127"/>
              <a:ea typeface="DX새날B" pitchFamily="18" charset="-127"/>
            </a:rPr>
            <a:t>국어</a:t>
          </a:r>
          <a:r>
            <a:rPr lang="en-US" altLang="ko-KR" sz="4500" kern="1200" dirty="0" smtClean="0">
              <a:latin typeface="DX새날B" pitchFamily="18" charset="-127"/>
              <a:ea typeface="DX새날B" pitchFamily="18" charset="-127"/>
            </a:rPr>
            <a:t>/</a:t>
          </a:r>
          <a:r>
            <a:rPr lang="ko-KR" altLang="en-US" sz="4500" kern="1200" dirty="0" smtClean="0">
              <a:latin typeface="DX새날B" pitchFamily="18" charset="-127"/>
              <a:ea typeface="DX새날B" pitchFamily="18" charset="-127"/>
            </a:rPr>
            <a:t>체육</a:t>
          </a:r>
          <a:endParaRPr lang="ko-KR" altLang="en-US" sz="4500" kern="1200" dirty="0">
            <a:latin typeface="DX새날B" pitchFamily="18" charset="-127"/>
            <a:ea typeface="DX새날B" pitchFamily="18" charset="-127"/>
          </a:endParaRPr>
        </a:p>
      </dsp:txBody>
      <dsp:txXfrm>
        <a:off x="4489628" y="2552587"/>
        <a:ext cx="1601809" cy="80090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95A18-365A-4C9D-9807-BA3A7DDD1464}">
      <dsp:nvSpPr>
        <dsp:cNvPr id="0" name=""/>
        <dsp:cNvSpPr/>
      </dsp:nvSpPr>
      <dsp:spPr>
        <a:xfrm>
          <a:off x="2025" y="1666760"/>
          <a:ext cx="2467399" cy="986959"/>
        </a:xfrm>
        <a:prstGeom prst="chevr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27" tIns="72009" rIns="72009" bIns="72009" numCol="1" spcCol="1270" anchor="ctr" anchorCtr="0">
          <a:noAutofit/>
        </a:bodyPr>
        <a:lstStyle/>
        <a:p>
          <a:pPr lvl="0" algn="ctr" defTabSz="2400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400" kern="1200" dirty="0" smtClean="0">
              <a:latin typeface="DX새날B" pitchFamily="18" charset="-127"/>
              <a:ea typeface="DX새날B" pitchFamily="18" charset="-127"/>
            </a:rPr>
            <a:t>키워드</a:t>
          </a:r>
          <a:endParaRPr lang="ko-KR" altLang="en-US" sz="5400" kern="1200" dirty="0">
            <a:latin typeface="DX새날B" pitchFamily="18" charset="-127"/>
            <a:ea typeface="DX새날B" pitchFamily="18" charset="-127"/>
          </a:endParaRPr>
        </a:p>
      </dsp:txBody>
      <dsp:txXfrm>
        <a:off x="2025" y="1666760"/>
        <a:ext cx="2467399" cy="986959"/>
      </dsp:txXfrm>
    </dsp:sp>
    <dsp:sp modelId="{161E5290-6667-4443-88A5-0EB91DB6B68B}">
      <dsp:nvSpPr>
        <dsp:cNvPr id="0" name=""/>
        <dsp:cNvSpPr/>
      </dsp:nvSpPr>
      <dsp:spPr>
        <a:xfrm>
          <a:off x="2222684" y="1666760"/>
          <a:ext cx="2467399" cy="986959"/>
        </a:xfrm>
        <a:prstGeom prst="chevron">
          <a:avLst/>
        </a:prstGeom>
        <a:solidFill>
          <a:schemeClr val="accent2">
            <a:shade val="50000"/>
            <a:hueOff val="-27656"/>
            <a:satOff val="-5606"/>
            <a:lumOff val="30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27" tIns="72009" rIns="72009" bIns="72009" numCol="1" spcCol="1270" anchor="ctr" anchorCtr="0">
          <a:noAutofit/>
        </a:bodyPr>
        <a:lstStyle/>
        <a:p>
          <a:pPr lvl="0" algn="ctr" defTabSz="2400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400" kern="1200" dirty="0" smtClean="0">
              <a:latin typeface="DX새날B" pitchFamily="18" charset="-127"/>
              <a:ea typeface="DX새날B" pitchFamily="18" charset="-127"/>
            </a:rPr>
            <a:t>흐름</a:t>
          </a:r>
          <a:endParaRPr lang="ko-KR" altLang="en-US" sz="5400" kern="1200" dirty="0">
            <a:latin typeface="DX새날B" pitchFamily="18" charset="-127"/>
            <a:ea typeface="DX새날B" pitchFamily="18" charset="-127"/>
          </a:endParaRPr>
        </a:p>
      </dsp:txBody>
      <dsp:txXfrm>
        <a:off x="2222684" y="1666760"/>
        <a:ext cx="2467399" cy="986959"/>
      </dsp:txXfrm>
    </dsp:sp>
    <dsp:sp modelId="{AA7A0FE7-0730-40BD-831D-73E8727ABA06}">
      <dsp:nvSpPr>
        <dsp:cNvPr id="0" name=""/>
        <dsp:cNvSpPr/>
      </dsp:nvSpPr>
      <dsp:spPr>
        <a:xfrm>
          <a:off x="4443343" y="1666760"/>
          <a:ext cx="2467399" cy="986959"/>
        </a:xfrm>
        <a:prstGeom prst="chevron">
          <a:avLst/>
        </a:prstGeom>
        <a:solidFill>
          <a:schemeClr val="accent2">
            <a:shade val="50000"/>
            <a:hueOff val="-27656"/>
            <a:satOff val="-5606"/>
            <a:lumOff val="30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27" tIns="72009" rIns="72009" bIns="72009" numCol="1" spcCol="1270" anchor="ctr" anchorCtr="0">
          <a:noAutofit/>
        </a:bodyPr>
        <a:lstStyle/>
        <a:p>
          <a:pPr lvl="0" algn="ctr" defTabSz="2400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400" kern="1200" dirty="0" smtClean="0">
              <a:latin typeface="DX새날B" pitchFamily="18" charset="-127"/>
              <a:ea typeface="DX새날B" pitchFamily="18" charset="-127"/>
            </a:rPr>
            <a:t>기출</a:t>
          </a:r>
          <a:endParaRPr lang="ko-KR" altLang="en-US" sz="5400" kern="1200" dirty="0">
            <a:latin typeface="DX새날B" pitchFamily="18" charset="-127"/>
            <a:ea typeface="DX새날B" pitchFamily="18" charset="-127"/>
          </a:endParaRPr>
        </a:p>
      </dsp:txBody>
      <dsp:txXfrm>
        <a:off x="4443343" y="1666760"/>
        <a:ext cx="2467399" cy="98695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67C6C2-BE8D-42B9-8215-AA42271608C7}">
      <dsp:nvSpPr>
        <dsp:cNvPr id="0" name=""/>
        <dsp:cNvSpPr/>
      </dsp:nvSpPr>
      <dsp:spPr>
        <a:xfrm>
          <a:off x="9908" y="3023679"/>
          <a:ext cx="2833974" cy="98139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특수교육학 </a:t>
          </a:r>
          <a:r>
            <a:rPr lang="en-US" altLang="ko-KR" sz="2400" kern="1200" dirty="0" smtClean="0"/>
            <a:t>3</a:t>
          </a:r>
          <a:r>
            <a:rPr lang="ko-KR" altLang="en-US" sz="2400" kern="1200" dirty="0" smtClean="0"/>
            <a:t>영역</a:t>
          </a:r>
          <a:endParaRPr lang="ko-KR" altLang="en-US" sz="2400" kern="1200" dirty="0"/>
        </a:p>
      </dsp:txBody>
      <dsp:txXfrm>
        <a:off x="9908" y="3023679"/>
        <a:ext cx="2833974" cy="981399"/>
      </dsp:txXfrm>
    </dsp:sp>
    <dsp:sp modelId="{1AFB8BC9-18D5-4943-86B8-72FD3646FE68}">
      <dsp:nvSpPr>
        <dsp:cNvPr id="0" name=""/>
        <dsp:cNvSpPr/>
      </dsp:nvSpPr>
      <dsp:spPr>
        <a:xfrm rot="17692822">
          <a:off x="2413840" y="2828057"/>
          <a:ext cx="1484764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1484764" y="1284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7692822">
        <a:off x="3119103" y="2803779"/>
        <a:ext cx="74238" cy="74238"/>
      </dsp:txXfrm>
    </dsp:sp>
    <dsp:sp modelId="{635B9BAD-08B5-40EB-9078-9A3F6D06635A}">
      <dsp:nvSpPr>
        <dsp:cNvPr id="0" name=""/>
        <dsp:cNvSpPr/>
      </dsp:nvSpPr>
      <dsp:spPr>
        <a:xfrm>
          <a:off x="3468561" y="1776994"/>
          <a:ext cx="1561693" cy="78084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시각장애</a:t>
          </a:r>
          <a:endParaRPr lang="en-US" altLang="ko-KR" sz="2000" kern="1200" dirty="0" smtClean="0"/>
        </a:p>
      </dsp:txBody>
      <dsp:txXfrm>
        <a:off x="3468561" y="1776994"/>
        <a:ext cx="1561693" cy="780846"/>
      </dsp:txXfrm>
    </dsp:sp>
    <dsp:sp modelId="{D0C99D09-FC18-4A7D-848B-904FDCF176ED}">
      <dsp:nvSpPr>
        <dsp:cNvPr id="0" name=""/>
        <dsp:cNvSpPr/>
      </dsp:nvSpPr>
      <dsp:spPr>
        <a:xfrm rot="17512306">
          <a:off x="4504169" y="1376501"/>
          <a:ext cx="1676849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1676849" y="12841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7512306">
        <a:off x="5300672" y="1347421"/>
        <a:ext cx="83842" cy="83842"/>
      </dsp:txXfrm>
    </dsp:sp>
    <dsp:sp modelId="{1D5E75D6-90CE-4110-8A64-2447B8CA4C96}">
      <dsp:nvSpPr>
        <dsp:cNvPr id="0" name=""/>
        <dsp:cNvSpPr/>
      </dsp:nvSpPr>
      <dsp:spPr>
        <a:xfrm>
          <a:off x="5654932" y="220844"/>
          <a:ext cx="2878170" cy="780846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정의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눈의 구조와 기능</a:t>
          </a:r>
          <a:endParaRPr lang="ko-KR" altLang="en-US" sz="1800" kern="1200" dirty="0"/>
        </a:p>
      </dsp:txBody>
      <dsp:txXfrm>
        <a:off x="5654932" y="220844"/>
        <a:ext cx="2878170" cy="780846"/>
      </dsp:txXfrm>
    </dsp:sp>
    <dsp:sp modelId="{B0343049-A52A-4CEC-9DED-28101BA2F5A7}">
      <dsp:nvSpPr>
        <dsp:cNvPr id="0" name=""/>
        <dsp:cNvSpPr/>
      </dsp:nvSpPr>
      <dsp:spPr>
        <a:xfrm rot="18810253">
          <a:off x="4888882" y="1825488"/>
          <a:ext cx="907423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907423" y="12841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8810253">
        <a:off x="5319908" y="1815644"/>
        <a:ext cx="45371" cy="45371"/>
      </dsp:txXfrm>
    </dsp:sp>
    <dsp:sp modelId="{411494DB-EC1E-4CBB-B5FB-4BAC2E1B3049}">
      <dsp:nvSpPr>
        <dsp:cNvPr id="0" name=""/>
        <dsp:cNvSpPr/>
      </dsp:nvSpPr>
      <dsp:spPr>
        <a:xfrm>
          <a:off x="5654932" y="1118818"/>
          <a:ext cx="2904110" cy="780846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시각장애 아동 특징</a:t>
          </a:r>
          <a:endParaRPr lang="ko-KR" altLang="en-US" sz="1800" kern="1200" dirty="0"/>
        </a:p>
      </dsp:txBody>
      <dsp:txXfrm>
        <a:off x="5654932" y="1118818"/>
        <a:ext cx="2904110" cy="780846"/>
      </dsp:txXfrm>
    </dsp:sp>
    <dsp:sp modelId="{E3D036E0-1F83-4DD4-8BEB-F89683CA8702}">
      <dsp:nvSpPr>
        <dsp:cNvPr id="0" name=""/>
        <dsp:cNvSpPr/>
      </dsp:nvSpPr>
      <dsp:spPr>
        <a:xfrm rot="1260033">
          <a:off x="5008032" y="2274475"/>
          <a:ext cx="669122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669122" y="12841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260033">
        <a:off x="5325865" y="2270588"/>
        <a:ext cx="33456" cy="33456"/>
      </dsp:txXfrm>
    </dsp:sp>
    <dsp:sp modelId="{01052202-A8C6-4140-B97D-39538280C804}">
      <dsp:nvSpPr>
        <dsp:cNvPr id="0" name=""/>
        <dsp:cNvSpPr/>
      </dsp:nvSpPr>
      <dsp:spPr>
        <a:xfrm>
          <a:off x="5654932" y="2016792"/>
          <a:ext cx="2845484" cy="780846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안질환과 교육적 조치</a:t>
          </a:r>
          <a:endParaRPr lang="ko-KR" altLang="en-US" sz="2100" kern="1200" dirty="0"/>
        </a:p>
      </dsp:txBody>
      <dsp:txXfrm>
        <a:off x="5654932" y="2016792"/>
        <a:ext cx="2845484" cy="780846"/>
      </dsp:txXfrm>
    </dsp:sp>
    <dsp:sp modelId="{08B9DF0A-0764-4664-8DA2-1D3ECB7A5D18}">
      <dsp:nvSpPr>
        <dsp:cNvPr id="0" name=""/>
        <dsp:cNvSpPr/>
      </dsp:nvSpPr>
      <dsp:spPr>
        <a:xfrm rot="3773306">
          <a:off x="4609310" y="2842998"/>
          <a:ext cx="1546805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1546805" y="12841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3773306">
        <a:off x="5344043" y="2817169"/>
        <a:ext cx="77340" cy="77340"/>
      </dsp:txXfrm>
    </dsp:sp>
    <dsp:sp modelId="{7FFC49C6-DDFD-4477-81D4-8673A1751A23}">
      <dsp:nvSpPr>
        <dsp:cNvPr id="0" name=""/>
        <dsp:cNvSpPr/>
      </dsp:nvSpPr>
      <dsp:spPr>
        <a:xfrm>
          <a:off x="5735172" y="2944649"/>
          <a:ext cx="2800164" cy="1199224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저시력</a:t>
          </a:r>
          <a:r>
            <a:rPr lang="en-US" altLang="ko-KR" sz="1800" kern="1200" dirty="0" smtClean="0"/>
            <a:t>/</a:t>
          </a:r>
          <a:r>
            <a:rPr lang="ko-KR" altLang="en-US" sz="1800" kern="1200" dirty="0" smtClean="0"/>
            <a:t>맹 교육</a:t>
          </a:r>
          <a:endParaRPr lang="en-US" altLang="ko-KR" sz="1800" kern="1200" dirty="0" smtClean="0"/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/>
            <a:t>(</a:t>
          </a:r>
          <a:r>
            <a:rPr lang="ko-KR" altLang="en-US" sz="1800" kern="1200" dirty="0" smtClean="0"/>
            <a:t>보조공학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점자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보행훈련 등</a:t>
          </a:r>
          <a:r>
            <a:rPr lang="en-US" altLang="ko-KR" sz="1800" kern="1200" dirty="0" smtClean="0"/>
            <a:t>)</a:t>
          </a:r>
        </a:p>
      </dsp:txBody>
      <dsp:txXfrm>
        <a:off x="5735172" y="2944649"/>
        <a:ext cx="2800164" cy="1199224"/>
      </dsp:txXfrm>
    </dsp:sp>
    <dsp:sp modelId="{B0678E89-EF0D-41F0-8491-31FFE150B7A6}">
      <dsp:nvSpPr>
        <dsp:cNvPr id="0" name=""/>
        <dsp:cNvSpPr/>
      </dsp:nvSpPr>
      <dsp:spPr>
        <a:xfrm rot="19457599">
          <a:off x="2771575" y="3277044"/>
          <a:ext cx="769292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769292" y="1284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9457599">
        <a:off x="3136990" y="3270653"/>
        <a:ext cx="38464" cy="38464"/>
      </dsp:txXfrm>
    </dsp:sp>
    <dsp:sp modelId="{0BFE9FB7-0934-49AE-BAD4-980AF7BB6716}">
      <dsp:nvSpPr>
        <dsp:cNvPr id="0" name=""/>
        <dsp:cNvSpPr/>
      </dsp:nvSpPr>
      <dsp:spPr>
        <a:xfrm>
          <a:off x="3468561" y="2674968"/>
          <a:ext cx="1561693" cy="78084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청각장애</a:t>
          </a:r>
          <a:endParaRPr lang="ko-KR" altLang="en-US" sz="2000" kern="1200" dirty="0"/>
        </a:p>
      </dsp:txBody>
      <dsp:txXfrm>
        <a:off x="3468561" y="2674968"/>
        <a:ext cx="1561693" cy="780846"/>
      </dsp:txXfrm>
    </dsp:sp>
    <dsp:sp modelId="{8BE5C4EE-8C3A-42C7-91F2-16D1D2F985E4}">
      <dsp:nvSpPr>
        <dsp:cNvPr id="0" name=""/>
        <dsp:cNvSpPr/>
      </dsp:nvSpPr>
      <dsp:spPr>
        <a:xfrm rot="2142401">
          <a:off x="2771575" y="3726031"/>
          <a:ext cx="769292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769292" y="1284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142401">
        <a:off x="3136990" y="3719640"/>
        <a:ext cx="38464" cy="38464"/>
      </dsp:txXfrm>
    </dsp:sp>
    <dsp:sp modelId="{15AD5FF4-8FD2-4968-AD51-08404D0DAAD7}">
      <dsp:nvSpPr>
        <dsp:cNvPr id="0" name=""/>
        <dsp:cNvSpPr/>
      </dsp:nvSpPr>
      <dsp:spPr>
        <a:xfrm>
          <a:off x="3468561" y="3572942"/>
          <a:ext cx="1561693" cy="78084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지적장애</a:t>
          </a:r>
          <a:r>
            <a:rPr lang="en-US" altLang="ko-KR" sz="2000" kern="1200" dirty="0" smtClean="0"/>
            <a:t>1</a:t>
          </a:r>
        </a:p>
      </dsp:txBody>
      <dsp:txXfrm>
        <a:off x="3468561" y="3572942"/>
        <a:ext cx="1561693" cy="780846"/>
      </dsp:txXfrm>
    </dsp:sp>
    <dsp:sp modelId="{CE523BAA-9C62-432E-AD05-9E2F8D716BA5}">
      <dsp:nvSpPr>
        <dsp:cNvPr id="0" name=""/>
        <dsp:cNvSpPr/>
      </dsp:nvSpPr>
      <dsp:spPr>
        <a:xfrm rot="3907178">
          <a:off x="2413840" y="4175018"/>
          <a:ext cx="1484764" cy="25682"/>
        </a:xfrm>
        <a:custGeom>
          <a:avLst/>
          <a:gdLst/>
          <a:ahLst/>
          <a:cxnLst/>
          <a:rect l="0" t="0" r="0" b="0"/>
          <a:pathLst>
            <a:path>
              <a:moveTo>
                <a:pt x="0" y="12841"/>
              </a:moveTo>
              <a:lnTo>
                <a:pt x="1484764" y="1284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3907178">
        <a:off x="3119103" y="4150740"/>
        <a:ext cx="74238" cy="74238"/>
      </dsp:txXfrm>
    </dsp:sp>
    <dsp:sp modelId="{6EB214A2-F4C9-42CB-A645-F5CC1D8C5791}">
      <dsp:nvSpPr>
        <dsp:cNvPr id="0" name=""/>
        <dsp:cNvSpPr/>
      </dsp:nvSpPr>
      <dsp:spPr>
        <a:xfrm>
          <a:off x="3468561" y="4470916"/>
          <a:ext cx="1561693" cy="78084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지적장애</a:t>
          </a:r>
          <a:r>
            <a:rPr lang="en-US" altLang="ko-KR" sz="2000" kern="1200" dirty="0" smtClean="0"/>
            <a:t>2</a:t>
          </a:r>
          <a:endParaRPr lang="ko-KR" altLang="en-US" sz="2000" kern="1200" dirty="0"/>
        </a:p>
      </dsp:txBody>
      <dsp:txXfrm>
        <a:off x="3468561" y="4470916"/>
        <a:ext cx="1561693" cy="78084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01A77F-FBD1-48B1-9E3E-6B5230AB4FF1}">
      <dsp:nvSpPr>
        <dsp:cNvPr id="0" name=""/>
        <dsp:cNvSpPr/>
      </dsp:nvSpPr>
      <dsp:spPr>
        <a:xfrm>
          <a:off x="2855640" y="1828800"/>
          <a:ext cx="2235200" cy="2235200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 latinLnBrk="1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endParaRPr lang="ko-KR" altLang="en-US" sz="4300" kern="1200" dirty="0">
            <a:latin typeface="DX새날B" pitchFamily="18" charset="-127"/>
            <a:ea typeface="DX새날B" pitchFamily="18" charset="-127"/>
          </a:endParaRPr>
        </a:p>
      </dsp:txBody>
      <dsp:txXfrm>
        <a:off x="2855640" y="1828800"/>
        <a:ext cx="2235200" cy="2235200"/>
      </dsp:txXfrm>
    </dsp:sp>
    <dsp:sp modelId="{63FD5E5C-5679-44AC-A8FB-A26DA21D0733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4400" kern="1200" dirty="0">
            <a:latin typeface="DX새날B" pitchFamily="18" charset="-127"/>
            <a:ea typeface="DX새날B" pitchFamily="18" charset="-127"/>
          </a:endParaRPr>
        </a:p>
      </dsp:txBody>
      <dsp:txXfrm>
        <a:off x="1544320" y="1300480"/>
        <a:ext cx="1625600" cy="1625600"/>
      </dsp:txXfrm>
    </dsp:sp>
    <dsp:sp modelId="{627A6856-BD2A-410F-9C91-447BC5615D19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endParaRPr lang="ko-KR" altLang="en-US" sz="2800" kern="1200" dirty="0">
            <a:latin typeface="DX새날B" pitchFamily="18" charset="-127"/>
            <a:ea typeface="DX새날B" pitchFamily="18" charset="-127"/>
          </a:endParaRPr>
        </a:p>
      </dsp:txBody>
      <dsp:txXfrm>
        <a:off x="2804160" y="528320"/>
        <a:ext cx="894080" cy="894080"/>
      </dsp:txXfrm>
    </dsp:sp>
    <dsp:sp modelId="{DB79B826-4277-4C6B-9848-C77307796471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FEBF5-5B4E-4BFF-814A-594254CFA03C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5292A-B572-4AB7-BF76-F84E52F16704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5DC4B9-8F1C-44A0-98E8-862046DCC9D4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D1D44-9C89-4C3A-956F-AE4A8D726FA8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04D82-DD14-4373-962E-70B5EC577D41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FAFE0-D166-4E18-BAF7-EC44F1578A00}">
      <dsp:nvSpPr>
        <dsp:cNvPr id="0" name=""/>
        <dsp:cNvSpPr/>
      </dsp:nvSpPr>
      <dsp:spPr>
        <a:xfrm>
          <a:off x="2278558" y="1404868"/>
          <a:ext cx="1538882" cy="1538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900" b="0" kern="1200" dirty="0" smtClean="0">
              <a:solidFill>
                <a:schemeClr val="tx1"/>
              </a:solidFill>
              <a:latin typeface="DX새날B" pitchFamily="18" charset="-127"/>
              <a:ea typeface="DX새날B" pitchFamily="18" charset="-127"/>
            </a:rPr>
            <a:t>합격</a:t>
          </a:r>
          <a:endParaRPr lang="ko-KR" altLang="en-US" sz="5900" b="0" kern="1200" dirty="0">
            <a:solidFill>
              <a:schemeClr val="tx1"/>
            </a:solidFill>
            <a:latin typeface="DX새날B" pitchFamily="18" charset="-127"/>
            <a:ea typeface="DX새날B" pitchFamily="18" charset="-127"/>
          </a:endParaRPr>
        </a:p>
      </dsp:txBody>
      <dsp:txXfrm>
        <a:off x="2278558" y="1404868"/>
        <a:ext cx="1538882" cy="1538882"/>
      </dsp:txXfrm>
    </dsp:sp>
    <dsp:sp modelId="{633B11BB-9992-43A6-AE40-1D576A402A5E}">
      <dsp:nvSpPr>
        <dsp:cNvPr id="0" name=""/>
        <dsp:cNvSpPr/>
      </dsp:nvSpPr>
      <dsp:spPr>
        <a:xfrm>
          <a:off x="2509391" y="1406"/>
          <a:ext cx="1077217" cy="107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300" kern="1200" dirty="0"/>
        </a:p>
      </dsp:txBody>
      <dsp:txXfrm>
        <a:off x="2509391" y="1406"/>
        <a:ext cx="1077217" cy="1077217"/>
      </dsp:txXfrm>
    </dsp:sp>
    <dsp:sp modelId="{1B2131FC-7DAE-4CBB-81FF-7387A45318A9}">
      <dsp:nvSpPr>
        <dsp:cNvPr id="0" name=""/>
        <dsp:cNvSpPr/>
      </dsp:nvSpPr>
      <dsp:spPr>
        <a:xfrm>
          <a:off x="3924731" y="2452848"/>
          <a:ext cx="1077217" cy="107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300" kern="1200" dirty="0"/>
        </a:p>
      </dsp:txBody>
      <dsp:txXfrm>
        <a:off x="3924731" y="2452848"/>
        <a:ext cx="1077217" cy="1077217"/>
      </dsp:txXfrm>
    </dsp:sp>
    <dsp:sp modelId="{60790DD9-D9D8-42CA-BBEB-FEC04E3672C7}">
      <dsp:nvSpPr>
        <dsp:cNvPr id="0" name=""/>
        <dsp:cNvSpPr/>
      </dsp:nvSpPr>
      <dsp:spPr>
        <a:xfrm>
          <a:off x="1094050" y="2452848"/>
          <a:ext cx="1077217" cy="107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300" kern="1200" dirty="0"/>
        </a:p>
      </dsp:txBody>
      <dsp:txXfrm>
        <a:off x="1094050" y="2452848"/>
        <a:ext cx="1077217" cy="107721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3F06EF-0A22-45C7-B71E-7EBE8CC4B45A}">
      <dsp:nvSpPr>
        <dsp:cNvPr id="0" name=""/>
        <dsp:cNvSpPr/>
      </dsp:nvSpPr>
      <dsp:spPr>
        <a:xfrm>
          <a:off x="3594347" y="29355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하기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싫음</a:t>
          </a:r>
          <a:endParaRPr lang="ko-KR" altLang="en-US" sz="1900" kern="1200" dirty="0"/>
        </a:p>
      </dsp:txBody>
      <dsp:txXfrm>
        <a:off x="3594347" y="29355"/>
        <a:ext cx="1006078" cy="1006078"/>
      </dsp:txXfrm>
    </dsp:sp>
    <dsp:sp modelId="{F026EA0E-D31A-4A2F-8224-57A356485211}">
      <dsp:nvSpPr>
        <dsp:cNvPr id="0" name=""/>
        <dsp:cNvSpPr/>
      </dsp:nvSpPr>
      <dsp:spPr>
        <a:xfrm>
          <a:off x="1228018" y="289"/>
          <a:ext cx="3771658" cy="377165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27578-6851-4750-8A80-D483701DEB02}">
      <dsp:nvSpPr>
        <dsp:cNvPr id="0" name=""/>
        <dsp:cNvSpPr/>
      </dsp:nvSpPr>
      <dsp:spPr>
        <a:xfrm>
          <a:off x="4064394" y="1900156"/>
          <a:ext cx="1281703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공부 포기</a:t>
          </a:r>
          <a:endParaRPr lang="ko-KR" altLang="en-US" sz="1900" kern="1200" dirty="0"/>
        </a:p>
      </dsp:txBody>
      <dsp:txXfrm>
        <a:off x="4064394" y="1900156"/>
        <a:ext cx="1281703" cy="1006078"/>
      </dsp:txXfrm>
    </dsp:sp>
    <dsp:sp modelId="{61F44266-584F-4997-AE7A-4909762322BD}">
      <dsp:nvSpPr>
        <dsp:cNvPr id="0" name=""/>
        <dsp:cNvSpPr/>
      </dsp:nvSpPr>
      <dsp:spPr>
        <a:xfrm>
          <a:off x="1228018" y="289"/>
          <a:ext cx="3771658" cy="377165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23BFB-57B5-47A7-854E-08BF05D0E058}">
      <dsp:nvSpPr>
        <dsp:cNvPr id="0" name=""/>
        <dsp:cNvSpPr/>
      </dsp:nvSpPr>
      <dsp:spPr>
        <a:xfrm>
          <a:off x="2610808" y="3056374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멘붕</a:t>
          </a:r>
          <a:r>
            <a:rPr lang="en-US" altLang="ko-KR" sz="1900" kern="1200" dirty="0" smtClean="0"/>
            <a:t>,</a:t>
          </a:r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우울</a:t>
          </a:r>
          <a:endParaRPr lang="ko-KR" altLang="en-US" sz="1900" kern="1200" dirty="0"/>
        </a:p>
      </dsp:txBody>
      <dsp:txXfrm>
        <a:off x="2610808" y="3056374"/>
        <a:ext cx="1006078" cy="1006078"/>
      </dsp:txXfrm>
    </dsp:sp>
    <dsp:sp modelId="{5119865D-FFC6-4A4C-9A16-2541839CF954}">
      <dsp:nvSpPr>
        <dsp:cNvPr id="0" name=""/>
        <dsp:cNvSpPr/>
      </dsp:nvSpPr>
      <dsp:spPr>
        <a:xfrm>
          <a:off x="1228018" y="289"/>
          <a:ext cx="3771658" cy="377165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4D74D-FBEE-4ECC-B966-4F205DAE4965}">
      <dsp:nvSpPr>
        <dsp:cNvPr id="0" name=""/>
        <dsp:cNvSpPr/>
      </dsp:nvSpPr>
      <dsp:spPr>
        <a:xfrm>
          <a:off x="749902" y="1900156"/>
          <a:ext cx="1545094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슬럼프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→시간 낭비</a:t>
          </a:r>
          <a:endParaRPr lang="ko-KR" altLang="en-US" sz="1900" kern="1200" dirty="0"/>
        </a:p>
      </dsp:txBody>
      <dsp:txXfrm>
        <a:off x="749902" y="1900156"/>
        <a:ext cx="1545094" cy="1006078"/>
      </dsp:txXfrm>
    </dsp:sp>
    <dsp:sp modelId="{C4E8EC7E-DB1C-48F9-BFCA-20007BC1508D}">
      <dsp:nvSpPr>
        <dsp:cNvPr id="0" name=""/>
        <dsp:cNvSpPr/>
      </dsp:nvSpPr>
      <dsp:spPr>
        <a:xfrm>
          <a:off x="1228018" y="289"/>
          <a:ext cx="3771658" cy="377165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76D97-7964-4EF1-909B-B8BA571FA313}">
      <dsp:nvSpPr>
        <dsp:cNvPr id="0" name=""/>
        <dsp:cNvSpPr/>
      </dsp:nvSpPr>
      <dsp:spPr>
        <a:xfrm>
          <a:off x="1627270" y="29355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열심히 공부 함</a:t>
          </a:r>
          <a:endParaRPr lang="ko-KR" altLang="en-US" sz="1900" kern="1200" dirty="0"/>
        </a:p>
      </dsp:txBody>
      <dsp:txXfrm>
        <a:off x="1627270" y="29355"/>
        <a:ext cx="1006078" cy="1006078"/>
      </dsp:txXfrm>
    </dsp:sp>
    <dsp:sp modelId="{C4C7D2F5-9359-4914-BD2C-8FC90D793C93}">
      <dsp:nvSpPr>
        <dsp:cNvPr id="0" name=""/>
        <dsp:cNvSpPr/>
      </dsp:nvSpPr>
      <dsp:spPr>
        <a:xfrm>
          <a:off x="1228018" y="289"/>
          <a:ext cx="3771658" cy="377165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415EE3-2C90-4B70-8A25-804E7BC2B133}">
      <dsp:nvSpPr>
        <dsp:cNvPr id="0" name=""/>
        <dsp:cNvSpPr/>
      </dsp:nvSpPr>
      <dsp:spPr>
        <a:xfrm>
          <a:off x="3392737" y="88747"/>
          <a:ext cx="1434778" cy="1434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하기 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싫음</a:t>
          </a:r>
          <a:endParaRPr lang="ko-KR" altLang="en-US" sz="2400" kern="1200" dirty="0"/>
        </a:p>
      </dsp:txBody>
      <dsp:txXfrm>
        <a:off x="3392737" y="88747"/>
        <a:ext cx="1434778" cy="1434778"/>
      </dsp:txXfrm>
    </dsp:sp>
    <dsp:sp modelId="{84C9DEF7-B7A0-4971-8BD2-0CF0A8CD485A}">
      <dsp:nvSpPr>
        <dsp:cNvPr id="0" name=""/>
        <dsp:cNvSpPr/>
      </dsp:nvSpPr>
      <dsp:spPr>
        <a:xfrm>
          <a:off x="866578" y="-1461"/>
          <a:ext cx="4051147" cy="4051147"/>
        </a:xfrm>
        <a:prstGeom prst="circularArrow">
          <a:avLst>
            <a:gd name="adj1" fmla="val 6906"/>
            <a:gd name="adj2" fmla="val 465684"/>
            <a:gd name="adj3" fmla="val 548020"/>
            <a:gd name="adj4" fmla="val 20586296"/>
            <a:gd name="adj5" fmla="val 805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B50E5-C403-4F07-B5EF-DFDE5E4AE7DF}">
      <dsp:nvSpPr>
        <dsp:cNvPr id="0" name=""/>
        <dsp:cNvSpPr/>
      </dsp:nvSpPr>
      <dsp:spPr>
        <a:xfrm>
          <a:off x="3392737" y="2524697"/>
          <a:ext cx="1434778" cy="1434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잠깐의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일탈</a:t>
          </a:r>
          <a:r>
            <a:rPr lang="en-US" altLang="ko-KR" sz="2400" kern="1200" dirty="0" smtClean="0"/>
            <a:t>/</a:t>
          </a:r>
          <a:r>
            <a:rPr lang="ko-KR" altLang="en-US" sz="2400" kern="1200" dirty="0" smtClean="0"/>
            <a:t>운동</a:t>
          </a:r>
          <a:endParaRPr lang="ko-KR" altLang="en-US" sz="2400" kern="1200" dirty="0"/>
        </a:p>
      </dsp:txBody>
      <dsp:txXfrm>
        <a:off x="3392737" y="2524697"/>
        <a:ext cx="1434778" cy="1434778"/>
      </dsp:txXfrm>
    </dsp:sp>
    <dsp:sp modelId="{964523DF-FC89-449F-96EB-8F42045CA0B9}">
      <dsp:nvSpPr>
        <dsp:cNvPr id="0" name=""/>
        <dsp:cNvSpPr/>
      </dsp:nvSpPr>
      <dsp:spPr>
        <a:xfrm>
          <a:off x="866578" y="-1461"/>
          <a:ext cx="4051147" cy="4051147"/>
        </a:xfrm>
        <a:prstGeom prst="circularArrow">
          <a:avLst>
            <a:gd name="adj1" fmla="val 6906"/>
            <a:gd name="adj2" fmla="val 465684"/>
            <a:gd name="adj3" fmla="val 5948020"/>
            <a:gd name="adj4" fmla="val 4386296"/>
            <a:gd name="adj5" fmla="val 805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69901-E07B-4DB2-A823-4D6BF56160ED}">
      <dsp:nvSpPr>
        <dsp:cNvPr id="0" name=""/>
        <dsp:cNvSpPr/>
      </dsp:nvSpPr>
      <dsp:spPr>
        <a:xfrm>
          <a:off x="956787" y="2524697"/>
          <a:ext cx="1434778" cy="1434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죄책감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400" kern="1200" dirty="0" smtClean="0"/>
            <a:t>&amp; </a:t>
          </a:r>
          <a:r>
            <a:rPr lang="ko-KR" altLang="en-US" sz="2400" kern="1200" dirty="0" smtClean="0"/>
            <a:t>상쾌함</a:t>
          </a:r>
          <a:endParaRPr lang="ko-KR" altLang="en-US" sz="2400" kern="1200" dirty="0"/>
        </a:p>
      </dsp:txBody>
      <dsp:txXfrm>
        <a:off x="956787" y="2524697"/>
        <a:ext cx="1434778" cy="1434778"/>
      </dsp:txXfrm>
    </dsp:sp>
    <dsp:sp modelId="{8BD297D4-5C0D-47EB-B5E7-0BE73A7103C7}">
      <dsp:nvSpPr>
        <dsp:cNvPr id="0" name=""/>
        <dsp:cNvSpPr/>
      </dsp:nvSpPr>
      <dsp:spPr>
        <a:xfrm>
          <a:off x="866578" y="-1461"/>
          <a:ext cx="4051147" cy="4051147"/>
        </a:xfrm>
        <a:prstGeom prst="circularArrow">
          <a:avLst>
            <a:gd name="adj1" fmla="val 6906"/>
            <a:gd name="adj2" fmla="val 465684"/>
            <a:gd name="adj3" fmla="val 11348020"/>
            <a:gd name="adj4" fmla="val 9786296"/>
            <a:gd name="adj5" fmla="val 805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12F33-2466-4C12-956D-03A93E31DED4}">
      <dsp:nvSpPr>
        <dsp:cNvPr id="0" name=""/>
        <dsp:cNvSpPr/>
      </dsp:nvSpPr>
      <dsp:spPr>
        <a:xfrm>
          <a:off x="956787" y="88747"/>
          <a:ext cx="1434778" cy="1434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열심히 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공부 함</a:t>
          </a:r>
          <a:endParaRPr lang="ko-KR" altLang="en-US" sz="2400" kern="1200" dirty="0"/>
        </a:p>
      </dsp:txBody>
      <dsp:txXfrm>
        <a:off x="956787" y="88747"/>
        <a:ext cx="1434778" cy="1434778"/>
      </dsp:txXfrm>
    </dsp:sp>
    <dsp:sp modelId="{78167E8E-9173-4896-ACE8-CA245346FAF2}">
      <dsp:nvSpPr>
        <dsp:cNvPr id="0" name=""/>
        <dsp:cNvSpPr/>
      </dsp:nvSpPr>
      <dsp:spPr>
        <a:xfrm>
          <a:off x="866578" y="-1461"/>
          <a:ext cx="4051147" cy="4051147"/>
        </a:xfrm>
        <a:prstGeom prst="circularArrow">
          <a:avLst>
            <a:gd name="adj1" fmla="val 6906"/>
            <a:gd name="adj2" fmla="val 465684"/>
            <a:gd name="adj3" fmla="val 16748020"/>
            <a:gd name="adj4" fmla="val 15186296"/>
            <a:gd name="adj5" fmla="val 805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881B3-3D09-49FA-B6BF-16CCE1556EF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4649D-4058-452B-AE0D-A23BDB13DC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B580A-1BCE-4438-8193-46558B628661}" type="datetimeFigureOut">
              <a:rPr lang="ko-KR" altLang="en-US" smtClean="0"/>
              <a:pPr/>
              <a:t>2014-12-11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cic.go.kr/nation.index.do" TargetMode="External"/><Relationship Id="rId2" Type="http://schemas.openxmlformats.org/officeDocument/2006/relationships/hyperlink" Target="http://www.dge.go.kr/board/list.do?manager_seq=15&amp;menu_seq=84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그룹 114"/>
          <p:cNvGrpSpPr/>
          <p:nvPr/>
        </p:nvGrpSpPr>
        <p:grpSpPr>
          <a:xfrm rot="10800000">
            <a:off x="9525" y="6265949"/>
            <a:ext cx="9115425" cy="576001"/>
            <a:chOff x="0" y="0"/>
            <a:chExt cx="9115425" cy="576001"/>
          </a:xfrm>
        </p:grpSpPr>
        <p:grpSp>
          <p:nvGrpSpPr>
            <p:cNvPr id="81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18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9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0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4" name="이등변 삼각형 133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134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1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32" name="이등변 삼각형 13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13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2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83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4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3" name="TextBox 162"/>
          <p:cNvSpPr txBox="1"/>
          <p:nvPr/>
        </p:nvSpPr>
        <p:spPr>
          <a:xfrm>
            <a:off x="944007" y="2060848"/>
            <a:ext cx="722345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500" b="1" spc="-450" dirty="0" smtClean="0">
                <a:solidFill>
                  <a:schemeClr val="tx2">
                    <a:alpha val="96000"/>
                  </a:schemeClr>
                </a:solidFill>
                <a:latin typeface="DX새날B" pitchFamily="18" charset="-127"/>
                <a:ea typeface="DX새날B" pitchFamily="18" charset="-127"/>
                <a:cs typeface="Cul De Sac" pitchFamily="2" charset="0"/>
              </a:rPr>
              <a:t>임용시험</a:t>
            </a:r>
            <a:r>
              <a:rPr lang="en-US" altLang="ko-KR" sz="7200" b="1" spc="-450" smtClean="0">
                <a:solidFill>
                  <a:schemeClr val="tx2">
                    <a:alpha val="96000"/>
                  </a:schemeClr>
                </a:solidFill>
                <a:latin typeface="DX새날B" pitchFamily="18" charset="-127"/>
                <a:ea typeface="DX새날B" pitchFamily="18" charset="-127"/>
                <a:cs typeface="Cul De Sac" pitchFamily="2" charset="0"/>
              </a:rPr>
              <a:t>,  </a:t>
            </a:r>
            <a:r>
              <a:rPr lang="ko-KR" altLang="en-US" sz="7200" b="1" spc="-450" smtClean="0">
                <a:solidFill>
                  <a:schemeClr val="tx2">
                    <a:alpha val="96000"/>
                  </a:schemeClr>
                </a:solidFill>
                <a:latin typeface="DX새날B" pitchFamily="18" charset="-127"/>
                <a:ea typeface="DX새날B" pitchFamily="18" charset="-127"/>
                <a:cs typeface="Cul De Sac" pitchFamily="2" charset="0"/>
              </a:rPr>
              <a:t>어떻게 </a:t>
            </a:r>
            <a:r>
              <a:rPr lang="ko-KR" altLang="en-US" sz="7200" b="1" spc="-450" dirty="0" smtClean="0">
                <a:solidFill>
                  <a:schemeClr val="tx2">
                    <a:alpha val="96000"/>
                  </a:schemeClr>
                </a:solidFill>
                <a:latin typeface="DX새날B" pitchFamily="18" charset="-127"/>
                <a:ea typeface="DX새날B" pitchFamily="18" charset="-127"/>
                <a:cs typeface="Cul De Sac" pitchFamily="2" charset="0"/>
              </a:rPr>
              <a:t>준비할까</a:t>
            </a:r>
            <a:endParaRPr lang="ko-KR" altLang="en-US" sz="7200" b="1" spc="-450" dirty="0">
              <a:solidFill>
                <a:schemeClr val="tx2">
                  <a:alpha val="96000"/>
                </a:schemeClr>
              </a:solidFill>
              <a:latin typeface="DX새날B" pitchFamily="18" charset="-127"/>
              <a:ea typeface="DX새날B" pitchFamily="18" charset="-127"/>
              <a:cs typeface="Cul De Sac" pitchFamily="2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355976" y="5013176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tx2"/>
                </a:solidFill>
                <a:latin typeface="DX새날B" pitchFamily="18" charset="-127"/>
                <a:ea typeface="DX새날B" pitchFamily="18" charset="-127"/>
              </a:rPr>
              <a:t>초등특수교육과 </a:t>
            </a:r>
            <a:r>
              <a:rPr lang="en-US" altLang="ko-KR" sz="4400" dirty="0" smtClean="0">
                <a:solidFill>
                  <a:schemeClr val="tx2"/>
                </a:solidFill>
                <a:latin typeface="DX새날B" pitchFamily="18" charset="-127"/>
                <a:ea typeface="DX새날B" pitchFamily="18" charset="-127"/>
              </a:rPr>
              <a:t>10</a:t>
            </a:r>
            <a:r>
              <a:rPr lang="ko-KR" altLang="en-US" sz="4400" dirty="0" smtClean="0">
                <a:solidFill>
                  <a:schemeClr val="tx2"/>
                </a:solidFill>
                <a:latin typeface="DX새날B" pitchFamily="18" charset="-127"/>
                <a:ea typeface="DX새날B" pitchFamily="18" charset="-127"/>
              </a:rPr>
              <a:t>학번 황다정</a:t>
            </a:r>
            <a:endParaRPr lang="ko-KR" altLang="en-US" sz="4400" dirty="0">
              <a:solidFill>
                <a:schemeClr val="tx2"/>
              </a:solidFill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620688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3528" y="1700808"/>
            <a:ext cx="77768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교육과정을 위한 준비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>
              <a:buAutoNum type="arabicParenBoth"/>
            </a:pP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특수교육학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개론서 읽기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각 영역별 마인드맵 작성해보기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영역별 중요 내용 추리기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각론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)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복습 및 기출문제 풀이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620688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3528" y="1772816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교육과정을 위한 준비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/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(2)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특수교육 교육과정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</p:txBody>
      </p:sp>
      <p:graphicFrame>
        <p:nvGraphicFramePr>
          <p:cNvPr id="82" name="다이어그램 81"/>
          <p:cNvGraphicFramePr/>
          <p:nvPr/>
        </p:nvGraphicFramePr>
        <p:xfrm>
          <a:off x="1284312" y="23488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3528" y="1844824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교육과정을 위한 준비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/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(2)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특수교육 교육과정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</p:txBody>
      </p:sp>
      <p:graphicFrame>
        <p:nvGraphicFramePr>
          <p:cNvPr id="85" name="다이어그램 84"/>
          <p:cNvGraphicFramePr/>
          <p:nvPr/>
        </p:nvGraphicFramePr>
        <p:xfrm>
          <a:off x="1187624" y="1772816"/>
          <a:ext cx="691276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3343" y="2853109"/>
            <a:ext cx="8163113" cy="345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544" y="980728"/>
            <a:ext cx="8356623" cy="166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15616" y="332656"/>
            <a:ext cx="7045771" cy="418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620688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3528" y="1700808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교육과정을 위한 준비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/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(3)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초등학교 교육과정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3528" y="3212976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총론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각론 → 인터넷강의 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or 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요약본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수업모형 외우기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예체능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음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미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체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실</a:t>
            </a:r>
            <a:r>
              <a:rPr lang="en-US" altLang="ko-KR" sz="3600" dirty="0" smtClean="0">
                <a:latin typeface="HY강M" pitchFamily="18" charset="-127"/>
                <a:ea typeface="HY강M" pitchFamily="18" charset="-127"/>
              </a:rPr>
              <a:t>),</a:t>
            </a: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도덕 꼼꼼히 보기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각론과 총론 연결하기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ko-KR" altLang="en-US" sz="3600" dirty="0" smtClean="0">
                <a:latin typeface="HY강M" pitchFamily="18" charset="-127"/>
                <a:ea typeface="HY강M" pitchFamily="18" charset="-127"/>
              </a:rPr>
              <a:t>기출문제 풀이</a:t>
            </a:r>
            <a:endParaRPr lang="en-US" altLang="ko-KR" sz="3600" dirty="0" smtClean="0"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620688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5255" y="1700808"/>
            <a:ext cx="3764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▶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2015 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공부 계획 세우기</a:t>
            </a:r>
            <a:endParaRPr lang="ko-KR" altLang="en-US" sz="4000" dirty="0">
              <a:solidFill>
                <a:schemeClr val="accent2"/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323528" y="3717032"/>
            <a:ext cx="244827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1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~4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endParaRPr lang="en-US" altLang="ko-KR" sz="2000" b="1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특수교육학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교직논술 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err="1" smtClean="0">
                <a:latin typeface="HY강M" pitchFamily="18" charset="-127"/>
                <a:ea typeface="HY강M" pitchFamily="18" charset="-127"/>
              </a:rPr>
              <a:t>초과정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개론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수업모형 외우기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특과정 훑어보기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 (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총론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,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과목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)</a:t>
            </a:r>
          </a:p>
          <a:p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339752" y="3789040"/>
            <a:ext cx="13681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5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endParaRPr lang="en-US" altLang="ko-KR" sz="2000" b="1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교생실습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지도안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,</a:t>
            </a:r>
          </a:p>
          <a:p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수업실연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51920" y="3789040"/>
            <a:ext cx="24482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6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~8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endParaRPr lang="en-US" altLang="ko-KR" sz="2000" b="1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특수교육학  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초과정 각론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특과정 외우기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err="1" smtClean="0">
                <a:latin typeface="HY강M" pitchFamily="18" charset="-127"/>
                <a:ea typeface="HY강M" pitchFamily="18" charset="-127"/>
              </a:rPr>
              <a:t>장특법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외우기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기출문제 분석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교직논술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724128" y="3789040"/>
            <a:ext cx="24482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9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~11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endParaRPr lang="en-US" altLang="ko-KR" sz="2000" b="1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끝없이 복습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기출문제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교직논술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모의고사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</p:txBody>
      </p:sp>
      <p:grpSp>
        <p:nvGrpSpPr>
          <p:cNvPr id="97" name="그룹 96"/>
          <p:cNvGrpSpPr/>
          <p:nvPr/>
        </p:nvGrpSpPr>
        <p:grpSpPr>
          <a:xfrm>
            <a:off x="395536" y="2420888"/>
            <a:ext cx="8352928" cy="1296144"/>
            <a:chOff x="395536" y="2996952"/>
            <a:chExt cx="8352928" cy="1296144"/>
          </a:xfrm>
        </p:grpSpPr>
        <p:sp>
          <p:nvSpPr>
            <p:cNvPr id="86" name="오른쪽 화살표 85"/>
            <p:cNvSpPr/>
            <p:nvPr/>
          </p:nvSpPr>
          <p:spPr>
            <a:xfrm>
              <a:off x="395536" y="2996952"/>
              <a:ext cx="8352928" cy="1296144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9552" y="3456296"/>
              <a:ext cx="360040" cy="36004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2555776" y="3458568"/>
              <a:ext cx="360040" cy="36004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4139952" y="3473712"/>
              <a:ext cx="360040" cy="36004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5940152" y="3460064"/>
              <a:ext cx="360040" cy="36004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8100392" y="3487360"/>
              <a:ext cx="360040" cy="36004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7524328" y="3933056"/>
            <a:ext cx="24482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12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r>
              <a:rPr lang="en-US" altLang="ko-KR" sz="2000" b="1" dirty="0" smtClean="0">
                <a:latin typeface="HY강M" pitchFamily="18" charset="-127"/>
                <a:ea typeface="HY강M" pitchFamily="18" charset="-127"/>
              </a:rPr>
              <a:t>~1</a:t>
            </a:r>
            <a:r>
              <a:rPr lang="ko-KR" altLang="en-US" sz="2000" b="1" dirty="0" smtClean="0">
                <a:latin typeface="HY강M" pitchFamily="18" charset="-127"/>
                <a:ea typeface="HY강M" pitchFamily="18" charset="-127"/>
              </a:rPr>
              <a:t>월</a:t>
            </a:r>
            <a:endParaRPr lang="en-US" altLang="ko-KR" sz="2000" b="1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2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차 준비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면접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지도안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수업 실연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91" grpId="0"/>
      <p:bldP spid="94" grpId="0"/>
      <p:bldP spid="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8" name="다이어그램 97"/>
          <p:cNvGraphicFramePr/>
          <p:nvPr/>
        </p:nvGraphicFramePr>
        <p:xfrm>
          <a:off x="251520" y="620688"/>
          <a:ext cx="856895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9" name="TextBox 98"/>
          <p:cNvSpPr txBox="1"/>
          <p:nvPr/>
        </p:nvSpPr>
        <p:spPr>
          <a:xfrm>
            <a:off x="827584" y="4653136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>
                <a:latin typeface="DX새날B" pitchFamily="18" charset="-127"/>
                <a:ea typeface="DX새날B" pitchFamily="18" charset="-127"/>
              </a:rPr>
              <a:t>월 단위 계획</a:t>
            </a:r>
            <a:endParaRPr lang="ko-KR" altLang="en-US" sz="30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779912" y="5827330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>
                <a:latin typeface="DX새날B" pitchFamily="18" charset="-127"/>
                <a:ea typeface="DX새날B" pitchFamily="18" charset="-127"/>
              </a:rPr>
              <a:t>주 단위 계획</a:t>
            </a:r>
            <a:endParaRPr lang="ko-KR" altLang="en-US" sz="30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588224" y="4819218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>
                <a:latin typeface="DX새날B" pitchFamily="18" charset="-127"/>
                <a:ea typeface="DX새날B" pitchFamily="18" charset="-127"/>
              </a:rPr>
              <a:t>일 단위 계획</a:t>
            </a:r>
            <a:endParaRPr lang="ko-KR" altLang="en-US" sz="30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51520" y="764704"/>
            <a:ext cx="34002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 구체적이면서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융통성 있는 계획 짜기</a:t>
            </a:r>
            <a:endParaRPr lang="ko-KR" altLang="en-US" sz="4400" dirty="0"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546065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79512" y="1772816"/>
            <a:ext cx="86276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Q.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교육과정의 구체적인 시험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범위는 어디서 확인 가능한가요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?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 </a:t>
            </a:r>
            <a:endParaRPr lang="ko-KR" altLang="en-US" sz="40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63703" y="2570128"/>
            <a:ext cx="83407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lphaUcPeriod"/>
            </a:pP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각 교육청 홈페이지 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–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시험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,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채용 공고란의 공지사항 확인</a:t>
            </a:r>
            <a:endParaRPr lang="en-US" altLang="ko-KR" sz="40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/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    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예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)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대구광역시 교육청 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–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알림마당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-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  <a:hlinkClick r:id="rId2"/>
              </a:rPr>
              <a:t>시험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  <a:hlinkClick r:id="rId2"/>
              </a:rPr>
              <a:t>.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  <a:hlinkClick r:id="rId2"/>
              </a:rPr>
              <a:t>채용정보</a:t>
            </a:r>
            <a:endParaRPr lang="en-US" altLang="ko-KR" sz="40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/>
            <a:endParaRPr lang="ko-KR" altLang="en-US" sz="40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51520" y="4109591"/>
            <a:ext cx="55451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Q.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교육과정 자료는 어디서 볼 수 있나요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?</a:t>
            </a:r>
            <a:endParaRPr lang="ko-KR" altLang="en-US" sz="40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23528" y="4985881"/>
            <a:ext cx="8691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lphaUcPeriod"/>
            </a:pP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매년 출판사에서 교육과정을 제본한 책을 팔기도 하고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,</a:t>
            </a:r>
          </a:p>
          <a:p>
            <a:pPr marL="742950" indent="-742950"/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    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  <a:hlinkClick r:id="rId3"/>
              </a:rPr>
              <a:t>국가 교육과정 정보센터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에서 원본 다운로드가 가능합니다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.</a:t>
            </a:r>
            <a:endParaRPr lang="ko-KR" altLang="en-US" sz="4000" dirty="0"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7" grpId="0"/>
      <p:bldP spid="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81" name="TextBox 80"/>
          <p:cNvSpPr txBox="1"/>
          <p:nvPr/>
        </p:nvSpPr>
        <p:spPr>
          <a:xfrm>
            <a:off x="323528" y="1929026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Q.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저는 실습 기간에도 계속 임용 공부를 하고 싶어요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!</a:t>
            </a:r>
          </a:p>
        </p:txBody>
      </p:sp>
      <p:sp>
        <p:nvSpPr>
          <p:cNvPr id="82" name="TextBox 81"/>
          <p:cNvSpPr txBox="1"/>
          <p:nvPr/>
        </p:nvSpPr>
        <p:spPr>
          <a:xfrm flipH="1">
            <a:off x="395536" y="2710075"/>
            <a:ext cx="92890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altLang="ko-KR" sz="3600" dirty="0" smtClean="0">
                <a:latin typeface="DX새날B" pitchFamily="18" charset="-127"/>
                <a:ea typeface="DX새날B" pitchFamily="18" charset="-127"/>
              </a:rPr>
              <a:t>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다른 친구들이 교생실습 기간 동안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수업준비로 바쁠 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때 </a:t>
            </a:r>
            <a:endParaRPr lang="en-US" altLang="ko-KR" sz="4000" dirty="0" smtClean="0">
              <a:latin typeface="DX새날B" pitchFamily="18" charset="-127"/>
              <a:ea typeface="DX새날B" pitchFamily="18" charset="-127"/>
            </a:endParaRPr>
          </a:p>
          <a:p>
            <a:pPr marL="342900" indent="-342900"/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 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열심히 공부하면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, 1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차에 붙을 수도 있습니다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.</a:t>
            </a:r>
          </a:p>
          <a:p>
            <a:pPr marL="342900" indent="-342900"/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    </a:t>
            </a:r>
            <a:r>
              <a:rPr lang="ko-KR" altLang="en-US" sz="6000" b="1" dirty="0" smtClean="0">
                <a:latin typeface="DX새날B" pitchFamily="18" charset="-127"/>
                <a:ea typeface="DX새날B" pitchFamily="18" charset="-127"/>
              </a:rPr>
              <a:t>그러나</a:t>
            </a:r>
            <a:r>
              <a:rPr lang="en-US" altLang="ko-KR" sz="6000" b="1" dirty="0" smtClean="0">
                <a:latin typeface="DX새날B" pitchFamily="18" charset="-127"/>
                <a:ea typeface="DX새날B" pitchFamily="18" charset="-127"/>
              </a:rPr>
              <a:t>!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</a:t>
            </a:r>
          </a:p>
          <a:p>
            <a:pPr marL="342900" indent="-342900"/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 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교생 실습은 </a:t>
            </a:r>
            <a:r>
              <a:rPr lang="en-US" altLang="ko-KR" sz="4000" b="1" dirty="0" smtClean="0">
                <a:latin typeface="DX새날B" pitchFamily="18" charset="-127"/>
                <a:ea typeface="DX새날B" pitchFamily="18" charset="-127"/>
              </a:rPr>
              <a:t>2</a:t>
            </a:r>
            <a:r>
              <a:rPr lang="ko-KR" altLang="en-US" sz="4000" b="1" dirty="0" smtClean="0">
                <a:latin typeface="DX새날B" pitchFamily="18" charset="-127"/>
                <a:ea typeface="DX새날B" pitchFamily="18" charset="-127"/>
              </a:rPr>
              <a:t>차 시험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을 </a:t>
            </a:r>
            <a:r>
              <a:rPr lang="en-US" altLang="ko-KR" sz="4000" dirty="0" smtClean="0">
                <a:latin typeface="DX새날B" pitchFamily="18" charset="-127"/>
                <a:ea typeface="DX새날B" pitchFamily="18" charset="-127"/>
              </a:rPr>
              <a:t> </a:t>
            </a:r>
            <a:r>
              <a:rPr lang="ko-KR" altLang="en-US" sz="4000" dirty="0" smtClean="0">
                <a:latin typeface="DX새날B" pitchFamily="18" charset="-127"/>
                <a:ea typeface="DX새날B" pitchFamily="18" charset="-127"/>
              </a:rPr>
              <a:t>대비한 소중한 준비기간입니다</a:t>
            </a:r>
            <a:r>
              <a:rPr lang="en-US" altLang="ko-KR" sz="3600" dirty="0" smtClean="0">
                <a:latin typeface="DX새날B" pitchFamily="18" charset="-127"/>
                <a:ea typeface="DX새날B" pitchFamily="18" charset="-127"/>
              </a:rPr>
              <a:t>. </a:t>
            </a:r>
          </a:p>
          <a:p>
            <a:pPr marL="342900" indent="-342900"/>
            <a:r>
              <a:rPr lang="en-US" altLang="ko-KR" sz="3600" dirty="0" smtClean="0">
                <a:latin typeface="DX새날B" pitchFamily="18" charset="-127"/>
                <a:ea typeface="DX새날B" pitchFamily="18" charset="-127"/>
              </a:rPr>
              <a:t>    </a:t>
            </a:r>
          </a:p>
          <a:p>
            <a:pPr marL="342900" indent="-342900">
              <a:lnSpc>
                <a:spcPct val="150000"/>
              </a:lnSpc>
            </a:pPr>
            <a:r>
              <a:rPr lang="ko-KR" altLang="en-US" sz="3600" dirty="0" smtClean="0">
                <a:latin typeface="DX새날B" pitchFamily="18" charset="-127"/>
                <a:ea typeface="DX새날B" pitchFamily="18" charset="-127"/>
              </a:rPr>
              <a:t>  </a:t>
            </a:r>
            <a:endParaRPr lang="en-US" altLang="ko-KR" sz="4400" dirty="0" smtClean="0">
              <a:solidFill>
                <a:srgbClr val="FF0000"/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Tip.</a:t>
            </a:r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효과적으로 스터디하기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graphicFrame>
        <p:nvGraphicFramePr>
          <p:cNvPr id="85" name="다이어그램 84"/>
          <p:cNvGraphicFramePr/>
          <p:nvPr/>
        </p:nvGraphicFramePr>
        <p:xfrm>
          <a:off x="899592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6" name="TextBox 85"/>
          <p:cNvSpPr txBox="1"/>
          <p:nvPr/>
        </p:nvSpPr>
        <p:spPr>
          <a:xfrm>
            <a:off x="6372200" y="4149080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교직 논술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특과정 빈칸 시험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초과정 기출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특학 정리 및 문제풀이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인터넷 강의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2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차 시험 대비</a:t>
            </a:r>
            <a:endParaRPr lang="ko-KR" altLang="en-US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07504" y="4100879"/>
            <a:ext cx="3592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매주 월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,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수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,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금</a:t>
            </a:r>
            <a:endParaRPr lang="en-US" altLang="ko-KR" b="1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17:00~19:00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지각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결석 시 벌금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각자 영역별로 문제 만들어오기</a:t>
            </a:r>
            <a:endParaRPr lang="ko-KR" altLang="en-US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88024" y="2483604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3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명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~5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명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175688" y="4214698"/>
            <a:ext cx="14462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구체적인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algn="ctr"/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목적</a:t>
            </a:r>
            <a:endParaRPr lang="ko-KR" altLang="en-US" sz="44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890002" y="3667671"/>
            <a:ext cx="7777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smtClean="0">
                <a:latin typeface="DX새날B" pitchFamily="18" charset="-127"/>
                <a:ea typeface="DX새날B" pitchFamily="18" charset="-127"/>
              </a:rPr>
              <a:t>규칙</a:t>
            </a:r>
            <a:endParaRPr lang="ko-KR" altLang="en-US" sz="44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793560" y="2389824"/>
            <a:ext cx="7008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dirty="0" smtClean="0">
                <a:latin typeface="DX새날B" pitchFamily="18" charset="-127"/>
                <a:ea typeface="DX새날B" pitchFamily="18" charset="-127"/>
              </a:rPr>
              <a:t>적정</a:t>
            </a:r>
            <a:endParaRPr lang="en-US" altLang="ko-KR" sz="3200" dirty="0" smtClean="0">
              <a:latin typeface="DX새날B" pitchFamily="18" charset="-127"/>
              <a:ea typeface="DX새날B" pitchFamily="18" charset="-127"/>
            </a:endParaRPr>
          </a:p>
          <a:p>
            <a:pPr algn="ctr"/>
            <a:r>
              <a:rPr lang="ko-KR" altLang="en-US" sz="3200" dirty="0" smtClean="0">
                <a:latin typeface="DX새날B" pitchFamily="18" charset="-127"/>
                <a:ea typeface="DX새날B" pitchFamily="18" charset="-127"/>
              </a:rPr>
              <a:t>인원</a:t>
            </a:r>
            <a:endParaRPr lang="ko-KR" altLang="en-US" sz="3200" dirty="0"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89" grpId="0"/>
      <p:bldP spid="90" grpId="0"/>
      <p:bldP spid="9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03411"/>
            <a:ext cx="5256584" cy="47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Chapter3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체력관리와 마인드컨트롤</a:t>
            </a:r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  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0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31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2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3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4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95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6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7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8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16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17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36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7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8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9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6" name="TextBox 165"/>
          <p:cNvSpPr txBox="1"/>
          <p:nvPr/>
        </p:nvSpPr>
        <p:spPr>
          <a:xfrm>
            <a:off x="755614" y="764704"/>
            <a:ext cx="17780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0" b="1" spc="-450" dirty="0" smtClean="0">
                <a:solidFill>
                  <a:schemeClr val="accent2">
                    <a:alpha val="99000"/>
                  </a:schemeClr>
                </a:solidFill>
                <a:latin typeface="DX새날B" pitchFamily="18" charset="-127"/>
                <a:ea typeface="DX새날B" pitchFamily="18" charset="-127"/>
              </a:rPr>
              <a:t>Index</a:t>
            </a:r>
            <a:endParaRPr lang="ko-KR" altLang="en-US" sz="8000" b="1" spc="-450" dirty="0">
              <a:solidFill>
                <a:schemeClr val="accent2">
                  <a:alpha val="99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539552" y="2348880"/>
            <a:ext cx="6194324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50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Chapter1    </a:t>
            </a:r>
            <a:r>
              <a:rPr lang="ko-KR" altLang="en-US" sz="50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 유형 파악하기</a:t>
            </a:r>
            <a:endParaRPr lang="ko-KR" altLang="en-US" sz="50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187624" y="3431322"/>
            <a:ext cx="534505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50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0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 준비하기</a:t>
            </a:r>
            <a:endParaRPr lang="ko-KR" altLang="en-US" sz="50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1835696" y="4511442"/>
            <a:ext cx="697530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50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Chapter3     </a:t>
            </a:r>
            <a:r>
              <a:rPr lang="ko-KR" altLang="en-US" sz="50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체력 관리와  마인드컨트롤</a:t>
            </a:r>
            <a:endParaRPr lang="ko-KR" altLang="en-US" sz="50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  <p:bldP spid="170" grpId="0"/>
      <p:bldP spid="1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Chapter3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체력관리와 마인드컨트롤</a:t>
            </a:r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  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graphicFrame>
        <p:nvGraphicFramePr>
          <p:cNvPr id="82" name="다이어그램 81"/>
          <p:cNvGraphicFramePr/>
          <p:nvPr/>
        </p:nvGraphicFramePr>
        <p:xfrm>
          <a:off x="1524000" y="21733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4256672" y="236252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DX새날B" pitchFamily="18" charset="-127"/>
                <a:ea typeface="DX새날B" pitchFamily="18" charset="-127"/>
              </a:rPr>
              <a:t>노력</a:t>
            </a:r>
            <a:endParaRPr lang="ko-KR" altLang="en-US" sz="36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521752" y="4824448"/>
            <a:ext cx="1138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DX새날B" pitchFamily="18" charset="-127"/>
                <a:ea typeface="DX새날B" pitchFamily="18" charset="-127"/>
              </a:rPr>
              <a:t>정신력</a:t>
            </a:r>
            <a:endParaRPr lang="ko-KR" altLang="en-US" sz="3600" dirty="0"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771800" y="482444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DX새날B" pitchFamily="18" charset="-127"/>
                <a:ea typeface="DX새날B" pitchFamily="18" charset="-127"/>
              </a:rPr>
              <a:t>체력</a:t>
            </a:r>
            <a:endParaRPr lang="ko-KR" altLang="en-US" sz="3600" dirty="0"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1"/>
      <p:bldP spid="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Chapter3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체력관리와 마인드컨트롤</a:t>
            </a:r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  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graphicFrame>
        <p:nvGraphicFramePr>
          <p:cNvPr id="82" name="다이어그램 81"/>
          <p:cNvGraphicFramePr/>
          <p:nvPr/>
        </p:nvGraphicFramePr>
        <p:xfrm>
          <a:off x="-731912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4" name="다이어그램 83"/>
          <p:cNvGraphicFramePr/>
          <p:nvPr/>
        </p:nvGraphicFramePr>
        <p:xfrm>
          <a:off x="3995936" y="1988840"/>
          <a:ext cx="5784304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4504685" y="227687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다시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2" grpId="0">
        <p:bldAsOne/>
      </p:bldGraphic>
      <p:bldGraphic spid="84" grpId="0">
        <p:bldAsOne/>
      </p:bldGraphic>
      <p:bldP spid="8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 rot="10800000">
            <a:off x="9525" y="6265949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4" name="이등변 삼각형 133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134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32" name="이등변 삼각형 13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13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3" name="TextBox 162"/>
          <p:cNvSpPr txBox="1"/>
          <p:nvPr/>
        </p:nvSpPr>
        <p:spPr>
          <a:xfrm>
            <a:off x="2483768" y="2578839"/>
            <a:ext cx="41376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200" b="1" spc="-450" dirty="0" smtClean="0">
                <a:solidFill>
                  <a:schemeClr val="tx2">
                    <a:alpha val="96000"/>
                  </a:schemeClr>
                </a:solidFill>
                <a:latin typeface="DX새날B" pitchFamily="18" charset="-127"/>
                <a:ea typeface="DX새날B" pitchFamily="18" charset="-127"/>
              </a:rPr>
              <a:t>Thank You :)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692696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Chapter1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유형 파악하기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51520" y="1772816"/>
            <a:ext cx="4894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▶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1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차 시험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: 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교직논술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+ 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교육과정</a:t>
            </a:r>
            <a:endParaRPr lang="ko-KR" altLang="en-US" sz="4000" dirty="0">
              <a:solidFill>
                <a:schemeClr val="accent2"/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35" y="2492896"/>
            <a:ext cx="8700553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TextBox 89"/>
          <p:cNvSpPr txBox="1"/>
          <p:nvPr/>
        </p:nvSpPr>
        <p:spPr>
          <a:xfrm>
            <a:off x="1403648" y="5877272"/>
            <a:ext cx="8164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※ </a:t>
            </a:r>
            <a:r>
              <a:rPr lang="ko-KR" altLang="en-US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교육과정 </a:t>
            </a:r>
            <a:r>
              <a:rPr lang="en-US" altLang="ko-KR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140</a:t>
            </a:r>
            <a:r>
              <a:rPr lang="ko-KR" altLang="en-US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분은 교육과정</a:t>
            </a:r>
            <a:r>
              <a:rPr lang="en-US" altLang="ko-KR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A(70</a:t>
            </a:r>
            <a:r>
              <a:rPr lang="ko-KR" altLang="en-US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분</a:t>
            </a:r>
            <a:r>
              <a:rPr lang="en-US" altLang="ko-KR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), </a:t>
            </a:r>
            <a:r>
              <a:rPr lang="ko-KR" altLang="en-US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교육과정</a:t>
            </a:r>
            <a:r>
              <a:rPr lang="en-US" altLang="ko-KR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B(70</a:t>
            </a:r>
            <a:r>
              <a:rPr lang="ko-KR" altLang="en-US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분</a:t>
            </a:r>
            <a:r>
              <a:rPr lang="en-US" altLang="ko-KR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)</a:t>
            </a:r>
            <a:r>
              <a:rPr lang="ko-KR" altLang="en-US" sz="2800" dirty="0" smtClean="0">
                <a:solidFill>
                  <a:schemeClr val="accent2">
                    <a:lumMod val="75000"/>
                  </a:schemeClr>
                </a:solidFill>
                <a:latin typeface="DX새날B" pitchFamily="18" charset="-127"/>
                <a:ea typeface="DX새날B" pitchFamily="18" charset="-127"/>
              </a:rPr>
              <a:t>로 나누어 실시</a:t>
            </a:r>
            <a:endParaRPr lang="ko-KR" altLang="en-US" sz="2800" dirty="0">
              <a:solidFill>
                <a:schemeClr val="accent2">
                  <a:lumMod val="75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84" name="TextBox 83"/>
          <p:cNvSpPr txBox="1"/>
          <p:nvPr/>
        </p:nvSpPr>
        <p:spPr>
          <a:xfrm>
            <a:off x="251520" y="836712"/>
            <a:ext cx="8122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▶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2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차 시험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: 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교직 적성 심층 면접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+ 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지도안 </a:t>
            </a:r>
            <a:r>
              <a:rPr lang="en-US" altLang="ko-KR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+ </a:t>
            </a:r>
            <a:r>
              <a:rPr lang="ko-KR" altLang="en-US" sz="40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수업 실연</a:t>
            </a:r>
            <a:endParaRPr lang="ko-KR" altLang="en-US" sz="4000" dirty="0">
              <a:solidFill>
                <a:schemeClr val="accent2"/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00808"/>
            <a:ext cx="8953899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TextBox 84"/>
          <p:cNvSpPr txBox="1"/>
          <p:nvPr/>
        </p:nvSpPr>
        <p:spPr>
          <a:xfrm>
            <a:off x="539552" y="5445224"/>
            <a:ext cx="79864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rgbClr val="FF0000"/>
                </a:solidFill>
                <a:latin typeface="DX새날B" pitchFamily="18" charset="-127"/>
                <a:ea typeface="DX새날B" pitchFamily="18" charset="-127"/>
              </a:rPr>
              <a:t>※</a:t>
            </a:r>
            <a:r>
              <a:rPr lang="ko-KR" altLang="en-US" sz="4000" dirty="0" smtClean="0">
                <a:solidFill>
                  <a:srgbClr val="FF0000"/>
                </a:solidFill>
                <a:latin typeface="DX새날B" pitchFamily="18" charset="-127"/>
                <a:ea typeface="DX새날B" pitchFamily="18" charset="-127"/>
              </a:rPr>
              <a:t>시험 과목은 동일하나 배점</a:t>
            </a:r>
            <a:r>
              <a:rPr lang="en-US" altLang="ko-KR" sz="4000" dirty="0" smtClean="0">
                <a:solidFill>
                  <a:srgbClr val="FF0000"/>
                </a:solidFill>
                <a:latin typeface="DX새날B" pitchFamily="18" charset="-127"/>
                <a:ea typeface="DX새날B" pitchFamily="18" charset="-127"/>
              </a:rPr>
              <a:t>, </a:t>
            </a:r>
            <a:r>
              <a:rPr lang="ko-KR" altLang="en-US" sz="4000" dirty="0" smtClean="0">
                <a:solidFill>
                  <a:srgbClr val="FF0000"/>
                </a:solidFill>
                <a:latin typeface="DX새날B" pitchFamily="18" charset="-127"/>
                <a:ea typeface="DX새날B" pitchFamily="18" charset="-127"/>
              </a:rPr>
              <a:t>시간은 지역별로 다를 수 있음</a:t>
            </a:r>
            <a:r>
              <a:rPr lang="en-US" altLang="ko-KR" sz="4000" dirty="0" smtClean="0">
                <a:solidFill>
                  <a:srgbClr val="FF0000"/>
                </a:solidFill>
                <a:latin typeface="DX새날B" pitchFamily="18" charset="-127"/>
                <a:ea typeface="DX새날B" pitchFamily="18" charset="-127"/>
              </a:rPr>
              <a:t>.</a:t>
            </a:r>
            <a:endParaRPr lang="ko-KR" altLang="en-US" sz="4000" dirty="0">
              <a:solidFill>
                <a:srgbClr val="FF0000"/>
              </a:solidFill>
              <a:latin typeface="DX새날B" pitchFamily="18" charset="-127"/>
              <a:ea typeface="DX새날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3528" y="1988840"/>
            <a:ext cx="820891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1.</a:t>
            </a:r>
            <a:r>
              <a:rPr lang="ko-KR" altLang="en-US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 교직논술 </a:t>
            </a:r>
            <a:r>
              <a:rPr lang="en-US" altLang="ko-KR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: </a:t>
            </a:r>
            <a:r>
              <a:rPr lang="ko-KR" altLang="en-US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특수학교 교직</a:t>
            </a:r>
            <a:r>
              <a:rPr lang="en-US" altLang="ko-KR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/</a:t>
            </a:r>
            <a:r>
              <a:rPr lang="ko-KR" altLang="en-US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교양 전 영역</a:t>
            </a:r>
            <a:r>
              <a:rPr lang="en-US" altLang="ko-KR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(20</a:t>
            </a:r>
            <a:r>
              <a:rPr lang="ko-KR" altLang="en-US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점</a:t>
            </a:r>
            <a:r>
              <a:rPr lang="en-US" altLang="ko-KR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)</a:t>
            </a:r>
            <a:endParaRPr lang="ko-KR" altLang="en-US" sz="3500" dirty="0">
              <a:solidFill>
                <a:schemeClr val="accent2"/>
              </a:solidFill>
              <a:latin typeface="DX새날B" pitchFamily="18" charset="-127"/>
              <a:ea typeface="DX새날B" pitchFamily="18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852936"/>
            <a:ext cx="79914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5536" y="2132856"/>
            <a:ext cx="786063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1)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교직 논술을 위한 준비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특수교육학 개론서 읽기 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&amp;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특수교육학 공부 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특수교육 현안에 관심 가지기 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  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예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)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특수교육보조원의 활용 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/ 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부모상담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3.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글쓰기 연습하기 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4.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기출문제 풀어보기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buAutoNum type="arabicPeriod"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5536" y="2132856"/>
            <a:ext cx="786063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교직 논술 쓰기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서론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본론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결론 세 부분으로 나누기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들여쓰기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)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2.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서론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/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결론은 특수교육학 개론서 참고하기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3.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간결하고 명료하게 서술하기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4.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미괄식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(X),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두괄식</a:t>
            </a: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(O)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2400" dirty="0" smtClean="0">
                <a:latin typeface="HY강M" pitchFamily="18" charset="-127"/>
                <a:ea typeface="HY강M" pitchFamily="18" charset="-127"/>
              </a:rPr>
              <a:t>5. </a:t>
            </a:r>
            <a:r>
              <a:rPr lang="ko-KR" altLang="en-US" sz="2400" dirty="0" smtClean="0">
                <a:latin typeface="HY강M" pitchFamily="18" charset="-127"/>
                <a:ea typeface="HY강M" pitchFamily="18" charset="-127"/>
              </a:rPr>
              <a:t>띄어쓰기와 맞춤법 확인</a:t>
            </a:r>
            <a:endParaRPr lang="en-US" altLang="ko-KR" sz="24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139952" y="4797152"/>
            <a:ext cx="4826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예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)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녹내장 학생을 위한 교육적 조치 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3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가지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첫째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조명을 어둡게 조절해 준다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.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왜냐하면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~</a:t>
            </a:r>
          </a:p>
          <a:p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둘째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정해진 시간에 안약을 투여하도록 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~</a:t>
            </a:r>
          </a:p>
          <a:p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셋째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,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안압이 높아지지 않도록 신체 활동 시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~</a:t>
            </a:r>
            <a:endParaRPr lang="ko-KR" altLang="en-US" dirty="0"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908720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3528" y="1844824"/>
            <a:ext cx="820891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2.</a:t>
            </a:r>
            <a:r>
              <a:rPr lang="ko-KR" altLang="en-US" sz="3500" dirty="0" smtClean="0">
                <a:solidFill>
                  <a:schemeClr val="accent2"/>
                </a:solidFill>
                <a:latin typeface="DX새날B" pitchFamily="18" charset="-127"/>
                <a:ea typeface="DX새날B" pitchFamily="18" charset="-127"/>
              </a:rPr>
              <a:t> 교육과정</a:t>
            </a:r>
            <a:endParaRPr lang="ko-KR" altLang="en-US" sz="3500" dirty="0">
              <a:solidFill>
                <a:schemeClr val="accent2"/>
              </a:solidFill>
              <a:latin typeface="DX새날B" pitchFamily="18" charset="-127"/>
              <a:ea typeface="DX새날B" pitchFamily="18" charset="-127"/>
            </a:endParaRPr>
          </a:p>
        </p:txBody>
      </p:sp>
      <p:graphicFrame>
        <p:nvGraphicFramePr>
          <p:cNvPr id="85" name="다이어그램 84"/>
          <p:cNvGraphicFramePr/>
          <p:nvPr/>
        </p:nvGraphicFramePr>
        <p:xfrm>
          <a:off x="1115616" y="1885280"/>
          <a:ext cx="6624736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8" name="직사각형 167"/>
          <p:cNvSpPr/>
          <p:nvPr/>
        </p:nvSpPr>
        <p:spPr>
          <a:xfrm>
            <a:off x="251520" y="620688"/>
            <a:ext cx="7200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Chapter2    </a:t>
            </a:r>
            <a:r>
              <a:rPr lang="ko-KR" altLang="en-US" sz="5500" spc="-180" dirty="0" smtClean="0">
                <a:solidFill>
                  <a:schemeClr val="accent2">
                    <a:alpha val="97000"/>
                  </a:schemeClr>
                </a:solidFill>
                <a:latin typeface="DX새날B" pitchFamily="18" charset="-127"/>
                <a:ea typeface="DX새날B" pitchFamily="18" charset="-127"/>
              </a:rPr>
              <a:t>임용시험 준비하기</a:t>
            </a:r>
            <a:endParaRPr lang="ko-KR" altLang="en-US" sz="5500" spc="-180" dirty="0">
              <a:solidFill>
                <a:schemeClr val="accent2">
                  <a:alpha val="97000"/>
                </a:schemeClr>
              </a:solidFill>
              <a:latin typeface="DX새날B" pitchFamily="18" charset="-127"/>
              <a:ea typeface="DX새날B" pitchFamily="18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3528" y="1628800"/>
            <a:ext cx="88204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2) 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교육과정을 위한 준비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>
              <a:buAutoNum type="arabicParenBoth"/>
            </a:pP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특수교육학</a:t>
            </a: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>
              <a:buAutoNum type="arabicParenBoth"/>
            </a:pPr>
            <a:endParaRPr lang="en-US" altLang="ko-KR" sz="4400" dirty="0" smtClean="0">
              <a:latin typeface="DX새날B" pitchFamily="18" charset="-127"/>
              <a:ea typeface="DX새날B" pitchFamily="18" charset="-127"/>
            </a:endParaRPr>
          </a:p>
          <a:p>
            <a:pPr marL="742950" indent="-742950"/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▶ 특수교육학 영역은 장애 유형 </a:t>
            </a:r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10</a:t>
            </a:r>
            <a:r>
              <a:rPr lang="ko-KR" altLang="en-US" sz="4400" dirty="0" smtClean="0">
                <a:latin typeface="DX새날B" pitchFamily="18" charset="-127"/>
                <a:ea typeface="DX새날B" pitchFamily="18" charset="-127"/>
              </a:rPr>
              <a:t>개가 끝</a:t>
            </a:r>
            <a:r>
              <a:rPr lang="en-US" altLang="ko-KR" sz="4400" dirty="0" smtClean="0">
                <a:latin typeface="DX새날B" pitchFamily="18" charset="-127"/>
                <a:ea typeface="DX새날B" pitchFamily="18" charset="-127"/>
              </a:rPr>
              <a:t>? </a:t>
            </a:r>
            <a:r>
              <a:rPr lang="en-US" altLang="ko-KR" sz="4400" dirty="0" smtClean="0">
                <a:solidFill>
                  <a:srgbClr val="FF0000"/>
                </a:solidFill>
                <a:latin typeface="DX새날B" pitchFamily="18" charset="-127"/>
                <a:ea typeface="DX새날B" pitchFamily="18" charset="-127"/>
              </a:rPr>
              <a:t>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688</Words>
  <Application>Microsoft Office PowerPoint</Application>
  <PresentationFormat>화면 슬라이드 쇼(4:3)</PresentationFormat>
  <Paragraphs>177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9" baseType="lpstr">
      <vt:lpstr>굴림</vt:lpstr>
      <vt:lpstr>Arial</vt:lpstr>
      <vt:lpstr>맑은 고딕</vt:lpstr>
      <vt:lpstr>DX새날B</vt:lpstr>
      <vt:lpstr>Cul De Sac</vt:lpstr>
      <vt:lpstr>HY강M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52</cp:revision>
  <dcterms:created xsi:type="dcterms:W3CDTF">2014-10-30T13:20:38Z</dcterms:created>
  <dcterms:modified xsi:type="dcterms:W3CDTF">2014-12-11T03:46:04Z</dcterms:modified>
</cp:coreProperties>
</file>