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60" r:id="rId3"/>
    <p:sldId id="258" r:id="rId4"/>
    <p:sldId id="257" r:id="rId5"/>
    <p:sldId id="275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40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40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유치원"/>
          <p:cNvSpPr>
            <a:spLocks noChangeArrowheads="1"/>
          </p:cNvSpPr>
          <p:nvPr/>
        </p:nvSpPr>
        <p:spPr bwMode="auto">
          <a:xfrm>
            <a:off x="1071538" y="2857496"/>
            <a:ext cx="1371600" cy="1524000"/>
          </a:xfrm>
          <a:prstGeom prst="roundRect">
            <a:avLst>
              <a:gd name="adj" fmla="val 15403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AutoShape 7" descr="한글교실"/>
          <p:cNvSpPr>
            <a:spLocks noChangeArrowheads="1"/>
          </p:cNvSpPr>
          <p:nvPr/>
        </p:nvSpPr>
        <p:spPr bwMode="auto">
          <a:xfrm>
            <a:off x="2143108" y="2357430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AutoShape 8" descr="대모험"/>
          <p:cNvSpPr>
            <a:spLocks noChangeArrowheads="1"/>
          </p:cNvSpPr>
          <p:nvPr/>
        </p:nvSpPr>
        <p:spPr bwMode="auto">
          <a:xfrm>
            <a:off x="3071802" y="271462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4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AutoShape 9" descr="쓰기척척"/>
          <p:cNvSpPr>
            <a:spLocks noChangeArrowheads="1"/>
          </p:cNvSpPr>
          <p:nvPr/>
        </p:nvSpPr>
        <p:spPr bwMode="auto">
          <a:xfrm>
            <a:off x="4500562" y="3143248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5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AutoShape 10" descr="읽기술술"/>
          <p:cNvSpPr>
            <a:spLocks noChangeArrowheads="1"/>
          </p:cNvSpPr>
          <p:nvPr/>
        </p:nvSpPr>
        <p:spPr bwMode="auto">
          <a:xfrm>
            <a:off x="5572132" y="2500306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6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AutoShape 11" descr="엄마랑"/>
          <p:cNvSpPr>
            <a:spLocks noChangeArrowheads="1"/>
          </p:cNvSpPr>
          <p:nvPr/>
        </p:nvSpPr>
        <p:spPr bwMode="auto">
          <a:xfrm>
            <a:off x="6715140" y="307181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7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857620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ko-KR" altLang="en-US" sz="2400" b="1" dirty="0" smtClean="0"/>
              <a:t>대구대학교 초등특수교육과</a:t>
            </a:r>
          </a:p>
          <a:p>
            <a:pPr algn="r">
              <a:defRPr/>
            </a:pPr>
            <a:endParaRPr lang="ko-KR" altLang="en-US" sz="2400" b="1" dirty="0" smtClean="0"/>
          </a:p>
          <a:p>
            <a:pPr algn="r">
              <a:defRPr/>
            </a:pPr>
            <a:r>
              <a:rPr lang="ko-KR" altLang="en-US" sz="2400" b="1" dirty="0" smtClean="0"/>
              <a:t>최성규</a:t>
            </a:r>
            <a:endParaRPr lang="ko-KR" altLang="en-US" sz="2400" b="1" dirty="0"/>
          </a:p>
        </p:txBody>
      </p:sp>
      <p:sp>
        <p:nvSpPr>
          <p:cNvPr id="16" name="직사각형 15"/>
          <p:cNvSpPr/>
          <p:nvPr/>
        </p:nvSpPr>
        <p:spPr>
          <a:xfrm>
            <a:off x="1928794" y="571480"/>
            <a:ext cx="58272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0" dirty="0" smtClean="0">
                <a:solidFill>
                  <a:schemeClr val="tx2">
                    <a:lumMod val="90000"/>
                  </a:schemeClr>
                </a:solidFill>
                <a:latin typeface="HY태백B" pitchFamily="18" charset="-127"/>
                <a:ea typeface="HY태백B" pitchFamily="18" charset="-127"/>
              </a:rPr>
              <a:t>청각장애아 교육</a:t>
            </a:r>
            <a:endParaRPr lang="ko-KR" altLang="en-US" sz="60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428992" y="857232"/>
            <a:ext cx="2311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학습 목표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00100" y="2143116"/>
            <a:ext cx="75724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사고와 언어의 차이점을 안다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인지와 언어영역의 부분에 대하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여 안다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청각장애아동의 언어적 결함이 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사고의 결함에 미치는 원인을 안다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  <a:endParaRPr lang="en-US" altLang="ko-KR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428860" y="857232"/>
            <a:ext cx="44390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사고와 언어의 차이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8728" y="2214554"/>
            <a:ext cx="61436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·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아베롱의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야생소년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사고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hardware 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software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유아기의 사고와 언어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성인기의 사고와 언어</a:t>
            </a:r>
            <a:endParaRPr lang="ko-KR" altLang="en-US" sz="3600" dirty="0">
              <a:solidFill>
                <a:srgbClr val="FFFFFF"/>
              </a:solidFill>
              <a:latin typeface="HY버들M" pitchFamily="18" charset="-127"/>
              <a:ea typeface="HY버들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571604" y="785794"/>
            <a:ext cx="626004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청각장애아동의 사고와 언어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214414" y="2000240"/>
            <a:ext cx="72152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의사소통의 중요성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부모와의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상호작용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DCDP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와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DCHP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차이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인지발달의 차이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전조작기와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구체적조작기의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차별성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언어적 요인에 원인</a:t>
            </a:r>
            <a:endParaRPr lang="ko-KR" alt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질문하세요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pic>
        <p:nvPicPr>
          <p:cNvPr id="4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00232" y="2071678"/>
            <a:ext cx="5000660" cy="4132836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층">
  <a:themeElements>
    <a:clrScheme name="층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층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층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층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86</Words>
  <Application>Microsoft Office PowerPoint</Application>
  <PresentationFormat>화면 슬라이드 쇼(4:3)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층</vt:lpstr>
      <vt:lpstr>슬라이드 1</vt:lpstr>
      <vt:lpstr>슬라이드 2</vt:lpstr>
      <vt:lpstr>슬라이드 3</vt:lpstr>
      <vt:lpstr>슬라이드 4</vt:lpstr>
      <vt:lpstr>질문하세요!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staff</cp:lastModifiedBy>
  <cp:revision>9</cp:revision>
  <dcterms:created xsi:type="dcterms:W3CDTF">2009-06-15T00:59:29Z</dcterms:created>
  <dcterms:modified xsi:type="dcterms:W3CDTF">2009-06-24T01:17:30Z</dcterms:modified>
</cp:coreProperties>
</file>