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7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2010-04-14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86116" y="857232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57224" y="2000240"/>
            <a:ext cx="785818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장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개념에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4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장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역사에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4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장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한국의 청각장애아교육에 대하여 </a:t>
            </a:r>
            <a:endParaRPr lang="en-US" altLang="ko-KR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2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장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원인에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2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장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청각장애아의 인지발달에 대하여 </a:t>
            </a:r>
            <a:endParaRPr lang="en-US" altLang="ko-KR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altLang="ko-KR" sz="3400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143108" y="714356"/>
            <a:ext cx="51988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1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청각장애의 개념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71538" y="1928802"/>
            <a:ext cx="7500990" cy="449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결손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(impaired) :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듣는 능력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물리적 능력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곤란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(disability) :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학습능력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장애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(handicapped) :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사회적 적응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개념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농과 난청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1</a:t>
            </a:r>
            <a:r>
              <a:rPr lang="ko-KR" altLang="en-US" sz="3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급이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없음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청력손실의 정도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13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 내용 검토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그림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1.4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검토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이득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gain)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청력손실의 시기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쪽의 문제점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병리적 부위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전음성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감음신경성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혼합성</a:t>
            </a:r>
            <a:endParaRPr lang="ko-KR" altLang="en-US" sz="3000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285852" y="857232"/>
            <a:ext cx="6870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2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청각장애아 교육의 역사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57224" y="1785926"/>
            <a:ext cx="7929618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고대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: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편견과 미신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,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유기와 학대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자선보호적 관점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: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성경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,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탈무드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, </a:t>
            </a:r>
            <a:r>
              <a:rPr lang="ko-KR" altLang="en-US" sz="2800" b="1" dirty="0" err="1" smtClean="0">
                <a:solidFill>
                  <a:srgbClr val="FFFFFF"/>
                </a:solidFill>
              </a:rPr>
              <a:t>유스티아누스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 </a:t>
            </a:r>
            <a:endParaRPr lang="en-US" altLang="ko-KR" sz="28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ko-KR" sz="2800" b="1" dirty="0" smtClean="0">
                <a:solidFill>
                  <a:srgbClr val="FFFFFF"/>
                </a:solidFill>
              </a:rPr>
              <a:t> 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법전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err="1" smtClean="0">
                <a:solidFill>
                  <a:srgbClr val="FFFFFF"/>
                </a:solidFill>
              </a:rPr>
              <a:t>교육불가능론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: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과학적 이해의 부족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(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농과 </a:t>
            </a:r>
            <a:r>
              <a:rPr lang="ko-KR" altLang="en-US" sz="2800" b="1" dirty="0" err="1" smtClean="0">
                <a:solidFill>
                  <a:srgbClr val="FFFFFF"/>
                </a:solidFill>
              </a:rPr>
              <a:t>아의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 </a:t>
            </a:r>
            <a:endParaRPr lang="en-US" altLang="ko-KR" sz="28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ko-KR" sz="2800" b="1" dirty="0" smtClean="0">
                <a:solidFill>
                  <a:srgbClr val="FFFFFF"/>
                </a:solidFill>
              </a:rPr>
              <a:t> 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동시 수반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),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언어의 선천설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(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아리스토텔레스와 아</a:t>
            </a:r>
            <a:endParaRPr lang="en-US" altLang="ko-KR" sz="28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ko-KR" sz="2800" b="1" dirty="0" smtClean="0">
                <a:solidFill>
                  <a:srgbClr val="FFFFFF"/>
                </a:solidFill>
              </a:rPr>
              <a:t>  </a:t>
            </a:r>
            <a:r>
              <a:rPr lang="ko-KR" altLang="en-US" sz="2800" b="1" dirty="0" err="1" smtClean="0">
                <a:solidFill>
                  <a:srgbClr val="FFFFFF"/>
                </a:solidFill>
              </a:rPr>
              <a:t>우구스티누스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err="1" smtClean="0">
                <a:solidFill>
                  <a:srgbClr val="FFFFFF"/>
                </a:solidFill>
              </a:rPr>
              <a:t>농교육의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 성립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: 14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세기 르네상스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개인교수의 시작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: 16-17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세기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(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세계 최초의 농교</a:t>
            </a:r>
            <a:endParaRPr lang="en-US" altLang="ko-KR" sz="28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ko-KR" sz="2800" b="1" dirty="0" smtClean="0">
                <a:solidFill>
                  <a:srgbClr val="FFFFFF"/>
                </a:solidFill>
              </a:rPr>
              <a:t> 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육자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-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스페인의 수도사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Pedro Ponce de Leon)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· </a:t>
            </a:r>
            <a:r>
              <a:rPr lang="en-US" altLang="ko-KR" sz="2800" b="1" dirty="0" err="1" smtClean="0">
                <a:solidFill>
                  <a:srgbClr val="FFFFFF"/>
                </a:solidFill>
              </a:rPr>
              <a:t>Bonet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의 업적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: 1)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알파벳의 단순화와 농아동의 </a:t>
            </a:r>
            <a:endParaRPr lang="en-US" altLang="ko-KR" sz="2800" b="1" dirty="0" smtClean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ko-KR" sz="2800" b="1" dirty="0" smtClean="0">
                <a:solidFill>
                  <a:srgbClr val="FFFFFF"/>
                </a:solidFill>
              </a:rPr>
              <a:t>  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읽기 </a:t>
            </a:r>
            <a:r>
              <a:rPr lang="en-US" altLang="ko-KR" sz="2800" b="1" dirty="0" smtClean="0">
                <a:solidFill>
                  <a:srgbClr val="FFFFFF"/>
                </a:solidFill>
              </a:rPr>
              <a:t>2) </a:t>
            </a:r>
            <a:r>
              <a:rPr lang="ko-KR" altLang="en-US" sz="2800" b="1" dirty="0" err="1" smtClean="0">
                <a:solidFill>
                  <a:srgbClr val="FFFFFF"/>
                </a:solidFill>
              </a:rPr>
              <a:t>지문자</a:t>
            </a:r>
            <a:r>
              <a:rPr lang="ko-KR" altLang="en-US" sz="2800" b="1" dirty="0" smtClean="0">
                <a:solidFill>
                  <a:srgbClr val="FFFFFF"/>
                </a:solidFill>
              </a:rPr>
              <a:t> 소개와 사용</a:t>
            </a:r>
            <a:endParaRPr lang="ko-KR" altLang="en-US" sz="2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500298" y="857232"/>
            <a:ext cx="48942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유럽과 미국의 </a:t>
            </a:r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농교육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57224" y="1857364"/>
            <a:ext cx="8072494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1)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프랑스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수화법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(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레뻬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;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세계최초의 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농학교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-1760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년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;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수화는</a:t>
            </a:r>
            <a:endParaRPr lang="en-US" altLang="ko-KR" sz="2600" b="1" dirty="0" smtClean="0">
              <a:solidFill>
                <a:srgbClr val="FFFF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 농자의 모국어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2)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독일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sz="2600" b="1" dirty="0" smtClean="0">
                <a:solidFill>
                  <a:srgbClr val="FFFFFF"/>
                </a:solidFill>
              </a:rPr>
              <a:t>   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구화법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(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하이니케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;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세계최초의 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공립농학교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-1778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년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;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 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농교육의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 유일한 방법은 말을 가르치는 길 뿐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3)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영국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  Braidwood-1783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년 </a:t>
            </a:r>
            <a:r>
              <a:rPr lang="ko-KR" altLang="en-US" sz="2600" b="1" dirty="0" err="1" smtClean="0">
                <a:solidFill>
                  <a:srgbClr val="FFFFFF"/>
                </a:solidFill>
              </a:rPr>
              <a:t>농학교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 개교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4) 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미국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 Thomas Gallaudet-</a:t>
            </a:r>
            <a:r>
              <a:rPr lang="en-US" altLang="ko-KR" sz="2600" b="1" dirty="0" err="1" smtClean="0">
                <a:solidFill>
                  <a:srgbClr val="FFFFFF"/>
                </a:solidFill>
              </a:rPr>
              <a:t>Sicard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의 도움과 </a:t>
            </a:r>
            <a:r>
              <a:rPr lang="en-US" altLang="ko-KR" sz="2600" b="1" dirty="0" err="1" smtClean="0">
                <a:solidFill>
                  <a:srgbClr val="FFFFFF"/>
                </a:solidFill>
              </a:rPr>
              <a:t>Clerc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의 동행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 1817</a:t>
            </a:r>
            <a:r>
              <a:rPr lang="ko-KR" altLang="en-US" sz="2600" b="1" dirty="0" smtClean="0">
                <a:solidFill>
                  <a:srgbClr val="FFFFFF"/>
                </a:solidFill>
              </a:rPr>
              <a:t>년 </a:t>
            </a:r>
            <a:r>
              <a:rPr lang="en-US" altLang="ko-KR" sz="2600" b="1" dirty="0" smtClean="0">
                <a:solidFill>
                  <a:srgbClr val="FFFFFF"/>
                </a:solidFill>
              </a:rPr>
              <a:t>The American(Connecticut)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2600" b="1" dirty="0" smtClean="0">
                <a:solidFill>
                  <a:srgbClr val="FFFFFF"/>
                </a:solidFill>
              </a:rPr>
              <a:t>   Asylum(School) for the Deaf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sz="2600" b="1" dirty="0" smtClean="0">
                <a:solidFill>
                  <a:srgbClr val="FFFFFF"/>
                </a:solidFill>
              </a:rPr>
              <a:t>  구화주의와 수화주의의 대립과 </a:t>
            </a:r>
            <a:r>
              <a:rPr lang="en-US" altLang="ko-KR" sz="2600" b="1" dirty="0" err="1" smtClean="0">
                <a:solidFill>
                  <a:srgbClr val="FFFFFF"/>
                </a:solidFill>
              </a:rPr>
              <a:t>TotalCommunication</a:t>
            </a:r>
            <a:endParaRPr lang="en-US" altLang="ko-KR" sz="2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ko-KR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214414" y="714356"/>
            <a:ext cx="74847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제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3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한국의 청각장애아 교육 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57224" y="1928802"/>
            <a:ext cx="77867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광복전</a:t>
            </a:r>
            <a:endParaRPr lang="ko-KR" alt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- 1881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 신사유람단 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아인원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(61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이익민과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체후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ko-KR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Chefoo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농학교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(65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제생원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(1912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endParaRPr lang="en-US" altLang="ko-KR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광복후</a:t>
            </a:r>
            <a:endParaRPr lang="ko-KR" altLang="en-US" sz="32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1949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 교육법 제정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(6-3-3-4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년제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1947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윤백원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한글 </a:t>
            </a:r>
            <a:r>
              <a:rPr lang="ko-KR" altLang="en-US" sz="32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지문자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제정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민간 사학의 노력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(1946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 대구맹아학교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lnSpc>
                <a:spcPct val="80000"/>
              </a:lnSpc>
              <a:buFontTx/>
              <a:buChar char="-"/>
            </a:pP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70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년대 </a:t>
            </a:r>
            <a:r>
              <a:rPr lang="en-US" altLang="ko-K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사학과 공립학교</a:t>
            </a:r>
            <a:endParaRPr lang="ko-KR" alt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928794" y="714356"/>
            <a:ext cx="58128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제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4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청각장애의 원인 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14414" y="2143116"/>
            <a:ext cx="68580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FontTx/>
              <a:buAutoNum type="arabicParenR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표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4.1(85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buFontTx/>
              <a:buAutoNum type="arabicParenR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귀의 구조</a:t>
            </a:r>
          </a:p>
          <a:p>
            <a:pPr marL="533400" indent="-533400">
              <a:buFontTx/>
              <a:buAutoNum type="arabicParenR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정도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표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4.2, 91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buFontTx/>
              <a:buAutoNum type="arabicParenR"/>
            </a:pP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청력형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(92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buFontTx/>
              <a:buAutoNum type="arabicParenR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원인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(94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altLang="ko-KR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500166" y="714356"/>
            <a:ext cx="67233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제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5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청각장애와 인지발달 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928662" y="1928802"/>
            <a:ext cx="7715304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언어와 사고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en-US" altLang="ko-KR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Vygotsky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와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Piaget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농아동의 지능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3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단계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지능검사의 유의점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(119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동작성</a:t>
            </a:r>
            <a:endParaRPr lang="ko-KR" altLang="en-US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연령이 어릴수록 신뢰도 낮음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전문가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종 이상의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동작성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검사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세 이하의 경우에 시간 제한 검사 어려움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개별검사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5) </a:t>
            </a:r>
            <a:r>
              <a:rPr lang="en-US" altLang="ko-KR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Hiskey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-Nebraska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검사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농유아용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학습</a:t>
            </a:r>
            <a:endParaRPr lang="en-US" altLang="ko-KR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적성검사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질문하세요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00232" y="2236226"/>
            <a:ext cx="4286280" cy="390741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447</Words>
  <Application>Microsoft Office PowerPoint</Application>
  <PresentationFormat>화면 슬라이드 쇼(4:3)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층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질문하세요!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sec</cp:lastModifiedBy>
  <cp:revision>18</cp:revision>
  <dcterms:created xsi:type="dcterms:W3CDTF">2009-06-15T00:59:29Z</dcterms:created>
  <dcterms:modified xsi:type="dcterms:W3CDTF">2010-04-14T01:59:23Z</dcterms:modified>
</cp:coreProperties>
</file>