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</p:sldMasterIdLst>
  <p:notesMasterIdLst>
    <p:notesMasterId r:id="rId29"/>
  </p:notesMasterIdLst>
  <p:sldIdLst>
    <p:sldId id="326" r:id="rId2"/>
    <p:sldId id="325" r:id="rId3"/>
    <p:sldId id="314" r:id="rId4"/>
    <p:sldId id="345" r:id="rId5"/>
    <p:sldId id="346" r:id="rId6"/>
    <p:sldId id="323" r:id="rId7"/>
    <p:sldId id="335" r:id="rId8"/>
    <p:sldId id="347" r:id="rId9"/>
    <p:sldId id="327" r:id="rId10"/>
    <p:sldId id="348" r:id="rId11"/>
    <p:sldId id="342" r:id="rId12"/>
    <p:sldId id="328" r:id="rId13"/>
    <p:sldId id="339" r:id="rId14"/>
    <p:sldId id="349" r:id="rId15"/>
    <p:sldId id="350" r:id="rId16"/>
    <p:sldId id="351" r:id="rId17"/>
    <p:sldId id="352" r:id="rId18"/>
    <p:sldId id="329" r:id="rId19"/>
    <p:sldId id="343" r:id="rId20"/>
    <p:sldId id="331" r:id="rId21"/>
    <p:sldId id="353" r:id="rId22"/>
    <p:sldId id="330" r:id="rId23"/>
    <p:sldId id="333" r:id="rId24"/>
    <p:sldId id="354" r:id="rId25"/>
    <p:sldId id="355" r:id="rId26"/>
    <p:sldId id="344" r:id="rId27"/>
    <p:sldId id="338" r:id="rId28"/>
  </p:sldIdLst>
  <p:sldSz cx="10691813" cy="7559675"/>
  <p:notesSz cx="6858000" cy="9144000"/>
  <p:embeddedFontLst>
    <p:embeddedFont>
      <p:font typeface="나눔스퀘어_ac" panose="020B0600000101010101" pitchFamily="50" charset="-127"/>
      <p:regular r:id="rId30"/>
    </p:embeddedFont>
    <p:embeddedFont>
      <p:font typeface="나눔스퀘어_ac Bold" panose="020B0600000101010101" pitchFamily="50" charset="-127"/>
      <p:bold r:id="rId31"/>
    </p:embeddedFont>
    <p:embeddedFont>
      <p:font typeface="나눔스퀘어_ac ExtraBold" panose="020B0600000101010101" pitchFamily="50" charset="-127"/>
      <p:bold r:id="rId32"/>
    </p:embeddedFont>
    <p:embeddedFont>
      <p:font typeface="Arial Black" panose="020B0A04020102020204" pitchFamily="34" charset="0"/>
      <p:bold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F82"/>
    <a:srgbClr val="3E84D2"/>
    <a:srgbClr val="2E75C4"/>
    <a:srgbClr val="8AC3FF"/>
    <a:srgbClr val="A5A5FD"/>
    <a:srgbClr val="6699FF"/>
    <a:srgbClr val="3366FF"/>
    <a:srgbClr val="D7E3F5"/>
    <a:srgbClr val="E3EDF9"/>
    <a:srgbClr val="B8D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9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1E057471-BAC4-43E2-B198-A8B728858C6F}" type="datetimeFigureOut">
              <a:rPr lang="ko-KR" altLang="en-US" smtClean="0"/>
              <a:pPr/>
              <a:t>2021-07-28(Wed)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D1D9E5EB-EFAA-4B74-901E-B1938FAF4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70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4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-2571"/>
            <a:ext cx="10691657" cy="1341028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6223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105537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 userDrawn="1"/>
        </p:nvSpPr>
        <p:spPr>
          <a:xfrm flipH="1">
            <a:off x="0" y="0"/>
            <a:ext cx="622300" cy="7559675"/>
          </a:xfrm>
          <a:prstGeom prst="rect">
            <a:avLst/>
          </a:prstGeom>
          <a:solidFill>
            <a:srgbClr val="2A5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B5B9C5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066" y="523407"/>
            <a:ext cx="4741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spc="-2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F9933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  <a:endParaRPr lang="en-US" altLang="ko-KR" sz="900" b="1" spc="-2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FF9933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7" name="타원 6"/>
          <p:cNvSpPr/>
          <p:nvPr userDrawn="1"/>
        </p:nvSpPr>
        <p:spPr>
          <a:xfrm>
            <a:off x="175684" y="7156029"/>
            <a:ext cx="270933" cy="270933"/>
          </a:xfrm>
          <a:prstGeom prst="ellipse">
            <a:avLst/>
          </a:prstGeom>
          <a:solidFill>
            <a:srgbClr val="A3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A483F-C353-42D8-898B-0995B30E6FE6}" type="slidenum">
              <a:rPr kumimoji="0" lang="en-US" altLang="ko-KR" sz="1000" b="0" i="0" u="none" strike="noStrike" kern="1200" cap="none" spc="0" normalizeH="0" baseline="0" noProof="0" smtClean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Bold" panose="020B0600000101010101" pitchFamily="50" charset="-127"/>
                <a:cs typeface="+mn-cs"/>
              </a:rPr>
              <a:t>‹#›</a:t>
            </a:fld>
            <a:endParaRPr kumimoji="0" lang="en-US" altLang="ko-KR" sz="1000" b="0" i="0" u="none" strike="noStrike" kern="1200" cap="none" spc="0" normalizeH="0" baseline="0" noProof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82612" y="3591552"/>
            <a:ext cx="57076" cy="376571"/>
            <a:chOff x="1190625" y="3526705"/>
            <a:chExt cx="57076" cy="376571"/>
          </a:xfrm>
          <a:solidFill>
            <a:srgbClr val="7185A4"/>
          </a:solidFill>
        </p:grpSpPr>
        <p:sp>
          <p:nvSpPr>
            <p:cNvPr id="8" name="타원 7"/>
            <p:cNvSpPr/>
            <p:nvPr userDrawn="1"/>
          </p:nvSpPr>
          <p:spPr>
            <a:xfrm>
              <a:off x="1190625" y="3526705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1190625" y="3633203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1190625" y="3739701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1190625" y="3846200"/>
              <a:ext cx="57076" cy="57076"/>
            </a:xfrm>
            <a:prstGeom prst="ellipse">
              <a:avLst/>
            </a:prstGeom>
            <a:solidFill>
              <a:srgbClr val="8A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-19050" y="694278"/>
            <a:ext cx="622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006AD9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IV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006AD9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 userDrawn="1"/>
        </p:nvCxnSpPr>
        <p:spPr>
          <a:xfrm flipH="1">
            <a:off x="881064" y="7067550"/>
            <a:ext cx="9510711" cy="0"/>
          </a:xfrm>
          <a:prstGeom prst="line">
            <a:avLst/>
          </a:prstGeom>
          <a:ln>
            <a:solidFill>
              <a:srgbClr val="2A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A680ED9B-F500-4D38-877A-9731F3165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7374" y="7090602"/>
            <a:ext cx="1522979" cy="4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79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622300" y="0"/>
            <a:ext cx="10069513" cy="7559675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4" name="직선 연결선 3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D7D7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7" y="5095367"/>
            <a:ext cx="10072116" cy="2464308"/>
          </a:xfrm>
          <a:prstGeom prst="rect">
            <a:avLst/>
          </a:prstGeom>
        </p:spPr>
      </p:pic>
      <p:sp>
        <p:nvSpPr>
          <p:cNvPr id="9" name="직각 삼각형 8"/>
          <p:cNvSpPr/>
          <p:nvPr userDrawn="1"/>
        </p:nvSpPr>
        <p:spPr>
          <a:xfrm flipH="1">
            <a:off x="0" y="-1"/>
            <a:ext cx="10688639" cy="7559675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2" y="0"/>
            <a:ext cx="2029968" cy="2665476"/>
          </a:xfrm>
          <a:prstGeom prst="rect">
            <a:avLst/>
          </a:prstGeom>
        </p:spPr>
      </p:pic>
      <p:grpSp>
        <p:nvGrpSpPr>
          <p:cNvPr id="10" name="그룹 9"/>
          <p:cNvGrpSpPr/>
          <p:nvPr userDrawn="1"/>
        </p:nvGrpSpPr>
        <p:grpSpPr>
          <a:xfrm>
            <a:off x="622300" y="1192594"/>
            <a:ext cx="2028153" cy="1469624"/>
            <a:chOff x="0" y="6107059"/>
            <a:chExt cx="10691813" cy="1469624"/>
          </a:xfrm>
        </p:grpSpPr>
        <p:sp>
          <p:nvSpPr>
            <p:cNvPr id="11" name="직사각형 10"/>
            <p:cNvSpPr/>
            <p:nvPr/>
          </p:nvSpPr>
          <p:spPr>
            <a:xfrm>
              <a:off x="0" y="7098369"/>
              <a:ext cx="10691813" cy="166182"/>
            </a:xfrm>
            <a:prstGeom prst="rect">
              <a:avLst/>
            </a:prstGeom>
            <a:solidFill>
              <a:srgbClr val="20324C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0" y="6767933"/>
              <a:ext cx="10691813" cy="166182"/>
            </a:xfrm>
            <a:prstGeom prst="rect">
              <a:avLst/>
            </a:prstGeom>
            <a:solidFill>
              <a:srgbClr val="20324C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0" y="6437496"/>
              <a:ext cx="10691813" cy="166182"/>
            </a:xfrm>
            <a:prstGeom prst="rect">
              <a:avLst/>
            </a:prstGeom>
            <a:solidFill>
              <a:srgbClr val="20324C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0" y="6107059"/>
              <a:ext cx="10691813" cy="166182"/>
            </a:xfrm>
            <a:prstGeom prst="rect">
              <a:avLst/>
            </a:prstGeom>
            <a:solidFill>
              <a:srgbClr val="20324C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7410501"/>
              <a:ext cx="10691813" cy="166182"/>
            </a:xfrm>
            <a:prstGeom prst="rect">
              <a:avLst/>
            </a:prstGeom>
            <a:solidFill>
              <a:srgbClr val="20324C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8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bg>
      <p:bgPr>
        <a:solidFill>
          <a:srgbClr val="1B5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79838"/>
            <a:ext cx="10691813" cy="37798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1" y="3778623"/>
            <a:ext cx="3781052" cy="3781052"/>
          </a:xfrm>
          <a:prstGeom prst="rect">
            <a:avLst/>
          </a:prstGeom>
        </p:spPr>
      </p:pic>
      <p:sp>
        <p:nvSpPr>
          <p:cNvPr id="5" name="직각 삼각형 4"/>
          <p:cNvSpPr/>
          <p:nvPr userDrawn="1"/>
        </p:nvSpPr>
        <p:spPr>
          <a:xfrm flipH="1" flipV="1">
            <a:off x="6182977" y="0"/>
            <a:ext cx="4508930" cy="5221117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6090051"/>
            <a:ext cx="10691813" cy="1469624"/>
            <a:chOff x="0" y="6107059"/>
            <a:chExt cx="10691813" cy="1469624"/>
          </a:xfrm>
        </p:grpSpPr>
        <p:sp>
          <p:nvSpPr>
            <p:cNvPr id="7" name="직사각형 6"/>
            <p:cNvSpPr/>
            <p:nvPr/>
          </p:nvSpPr>
          <p:spPr>
            <a:xfrm>
              <a:off x="0" y="709836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6767933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6437496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610705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7410501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247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1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-2571"/>
            <a:ext cx="10691657" cy="1341028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6223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105537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 userDrawn="1"/>
        </p:nvSpPr>
        <p:spPr>
          <a:xfrm flipH="1">
            <a:off x="0" y="0"/>
            <a:ext cx="622300" cy="7559675"/>
          </a:xfrm>
          <a:prstGeom prst="rect">
            <a:avLst/>
          </a:prstGeom>
          <a:solidFill>
            <a:srgbClr val="2A5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B5B9C5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066" y="523407"/>
            <a:ext cx="4741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spc="-2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F9933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  <a:endParaRPr lang="en-US" altLang="ko-KR" sz="900" b="1" spc="-2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FF9933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7" name="타원 6"/>
          <p:cNvSpPr/>
          <p:nvPr userDrawn="1"/>
        </p:nvSpPr>
        <p:spPr>
          <a:xfrm>
            <a:off x="175684" y="7156029"/>
            <a:ext cx="270933" cy="270933"/>
          </a:xfrm>
          <a:prstGeom prst="ellipse">
            <a:avLst/>
          </a:prstGeom>
          <a:solidFill>
            <a:srgbClr val="A3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A483F-C353-42D8-898B-0995B30E6FE6}" type="slidenum">
              <a:rPr kumimoji="0" lang="en-US" altLang="ko-KR" sz="1000" b="0" i="0" u="none" strike="noStrike" kern="1200" cap="none" spc="0" normalizeH="0" baseline="0" noProof="0" smtClean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Bold" panose="020B0600000101010101" pitchFamily="50" charset="-127"/>
                <a:cs typeface="+mn-cs"/>
              </a:rPr>
              <a:t>‹#›</a:t>
            </a:fld>
            <a:endParaRPr kumimoji="0" lang="en-US" altLang="ko-KR" sz="1000" b="0" i="0" u="none" strike="noStrike" kern="1200" cap="none" spc="0" normalizeH="0" baseline="0" noProof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82612" y="3591552"/>
            <a:ext cx="57076" cy="376571"/>
            <a:chOff x="1190625" y="3526705"/>
            <a:chExt cx="57076" cy="376571"/>
          </a:xfrm>
          <a:solidFill>
            <a:srgbClr val="7185A4"/>
          </a:solidFill>
        </p:grpSpPr>
        <p:sp>
          <p:nvSpPr>
            <p:cNvPr id="8" name="타원 7"/>
            <p:cNvSpPr/>
            <p:nvPr userDrawn="1"/>
          </p:nvSpPr>
          <p:spPr>
            <a:xfrm>
              <a:off x="1190625" y="3526705"/>
              <a:ext cx="57076" cy="57076"/>
            </a:xfrm>
            <a:prstGeom prst="ellipse">
              <a:avLst/>
            </a:prstGeom>
            <a:solidFill>
              <a:srgbClr val="8A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1190625" y="3633203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1190625" y="3739701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1190625" y="3846200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-19050" y="694278"/>
            <a:ext cx="622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006AD9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006AD9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직선 연결선 30"/>
          <p:cNvCxnSpPr/>
          <p:nvPr userDrawn="1"/>
        </p:nvCxnSpPr>
        <p:spPr>
          <a:xfrm flipH="1">
            <a:off x="881064" y="7067550"/>
            <a:ext cx="9510711" cy="0"/>
          </a:xfrm>
          <a:prstGeom prst="line">
            <a:avLst/>
          </a:prstGeom>
          <a:ln>
            <a:solidFill>
              <a:srgbClr val="2A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F0056DBE-1029-4082-902E-98B45DCF04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7374" y="7090602"/>
            <a:ext cx="1522979" cy="4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bg>
      <p:bgPr>
        <a:solidFill>
          <a:srgbClr val="1B5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79838"/>
            <a:ext cx="10691813" cy="37798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1" y="3778623"/>
            <a:ext cx="3781052" cy="3781052"/>
          </a:xfrm>
          <a:prstGeom prst="rect">
            <a:avLst/>
          </a:prstGeom>
        </p:spPr>
      </p:pic>
      <p:sp>
        <p:nvSpPr>
          <p:cNvPr id="5" name="직각 삼각형 4"/>
          <p:cNvSpPr/>
          <p:nvPr userDrawn="1"/>
        </p:nvSpPr>
        <p:spPr>
          <a:xfrm flipH="1" flipV="1">
            <a:off x="6182977" y="0"/>
            <a:ext cx="4508930" cy="5221117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6090051"/>
            <a:ext cx="10691813" cy="1469624"/>
            <a:chOff x="0" y="6107059"/>
            <a:chExt cx="10691813" cy="1469624"/>
          </a:xfrm>
        </p:grpSpPr>
        <p:sp>
          <p:nvSpPr>
            <p:cNvPr id="7" name="직사각형 6"/>
            <p:cNvSpPr/>
            <p:nvPr/>
          </p:nvSpPr>
          <p:spPr>
            <a:xfrm>
              <a:off x="0" y="709836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6767933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6437496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610705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7410501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33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2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-2571"/>
            <a:ext cx="10691657" cy="1341028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6223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105537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 userDrawn="1"/>
        </p:nvSpPr>
        <p:spPr>
          <a:xfrm flipH="1">
            <a:off x="0" y="0"/>
            <a:ext cx="622300" cy="7559675"/>
          </a:xfrm>
          <a:prstGeom prst="rect">
            <a:avLst/>
          </a:prstGeom>
          <a:solidFill>
            <a:srgbClr val="2A5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B5B9C5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066" y="523407"/>
            <a:ext cx="4741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spc="-2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F9933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  <a:endParaRPr lang="en-US" altLang="ko-KR" sz="900" b="1" spc="-2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FF9933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7" name="타원 6"/>
          <p:cNvSpPr/>
          <p:nvPr userDrawn="1"/>
        </p:nvSpPr>
        <p:spPr>
          <a:xfrm>
            <a:off x="175684" y="7156029"/>
            <a:ext cx="270933" cy="270933"/>
          </a:xfrm>
          <a:prstGeom prst="ellipse">
            <a:avLst/>
          </a:prstGeom>
          <a:solidFill>
            <a:srgbClr val="A3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A483F-C353-42D8-898B-0995B30E6FE6}" type="slidenum">
              <a:rPr kumimoji="0" lang="en-US" altLang="ko-KR" sz="1000" b="0" i="0" u="none" strike="noStrike" kern="1200" cap="none" spc="0" normalizeH="0" baseline="0" noProof="0" smtClean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Bold" panose="020B0600000101010101" pitchFamily="50" charset="-127"/>
                <a:cs typeface="+mn-cs"/>
              </a:rPr>
              <a:t>‹#›</a:t>
            </a:fld>
            <a:endParaRPr kumimoji="0" lang="en-US" altLang="ko-KR" sz="1000" b="0" i="0" u="none" strike="noStrike" kern="1200" cap="none" spc="0" normalizeH="0" baseline="0" noProof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82612" y="3591552"/>
            <a:ext cx="57076" cy="376571"/>
            <a:chOff x="1190625" y="3526705"/>
            <a:chExt cx="57076" cy="376571"/>
          </a:xfrm>
          <a:solidFill>
            <a:srgbClr val="7185A4"/>
          </a:solidFill>
        </p:grpSpPr>
        <p:sp>
          <p:nvSpPr>
            <p:cNvPr id="8" name="타원 7"/>
            <p:cNvSpPr/>
            <p:nvPr userDrawn="1"/>
          </p:nvSpPr>
          <p:spPr>
            <a:xfrm>
              <a:off x="1190625" y="3526705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1190625" y="3633203"/>
              <a:ext cx="57076" cy="57076"/>
            </a:xfrm>
            <a:prstGeom prst="ellipse">
              <a:avLst/>
            </a:prstGeom>
            <a:solidFill>
              <a:srgbClr val="8A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1190625" y="3739701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1190625" y="3846200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-19050" y="694278"/>
            <a:ext cx="622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006AD9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006AD9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 userDrawn="1"/>
        </p:nvCxnSpPr>
        <p:spPr>
          <a:xfrm flipH="1">
            <a:off x="881064" y="7067550"/>
            <a:ext cx="9510711" cy="0"/>
          </a:xfrm>
          <a:prstGeom prst="line">
            <a:avLst/>
          </a:prstGeom>
          <a:ln>
            <a:solidFill>
              <a:srgbClr val="2A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3359CBD2-1558-4F4D-B0FF-76A05D0A2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7374" y="7090602"/>
            <a:ext cx="1522979" cy="4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1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3">
    <p:bg>
      <p:bgPr>
        <a:solidFill>
          <a:srgbClr val="1B5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79838"/>
            <a:ext cx="10691813" cy="37798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1" y="3778623"/>
            <a:ext cx="3781052" cy="3781052"/>
          </a:xfrm>
          <a:prstGeom prst="rect">
            <a:avLst/>
          </a:prstGeom>
        </p:spPr>
      </p:pic>
      <p:sp>
        <p:nvSpPr>
          <p:cNvPr id="5" name="직각 삼각형 4"/>
          <p:cNvSpPr/>
          <p:nvPr userDrawn="1"/>
        </p:nvSpPr>
        <p:spPr>
          <a:xfrm flipH="1" flipV="1">
            <a:off x="6182977" y="0"/>
            <a:ext cx="4508930" cy="5221117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6090051"/>
            <a:ext cx="10691813" cy="1469624"/>
            <a:chOff x="0" y="6107059"/>
            <a:chExt cx="10691813" cy="1469624"/>
          </a:xfrm>
        </p:grpSpPr>
        <p:sp>
          <p:nvSpPr>
            <p:cNvPr id="7" name="직사각형 6"/>
            <p:cNvSpPr/>
            <p:nvPr/>
          </p:nvSpPr>
          <p:spPr>
            <a:xfrm>
              <a:off x="0" y="709836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6767933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6437496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610705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7410501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6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3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-2571"/>
            <a:ext cx="10691657" cy="1341028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6223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10553700" y="1068891"/>
            <a:ext cx="133350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 userDrawn="1"/>
        </p:nvSpPr>
        <p:spPr>
          <a:xfrm flipH="1">
            <a:off x="0" y="0"/>
            <a:ext cx="622300" cy="7559675"/>
          </a:xfrm>
          <a:prstGeom prst="rect">
            <a:avLst/>
          </a:prstGeom>
          <a:solidFill>
            <a:srgbClr val="2A5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B5B9C5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066" y="523407"/>
            <a:ext cx="4741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900" b="1" spc="-2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F9933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  <a:endParaRPr lang="en-US" altLang="ko-KR" sz="900" b="1" spc="-2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FF9933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7" name="타원 6"/>
          <p:cNvSpPr/>
          <p:nvPr userDrawn="1"/>
        </p:nvSpPr>
        <p:spPr>
          <a:xfrm>
            <a:off x="175684" y="7156029"/>
            <a:ext cx="270933" cy="270933"/>
          </a:xfrm>
          <a:prstGeom prst="ellipse">
            <a:avLst/>
          </a:prstGeom>
          <a:solidFill>
            <a:srgbClr val="A3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A483F-C353-42D8-898B-0995B30E6FE6}" type="slidenum">
              <a:rPr kumimoji="0" lang="en-US" altLang="ko-KR" sz="1000" b="0" i="0" u="none" strike="noStrike" kern="1200" cap="none" spc="0" normalizeH="0" baseline="0" noProof="0" smtClean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Bold" panose="020B0600000101010101" pitchFamily="50" charset="-127"/>
                <a:cs typeface="+mn-cs"/>
              </a:rPr>
              <a:t>‹#›</a:t>
            </a:fld>
            <a:endParaRPr kumimoji="0" lang="en-US" altLang="ko-KR" sz="1000" b="0" i="0" u="none" strike="noStrike" kern="1200" cap="none" spc="0" normalizeH="0" baseline="0" noProof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282612" y="3591552"/>
            <a:ext cx="57076" cy="376571"/>
            <a:chOff x="1190625" y="3526705"/>
            <a:chExt cx="57076" cy="376571"/>
          </a:xfrm>
          <a:solidFill>
            <a:srgbClr val="7185A4"/>
          </a:solidFill>
        </p:grpSpPr>
        <p:sp>
          <p:nvSpPr>
            <p:cNvPr id="8" name="타원 7"/>
            <p:cNvSpPr/>
            <p:nvPr userDrawn="1"/>
          </p:nvSpPr>
          <p:spPr>
            <a:xfrm>
              <a:off x="1190625" y="3526705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1190625" y="3633203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1190625" y="3739701"/>
              <a:ext cx="57076" cy="57076"/>
            </a:xfrm>
            <a:prstGeom prst="ellipse">
              <a:avLst/>
            </a:prstGeom>
            <a:solidFill>
              <a:srgbClr val="8A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1190625" y="3846200"/>
              <a:ext cx="57076" cy="57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-19050" y="694278"/>
            <a:ext cx="622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006AD9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III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006AD9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28" name="직선 연결선 27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직선 연결선 17"/>
          <p:cNvCxnSpPr/>
          <p:nvPr userDrawn="1"/>
        </p:nvCxnSpPr>
        <p:spPr>
          <a:xfrm flipH="1">
            <a:off x="881064" y="7067550"/>
            <a:ext cx="9510711" cy="0"/>
          </a:xfrm>
          <a:prstGeom prst="line">
            <a:avLst/>
          </a:prstGeom>
          <a:ln>
            <a:solidFill>
              <a:srgbClr val="2A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13EA8CF6-BAFF-42B0-BD4B-8A971358C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7374" y="7090602"/>
            <a:ext cx="1522979" cy="4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4">
    <p:bg>
      <p:bgPr>
        <a:solidFill>
          <a:srgbClr val="1B5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3779838"/>
            <a:ext cx="10691813" cy="37798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1" y="3778623"/>
            <a:ext cx="3781052" cy="3781052"/>
          </a:xfrm>
          <a:prstGeom prst="rect">
            <a:avLst/>
          </a:prstGeom>
        </p:spPr>
      </p:pic>
      <p:sp>
        <p:nvSpPr>
          <p:cNvPr id="5" name="직각 삼각형 4"/>
          <p:cNvSpPr/>
          <p:nvPr userDrawn="1"/>
        </p:nvSpPr>
        <p:spPr>
          <a:xfrm flipH="1" flipV="1">
            <a:off x="6182977" y="0"/>
            <a:ext cx="4508930" cy="5221117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6090051"/>
            <a:ext cx="10691813" cy="1469624"/>
            <a:chOff x="0" y="6107059"/>
            <a:chExt cx="10691813" cy="1469624"/>
          </a:xfrm>
        </p:grpSpPr>
        <p:sp>
          <p:nvSpPr>
            <p:cNvPr id="7" name="직사각형 6"/>
            <p:cNvSpPr/>
            <p:nvPr/>
          </p:nvSpPr>
          <p:spPr>
            <a:xfrm>
              <a:off x="0" y="709836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6767933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6437496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6107059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7410501"/>
              <a:ext cx="10691813" cy="166182"/>
            </a:xfrm>
            <a:prstGeom prst="rect">
              <a:avLst/>
            </a:prstGeom>
            <a:solidFill>
              <a:schemeClr val="tx2">
                <a:lumMod val="7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rgbClr val="C6C9D0">
                      <a:alpha val="0"/>
                    </a:srgbClr>
                  </a:solidFill>
                </a:ln>
                <a:latin typeface="Century Gothic" panose="020B0502020202020204" pitchFamily="34" charset="0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 userDrawn="1"/>
        </p:nvGrpSpPr>
        <p:grpSpPr>
          <a:xfrm>
            <a:off x="203429" y="5100235"/>
            <a:ext cx="215444" cy="1998174"/>
            <a:chOff x="207684" y="5059151"/>
            <a:chExt cx="215444" cy="1998174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-536637" y="6097561"/>
              <a:ext cx="17040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ko-KR" altLang="en-US" sz="800" spc="-5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8AC3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차세대반도체 혁신공유대학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15405" y="5059151"/>
              <a:ext cx="0" cy="685800"/>
            </a:xfrm>
            <a:prstGeom prst="line">
              <a:avLst/>
            </a:prstGeom>
            <a:ln w="12700">
              <a:solidFill>
                <a:srgbClr val="71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12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84" r:id="rId4"/>
    <p:sldLayoutId id="2147483693" r:id="rId5"/>
    <p:sldLayoutId id="2147483690" r:id="rId6"/>
    <p:sldLayoutId id="2147483694" r:id="rId7"/>
    <p:sldLayoutId id="2147483691" r:id="rId8"/>
    <p:sldLayoutId id="2147483695" r:id="rId9"/>
    <p:sldLayoutId id="2147483692" r:id="rId10"/>
    <p:sldLayoutId id="2147483686" r:id="rId11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5" userDrawn="1">
          <p15:clr>
            <a:srgbClr val="F26B43"/>
          </p15:clr>
        </p15:guide>
        <p15:guide id="2" pos="65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svg"/><Relationship Id="rId7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614" y="364768"/>
            <a:ext cx="9950585" cy="6830139"/>
          </a:xfrm>
          <a:prstGeom prst="rect">
            <a:avLst/>
          </a:prstGeom>
          <a:noFill/>
          <a:ln w="12700">
            <a:solidFill>
              <a:srgbClr val="56A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>
                    <a:alpha val="0"/>
                  </a:scheme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7683" y="2254062"/>
            <a:ext cx="621644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서울대 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포항공대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· 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대구대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· 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중앙대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· 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강원대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·  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숭실대</a:t>
            </a:r>
            <a:r>
              <a:rPr lang="en-US" altLang="ko-KR" sz="14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조선이공대</a:t>
            </a:r>
            <a:endParaRPr lang="en-US" altLang="ko-KR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/>
            <a:r>
              <a:rPr lang="en-US" altLang="ko-KR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7</a:t>
            </a:r>
            <a:r>
              <a: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 대학 공동 개발  및  수업</a:t>
            </a:r>
            <a:endParaRPr lang="en-US" altLang="ko-KR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BDD5-DF9B-45F3-8BFA-E13FDAA7204B}"/>
              </a:ext>
            </a:extLst>
          </p:cNvPr>
          <p:cNvSpPr txBox="1"/>
          <p:nvPr/>
        </p:nvSpPr>
        <p:spPr>
          <a:xfrm>
            <a:off x="437511" y="439123"/>
            <a:ext cx="9816790" cy="14465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54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EE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디지털 신기술 인재양성 혁신공유대학</a:t>
            </a:r>
            <a:endParaRPr lang="en-US" altLang="ko-KR" sz="54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EE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r>
              <a:rPr lang="en-US" altLang="ko-KR" sz="4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EE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-</a:t>
            </a:r>
            <a:r>
              <a:rPr lang="ko-KR" altLang="en-US" sz="4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EE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차세대 반도체 분야</a:t>
            </a:r>
            <a:endParaRPr lang="en-US" altLang="ko-KR" sz="4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8B89967-8663-47A6-8BE8-CAC8A6BD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764" y="6149171"/>
            <a:ext cx="2592438" cy="768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9217BF-A152-483D-A134-14C5A1A30C36}"/>
              </a:ext>
            </a:extLst>
          </p:cNvPr>
          <p:cNvSpPr txBox="1"/>
          <p:nvPr/>
        </p:nvSpPr>
        <p:spPr>
          <a:xfrm>
            <a:off x="7582764" y="6902283"/>
            <a:ext cx="2738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단장 김경기</a:t>
            </a:r>
            <a:r>
              <a:rPr lang="en-US" altLang="ko-KR" sz="1400" b="1" dirty="0"/>
              <a:t>  2021</a:t>
            </a:r>
            <a:r>
              <a:rPr lang="ko-KR" altLang="en-US" sz="1400" b="1" dirty="0"/>
              <a:t>년 </a:t>
            </a:r>
            <a:r>
              <a:rPr lang="en-US" altLang="ko-KR" sz="1400" b="1" dirty="0"/>
              <a:t>7</a:t>
            </a:r>
            <a:r>
              <a:rPr lang="ko-KR" altLang="en-US" sz="1400" b="1" dirty="0"/>
              <a:t>월 </a:t>
            </a:r>
            <a:r>
              <a:rPr lang="en-US" altLang="ko-KR" sz="1400" b="1" dirty="0"/>
              <a:t>28</a:t>
            </a:r>
            <a:r>
              <a:rPr lang="ko-KR" altLang="en-US" sz="1400" b="1" dirty="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34013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직사각형 140"/>
          <p:cNvSpPr/>
          <p:nvPr/>
        </p:nvSpPr>
        <p:spPr>
          <a:xfrm>
            <a:off x="881063" y="670852"/>
            <a:ext cx="1951816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학위제도 소개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97CF3E85-52C7-411B-9956-F0D5259D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9" y="1627560"/>
            <a:ext cx="9844469" cy="348230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4A26402-0C51-45AC-9A64-9FABA81F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75" y="5242512"/>
            <a:ext cx="9741554" cy="17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3031198F-E71B-4F80-84A4-75BDAFA9E29A}"/>
              </a:ext>
            </a:extLst>
          </p:cNvPr>
          <p:cNvSpPr/>
          <p:nvPr/>
        </p:nvSpPr>
        <p:spPr>
          <a:xfrm flipV="1">
            <a:off x="2854042" y="6301521"/>
            <a:ext cx="5717131" cy="143229"/>
          </a:xfrm>
          <a:prstGeom prst="parallelogram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F5D9E-9A95-44DE-945E-8FF9D054920D}"/>
              </a:ext>
            </a:extLst>
          </p:cNvPr>
          <p:cNvSpPr/>
          <p:nvPr/>
        </p:nvSpPr>
        <p:spPr>
          <a:xfrm>
            <a:off x="881063" y="670852"/>
            <a:ext cx="2729956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학위제도소개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B7F00E6-BBB5-4EDC-A8B1-55AE2E5AEB4F}"/>
              </a:ext>
            </a:extLst>
          </p:cNvPr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평행 사변형 18">
            <a:extLst>
              <a:ext uri="{FF2B5EF4-FFF2-40B4-BE49-F238E27FC236}">
                <a16:creationId xmlns:a16="http://schemas.microsoft.com/office/drawing/2014/main" id="{3BD53FEF-FD15-4DA7-A258-470800221844}"/>
              </a:ext>
            </a:extLst>
          </p:cNvPr>
          <p:cNvSpPr/>
          <p:nvPr/>
        </p:nvSpPr>
        <p:spPr>
          <a:xfrm>
            <a:off x="3716426" y="2279101"/>
            <a:ext cx="3824432" cy="147779"/>
          </a:xfrm>
          <a:prstGeom prst="parallelogram">
            <a:avLst/>
          </a:prstGeom>
          <a:solidFill>
            <a:schemeClr val="accent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F20B6D-934C-4B98-9CEB-4BDCAF983454}"/>
              </a:ext>
            </a:extLst>
          </p:cNvPr>
          <p:cNvSpPr txBox="1"/>
          <p:nvPr/>
        </p:nvSpPr>
        <p:spPr>
          <a:xfrm>
            <a:off x="3611019" y="1870075"/>
            <a:ext cx="403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나눔스퀘어_ac Bold" panose="020B0600000101010101" pitchFamily="50" charset="-127"/>
              </a:rPr>
              <a:t>‘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연계전공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융합전공 차이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나눔스퀘어_ac Bold" panose="020B0600000101010101" pitchFamily="50" charset="-127"/>
              </a:rPr>
              <a:t>’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나눔스퀘어_ac Bold" panose="020B0600000101010101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2CDFCA7-3E4F-455B-99CE-0149061F6D91}"/>
              </a:ext>
            </a:extLst>
          </p:cNvPr>
          <p:cNvGrpSpPr/>
          <p:nvPr/>
        </p:nvGrpSpPr>
        <p:grpSpPr>
          <a:xfrm>
            <a:off x="1362923" y="3112061"/>
            <a:ext cx="8645017" cy="1209916"/>
            <a:chOff x="1087861" y="1884484"/>
            <a:chExt cx="4421009" cy="4700466"/>
          </a:xfrm>
        </p:grpSpPr>
        <p:sp>
          <p:nvSpPr>
            <p:cNvPr id="23" name="양쪽 모서리가 둥근 사각형 45">
              <a:extLst>
                <a:ext uri="{FF2B5EF4-FFF2-40B4-BE49-F238E27FC236}">
                  <a16:creationId xmlns:a16="http://schemas.microsoft.com/office/drawing/2014/main" id="{7D2330FD-4134-48ED-8D18-E21C4DA18794}"/>
                </a:ext>
              </a:extLst>
            </p:cNvPr>
            <p:cNvSpPr/>
            <p:nvPr/>
          </p:nvSpPr>
          <p:spPr>
            <a:xfrm>
              <a:off x="1087861" y="1884484"/>
              <a:ext cx="4411709" cy="4700466"/>
            </a:xfrm>
            <a:prstGeom prst="round2SameRect">
              <a:avLst>
                <a:gd name="adj1" fmla="val 5828"/>
                <a:gd name="adj2" fmla="val 0"/>
              </a:avLst>
            </a:prstGeom>
            <a:solidFill>
              <a:sysClr val="window" lastClr="FFFFFF">
                <a:lumMod val="95000"/>
              </a:sysClr>
            </a:solidFill>
            <a:ln w="3175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r>
                <a:rPr lang="ko-KR" altLang="en-US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공유대학 전공필수 포함 </a:t>
              </a:r>
              <a:r>
                <a:rPr lang="en-US" altLang="ko-KR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21</a:t>
              </a:r>
              <a:r>
                <a:rPr lang="ko-KR" altLang="en-US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 </a:t>
              </a:r>
              <a:r>
                <a:rPr lang="en-US" altLang="ko-KR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+ </a:t>
              </a:r>
              <a:r>
                <a:rPr lang="ko-KR" altLang="en-US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소속학과 전공 </a:t>
              </a:r>
              <a:r>
                <a:rPr lang="en-US" altLang="ko-KR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21</a:t>
              </a:r>
              <a:r>
                <a:rPr lang="ko-KR" altLang="en-US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 </a:t>
              </a:r>
              <a:r>
                <a:rPr lang="en-US" altLang="ko-KR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= </a:t>
              </a:r>
              <a:r>
                <a:rPr lang="ko-KR" altLang="en-US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총 </a:t>
              </a:r>
              <a:r>
                <a:rPr lang="en-US" altLang="ko-KR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42</a:t>
              </a:r>
              <a:r>
                <a:rPr lang="ko-KR" altLang="en-US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AD6B281-279A-4268-B796-7EE4B1D208AB}"/>
                </a:ext>
              </a:extLst>
            </p:cNvPr>
            <p:cNvSpPr/>
            <p:nvPr/>
          </p:nvSpPr>
          <p:spPr>
            <a:xfrm>
              <a:off x="1516546" y="1964772"/>
              <a:ext cx="205930" cy="476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600" b="1" i="0" u="none" strike="noStrike" kern="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25" name="한쪽 모서리가 둥근 사각형 53">
              <a:extLst>
                <a:ext uri="{FF2B5EF4-FFF2-40B4-BE49-F238E27FC236}">
                  <a16:creationId xmlns:a16="http://schemas.microsoft.com/office/drawing/2014/main" id="{DBC76CB7-66E1-4DC8-9D06-2FB73A4C2D27}"/>
                </a:ext>
              </a:extLst>
            </p:cNvPr>
            <p:cNvSpPr/>
            <p:nvPr/>
          </p:nvSpPr>
          <p:spPr>
            <a:xfrm flipH="1">
              <a:off x="1096260" y="2406779"/>
              <a:ext cx="4412610" cy="1471804"/>
            </a:xfrm>
            <a:prstGeom prst="round1Rect">
              <a:avLst>
                <a:gd name="adj" fmla="val 0"/>
              </a:avLst>
            </a:prstGeom>
            <a:solidFill>
              <a:srgbClr val="44546A">
                <a:lumMod val="40000"/>
                <a:lumOff val="6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30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*</a:t>
              </a:r>
              <a:r>
                <a:rPr kumimoji="0" lang="ko-KR" altLang="en-US" sz="2400" b="1" i="0" u="none" strike="noStrike" kern="0" cap="none" spc="30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연계전공 학위</a:t>
              </a:r>
              <a:endParaRPr kumimoji="0" lang="ko-KR" altLang="en-US" sz="3200" b="1" i="0" u="none" strike="noStrike" kern="0" cap="none" spc="3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50F8A26-F43F-41C5-82E1-A536BE8216EB}"/>
              </a:ext>
            </a:extLst>
          </p:cNvPr>
          <p:cNvGrpSpPr/>
          <p:nvPr/>
        </p:nvGrpSpPr>
        <p:grpSpPr>
          <a:xfrm>
            <a:off x="1362923" y="4484363"/>
            <a:ext cx="8681180" cy="1209916"/>
            <a:chOff x="1358746" y="5061574"/>
            <a:chExt cx="8681180" cy="1209916"/>
          </a:xfrm>
        </p:grpSpPr>
        <p:sp>
          <p:nvSpPr>
            <p:cNvPr id="27" name="양쪽 모서리가 둥근 사각형 46">
              <a:extLst>
                <a:ext uri="{FF2B5EF4-FFF2-40B4-BE49-F238E27FC236}">
                  <a16:creationId xmlns:a16="http://schemas.microsoft.com/office/drawing/2014/main" id="{A51F7306-BAC7-456B-A96B-7592641EB1B9}"/>
                </a:ext>
              </a:extLst>
            </p:cNvPr>
            <p:cNvSpPr/>
            <p:nvPr/>
          </p:nvSpPr>
          <p:spPr>
            <a:xfrm>
              <a:off x="1358746" y="5061574"/>
              <a:ext cx="8662989" cy="1209916"/>
            </a:xfrm>
            <a:prstGeom prst="round2SameRect">
              <a:avLst>
                <a:gd name="adj1" fmla="val 6086"/>
                <a:gd name="adj2" fmla="val 0"/>
              </a:avLst>
            </a:prstGeom>
            <a:solidFill>
              <a:sysClr val="window" lastClr="FFFFFF"/>
            </a:solidFill>
            <a:ln w="31750" cap="flat" cmpd="sng" algn="ctr">
              <a:solidFill>
                <a:srgbClr val="0072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endPara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latinLnBrk="0">
                <a:defRPr/>
              </a:pPr>
              <a:r>
                <a:rPr lang="ko-KR" altLang="en-US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공유대학 전공필수 포함 </a:t>
              </a:r>
              <a:r>
                <a:rPr lang="en-US" altLang="ko-KR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18</a:t>
              </a:r>
              <a:r>
                <a:rPr lang="ko-KR" altLang="en-US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 </a:t>
              </a:r>
              <a:r>
                <a:rPr lang="en-US" altLang="ko-KR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+ </a:t>
              </a:r>
              <a:r>
                <a:rPr lang="ko-KR" altLang="en-US" b="1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융합교과목 </a:t>
              </a:r>
              <a:r>
                <a:rPr lang="en-US" altLang="ko-KR" b="1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6</a:t>
              </a:r>
              <a:r>
                <a:rPr lang="ko-KR" altLang="en-US" b="1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 </a:t>
              </a:r>
              <a:r>
                <a:rPr lang="en-US" altLang="ko-KR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+ </a:t>
              </a:r>
              <a:r>
                <a:rPr lang="ko-KR" altLang="en-US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소속학과 전공 </a:t>
              </a:r>
              <a:r>
                <a:rPr lang="en-US" altLang="ko-KR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18</a:t>
              </a:r>
              <a:r>
                <a:rPr lang="ko-KR" altLang="en-US" u="sng" dirty="0"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 </a:t>
              </a:r>
              <a:r>
                <a:rPr lang="en-US" altLang="ko-KR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= </a:t>
              </a:r>
              <a:r>
                <a:rPr lang="ko-KR" altLang="en-US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총 </a:t>
              </a:r>
              <a:r>
                <a:rPr lang="en-US" altLang="ko-KR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42</a:t>
              </a:r>
              <a:r>
                <a:rPr lang="ko-KR" altLang="en-US" sz="20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28" name="한쪽 모서리가 둥근 사각형 54">
              <a:extLst>
                <a:ext uri="{FF2B5EF4-FFF2-40B4-BE49-F238E27FC236}">
                  <a16:creationId xmlns:a16="http://schemas.microsoft.com/office/drawing/2014/main" id="{B0113EBE-767F-4A15-B587-28F52A236D27}"/>
                </a:ext>
              </a:extLst>
            </p:cNvPr>
            <p:cNvSpPr/>
            <p:nvPr/>
          </p:nvSpPr>
          <p:spPr>
            <a:xfrm>
              <a:off x="1376937" y="5232954"/>
              <a:ext cx="8662989" cy="385000"/>
            </a:xfrm>
            <a:prstGeom prst="round1Rect">
              <a:avLst>
                <a:gd name="adj" fmla="val 0"/>
              </a:avLst>
            </a:prstGeom>
            <a:solidFill>
              <a:srgbClr val="0072BC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 kern="0" spc="3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*</a:t>
              </a:r>
              <a:r>
                <a:rPr lang="ko-KR" altLang="en-US" sz="2400" b="1" kern="0" spc="3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융합전공 학위</a:t>
              </a:r>
              <a:endParaRPr kumimoji="0" lang="ko-KR" altLang="en-US" sz="3200" b="1" i="0" u="none" strike="noStrike" kern="0" cap="none" spc="3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pic>
        <p:nvPicPr>
          <p:cNvPr id="29" name="Picture 2" descr="Curiosity concept icon Royalty Free Vector Image">
            <a:extLst>
              <a:ext uri="{FF2B5EF4-FFF2-40B4-BE49-F238E27FC236}">
                <a16:creationId xmlns:a16="http://schemas.microsoft.com/office/drawing/2014/main" id="{EEC65F2D-E838-420F-B525-018A0C87F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200" y1="25648" x2="38800" y2="25648"/>
                        <a14:foregroundMark x1="42600" y1="25648" x2="43600" y2="25648"/>
                        <a14:foregroundMark x1="47300" y1="25648" x2="47300" y2="25648"/>
                        <a14:foregroundMark x1="50400" y1="29537" x2="50800" y2="29074"/>
                        <a14:foregroundMark x1="43300" y1="40556" x2="45300" y2="42778"/>
                        <a14:foregroundMark x1="45800" y1="45833" x2="38800" y2="46759"/>
                        <a14:foregroundMark x1="38800" y1="46759" x2="38600" y2="37685"/>
                        <a14:foregroundMark x1="38600" y1="37685" x2="47500" y2="38056"/>
                        <a14:foregroundMark x1="47500" y1="38056" x2="48800" y2="42778"/>
                        <a14:foregroundMark x1="40900" y1="40926" x2="42200" y2="43704"/>
                        <a14:foregroundMark x1="59900" y1="39630" x2="64300" y2="38981"/>
                        <a14:foregroundMark x1="62300" y1="49722" x2="62600" y2="50556"/>
                        <a14:foregroundMark x1="75000" y1="42685" x2="75000" y2="42685"/>
                        <a14:foregroundMark x1="75000" y1="45185" x2="75000" y2="4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16065" r="22200" b="32742"/>
          <a:stretch/>
        </p:blipFill>
        <p:spPr bwMode="auto">
          <a:xfrm>
            <a:off x="8057216" y="1604649"/>
            <a:ext cx="1630573" cy="16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54628F5-D973-450C-B0C8-ECA07A5377E7}"/>
              </a:ext>
            </a:extLst>
          </p:cNvPr>
          <p:cNvSpPr txBox="1"/>
          <p:nvPr/>
        </p:nvSpPr>
        <p:spPr>
          <a:xfrm>
            <a:off x="2246041" y="5922351"/>
            <a:ext cx="78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492FE-9A43-4EF5-B429-8BBAFC6B7BD0}"/>
              </a:ext>
            </a:extLst>
          </p:cNvPr>
          <p:cNvSpPr txBox="1"/>
          <p:nvPr/>
        </p:nvSpPr>
        <p:spPr>
          <a:xfrm>
            <a:off x="8654295" y="5901499"/>
            <a:ext cx="64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A18A3-257B-4F2B-B33A-3AD1007AFC08}"/>
              </a:ext>
            </a:extLst>
          </p:cNvPr>
          <p:cNvSpPr txBox="1"/>
          <p:nvPr/>
        </p:nvSpPr>
        <p:spPr>
          <a:xfrm>
            <a:off x="3117766" y="6055372"/>
            <a:ext cx="594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전공필수 이수학점과 이수과목에서 차이가 있음</a:t>
            </a:r>
          </a:p>
        </p:txBody>
      </p:sp>
    </p:spTree>
    <p:extLst>
      <p:ext uri="{BB962C8B-B14F-4D97-AF65-F5344CB8AC3E}">
        <p14:creationId xmlns:p14="http://schemas.microsoft.com/office/powerpoint/2010/main" val="415813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C262A7FD-2C17-4A62-886F-8E0556894B45}"/>
              </a:ext>
            </a:extLst>
          </p:cNvPr>
          <p:cNvSpPr/>
          <p:nvPr/>
        </p:nvSpPr>
        <p:spPr>
          <a:xfrm>
            <a:off x="2196293" y="3526578"/>
            <a:ext cx="7177463" cy="161926"/>
          </a:xfrm>
          <a:prstGeom prst="parallelogram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881063" y="670852"/>
            <a:ext cx="5407506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마이크로디그리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(Micro Degree, MD)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FC5C33-B81C-4D04-A25A-2FC5F816BC56}"/>
              </a:ext>
            </a:extLst>
          </p:cNvPr>
          <p:cNvSpPr/>
          <p:nvPr/>
        </p:nvSpPr>
        <p:spPr>
          <a:xfrm>
            <a:off x="2019250" y="3779837"/>
            <a:ext cx="7529585" cy="2019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학점당 학위제로 분야별 지정된 최소 학점을 단기간에 집중 이수하면서 학사학위와 별개로 미니 학위를 주는 제도로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차세대 반도체 혁신공유대학에서는 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초급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중급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고급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전문 교육과정이 있으며 고급 교육과정까지 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전공에 상관없이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학점 이수 시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마이크로디그리를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수여함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CDA45-7EC1-4EA7-B7CC-20ED060FEA81}"/>
              </a:ext>
            </a:extLst>
          </p:cNvPr>
          <p:cNvSpPr txBox="1"/>
          <p:nvPr/>
        </p:nvSpPr>
        <p:spPr>
          <a:xfrm>
            <a:off x="1178742" y="3779837"/>
            <a:ext cx="788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D8E197-42F5-4696-813D-AFE7964F3DCD}"/>
              </a:ext>
            </a:extLst>
          </p:cNvPr>
          <p:cNvSpPr txBox="1"/>
          <p:nvPr/>
        </p:nvSpPr>
        <p:spPr>
          <a:xfrm>
            <a:off x="9602715" y="3779837"/>
            <a:ext cx="64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1D387E8-C740-4A7A-B6AB-E33D48DD1D3B}"/>
              </a:ext>
            </a:extLst>
          </p:cNvPr>
          <p:cNvSpPr/>
          <p:nvPr/>
        </p:nvSpPr>
        <p:spPr>
          <a:xfrm>
            <a:off x="7897091" y="1597910"/>
            <a:ext cx="2357196" cy="2645403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399AC76-F9C0-4AD4-9EBA-31559217903C}"/>
              </a:ext>
            </a:extLst>
          </p:cNvPr>
          <p:cNvSpPr/>
          <p:nvPr/>
        </p:nvSpPr>
        <p:spPr>
          <a:xfrm>
            <a:off x="2396828" y="3092237"/>
            <a:ext cx="6882205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6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마이크로디그리</a:t>
            </a:r>
            <a:r>
              <a:rPr lang="ko-KR" altLang="en-US" sz="3600" b="1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en-US" altLang="ko-KR" sz="3600" b="1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(Micro Degree, MD)</a:t>
            </a:r>
            <a:endParaRPr lang="ko-KR" altLang="en-US" sz="3600" b="1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75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직사각형 140"/>
          <p:cNvSpPr/>
          <p:nvPr/>
        </p:nvSpPr>
        <p:spPr>
          <a:xfrm>
            <a:off x="881063" y="670852"/>
            <a:ext cx="1677410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b="1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교육과정</a:t>
            </a:r>
            <a:endParaRPr lang="ko-KR" altLang="en-US" sz="3000" b="1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CDE53DC-5BAB-4686-B8EC-CE7789127ACE}"/>
              </a:ext>
            </a:extLst>
          </p:cNvPr>
          <p:cNvGrpSpPr/>
          <p:nvPr/>
        </p:nvGrpSpPr>
        <p:grpSpPr>
          <a:xfrm>
            <a:off x="1010367" y="2088229"/>
            <a:ext cx="2958408" cy="3863980"/>
            <a:chOff x="1010367" y="2088229"/>
            <a:chExt cx="2958408" cy="3863980"/>
          </a:xfrm>
        </p:grpSpPr>
        <p:grpSp>
          <p:nvGrpSpPr>
            <p:cNvPr id="2" name="그룹 1"/>
            <p:cNvGrpSpPr/>
            <p:nvPr/>
          </p:nvGrpSpPr>
          <p:grpSpPr>
            <a:xfrm>
              <a:off x="1010367" y="2553719"/>
              <a:ext cx="2958408" cy="3398490"/>
              <a:chOff x="901735" y="1709420"/>
              <a:chExt cx="4437028" cy="25428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직사각형 137"/>
              <p:cNvSpPr/>
              <p:nvPr/>
            </p:nvSpPr>
            <p:spPr>
              <a:xfrm>
                <a:off x="901735" y="1765836"/>
                <a:ext cx="4437028" cy="2486463"/>
              </a:xfrm>
              <a:prstGeom prst="rect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41A6F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901735" y="1780058"/>
                <a:ext cx="4437028" cy="523766"/>
              </a:xfrm>
              <a:prstGeom prst="rect">
                <a:avLst/>
              </a:prstGeom>
              <a:solidFill>
                <a:srgbClr val="41A6F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grpSp>
            <p:nvGrpSpPr>
              <p:cNvPr id="151" name="그룹 150"/>
              <p:cNvGrpSpPr/>
              <p:nvPr/>
            </p:nvGrpSpPr>
            <p:grpSpPr>
              <a:xfrm>
                <a:off x="914138" y="1709420"/>
                <a:ext cx="543187" cy="436562"/>
                <a:chOff x="771263" y="1471295"/>
                <a:chExt cx="543187" cy="436562"/>
              </a:xfrm>
            </p:grpSpPr>
            <p:grpSp>
              <p:nvGrpSpPr>
                <p:cNvPr id="152" name="그룹 151"/>
                <p:cNvGrpSpPr/>
                <p:nvPr/>
              </p:nvGrpSpPr>
              <p:grpSpPr>
                <a:xfrm flipH="1">
                  <a:off x="810681" y="1471295"/>
                  <a:ext cx="503769" cy="436562"/>
                  <a:chOff x="5770031" y="-541655"/>
                  <a:chExt cx="539750" cy="436562"/>
                </a:xfrm>
                <a:effectLst>
                  <a:outerShdw blurRad="76200" dist="38100" dir="5400000" sx="89000" sy="89000" algn="t" rotWithShape="0">
                    <a:prstClr val="black">
                      <a:alpha val="23000"/>
                    </a:prstClr>
                  </a:outerShdw>
                </a:effectLst>
              </p:grpSpPr>
              <p:sp>
                <p:nvSpPr>
                  <p:cNvPr id="154" name="Freeform 10"/>
                  <p:cNvSpPr>
                    <a:spLocks/>
                  </p:cNvSpPr>
                  <p:nvPr/>
                </p:nvSpPr>
                <p:spPr bwMode="auto">
                  <a:xfrm>
                    <a:off x="5770031" y="-541655"/>
                    <a:ext cx="242888" cy="49212"/>
                  </a:xfrm>
                  <a:custGeom>
                    <a:avLst/>
                    <a:gdLst>
                      <a:gd name="T0" fmla="*/ 88 w 340"/>
                      <a:gd name="T1" fmla="*/ 1 h 69"/>
                      <a:gd name="T2" fmla="*/ 0 w 340"/>
                      <a:gd name="T3" fmla="*/ 69 h 69"/>
                      <a:gd name="T4" fmla="*/ 340 w 340"/>
                      <a:gd name="T5" fmla="*/ 69 h 69"/>
                      <a:gd name="T6" fmla="*/ 340 w 340"/>
                      <a:gd name="T7" fmla="*/ 1 h 69"/>
                      <a:gd name="T8" fmla="*/ 88 w 340"/>
                      <a:gd name="T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69">
                        <a:moveTo>
                          <a:pt x="88" y="1"/>
                        </a:moveTo>
                        <a:cubicBezTo>
                          <a:pt x="39" y="0"/>
                          <a:pt x="0" y="31"/>
                          <a:pt x="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1"/>
                          <a:pt x="340" y="1"/>
                          <a:pt x="340" y="1"/>
                        </a:cubicBezTo>
                        <a:lnTo>
                          <a:pt x="88" y="1"/>
                        </a:lnTo>
                        <a:close/>
                      </a:path>
                    </a:pathLst>
                  </a:custGeom>
                  <a:solidFill>
                    <a:sysClr val="windowText" lastClr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  <p:sp>
                <p:nvSpPr>
                  <p:cNvPr id="155" name="Freeform 11"/>
                  <p:cNvSpPr>
                    <a:spLocks/>
                  </p:cNvSpPr>
                  <p:nvPr/>
                </p:nvSpPr>
                <p:spPr bwMode="auto">
                  <a:xfrm>
                    <a:off x="5833531" y="-541655"/>
                    <a:ext cx="476250" cy="436562"/>
                  </a:xfrm>
                  <a:custGeom>
                    <a:avLst/>
                    <a:gdLst>
                      <a:gd name="T0" fmla="*/ 572 w 666"/>
                      <a:gd name="T1" fmla="*/ 0 h 611"/>
                      <a:gd name="T2" fmla="*/ 0 w 666"/>
                      <a:gd name="T3" fmla="*/ 0 h 611"/>
                      <a:gd name="T4" fmla="*/ 94 w 666"/>
                      <a:gd name="T5" fmla="*/ 95 h 611"/>
                      <a:gd name="T6" fmla="*/ 94 w 666"/>
                      <a:gd name="T7" fmla="*/ 380 h 611"/>
                      <a:gd name="T8" fmla="*/ 112 w 666"/>
                      <a:gd name="T9" fmla="*/ 415 h 611"/>
                      <a:gd name="T10" fmla="*/ 334 w 666"/>
                      <a:gd name="T11" fmla="*/ 591 h 611"/>
                      <a:gd name="T12" fmla="*/ 426 w 666"/>
                      <a:gd name="T13" fmla="*/ 591 h 611"/>
                      <a:gd name="T14" fmla="*/ 647 w 666"/>
                      <a:gd name="T15" fmla="*/ 415 h 611"/>
                      <a:gd name="T16" fmla="*/ 666 w 666"/>
                      <a:gd name="T17" fmla="*/ 380 h 611"/>
                      <a:gd name="T18" fmla="*/ 666 w 666"/>
                      <a:gd name="T19" fmla="*/ 95 h 611"/>
                      <a:gd name="T20" fmla="*/ 572 w 666"/>
                      <a:gd name="T21" fmla="*/ 0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66" h="611">
                        <a:moveTo>
                          <a:pt x="57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4" y="0"/>
                          <a:pt x="94" y="95"/>
                          <a:pt x="94" y="95"/>
                        </a:cubicBezTo>
                        <a:cubicBezTo>
                          <a:pt x="94" y="380"/>
                          <a:pt x="94" y="380"/>
                          <a:pt x="94" y="380"/>
                        </a:cubicBezTo>
                        <a:cubicBezTo>
                          <a:pt x="94" y="393"/>
                          <a:pt x="100" y="406"/>
                          <a:pt x="112" y="415"/>
                        </a:cubicBezTo>
                        <a:cubicBezTo>
                          <a:pt x="334" y="591"/>
                          <a:pt x="334" y="591"/>
                          <a:pt x="334" y="591"/>
                        </a:cubicBezTo>
                        <a:cubicBezTo>
                          <a:pt x="359" y="611"/>
                          <a:pt x="400" y="611"/>
                          <a:pt x="426" y="591"/>
                        </a:cubicBezTo>
                        <a:cubicBezTo>
                          <a:pt x="647" y="415"/>
                          <a:pt x="647" y="415"/>
                          <a:pt x="647" y="415"/>
                        </a:cubicBezTo>
                        <a:cubicBezTo>
                          <a:pt x="659" y="406"/>
                          <a:pt x="666" y="393"/>
                          <a:pt x="666" y="380"/>
                        </a:cubicBezTo>
                        <a:cubicBezTo>
                          <a:pt x="666" y="95"/>
                          <a:pt x="666" y="95"/>
                          <a:pt x="666" y="95"/>
                        </a:cubicBezTo>
                        <a:cubicBezTo>
                          <a:pt x="666" y="95"/>
                          <a:pt x="666" y="0"/>
                          <a:pt x="572" y="0"/>
                        </a:cubicBezTo>
                        <a:close/>
                      </a:path>
                    </a:pathLst>
                  </a:custGeom>
                  <a:solidFill>
                    <a:srgbClr val="0072BC">
                      <a:lumMod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uLnTx/>
                      <a:uFillTx/>
                      <a:latin typeface="나눔스퀘어_ac ExtraBold" panose="020B0600000101010101" pitchFamily="50" charset="-127"/>
                      <a:ea typeface="나눔스퀘어_ac ExtraBold" panose="020B0600000101010101" pitchFamily="50" charset="-127"/>
                    </a:endParaRPr>
                  </a:p>
                </p:txBody>
              </p:sp>
            </p:grpSp>
            <p:sp>
              <p:nvSpPr>
                <p:cNvPr id="153" name="직사각형 152"/>
                <p:cNvSpPr/>
                <p:nvPr/>
              </p:nvSpPr>
              <p:spPr>
                <a:xfrm>
                  <a:off x="771263" y="1505422"/>
                  <a:ext cx="451027" cy="253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0" cap="none" spc="-70" normalizeH="0" baseline="0" noProof="0" dirty="0">
                      <a:ln>
                        <a:solidFill>
                          <a:srgbClr val="10C1B0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rPr>
                    <a:t>1</a:t>
                  </a:r>
                  <a:endParaRPr kumimoji="0" lang="ko-KR" altLang="en-US" sz="1600" b="1" i="0" u="none" strike="noStrike" kern="0" cap="none" spc="-70" normalizeH="0" baseline="0" noProof="0" dirty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</p:grpSp>
          <p:sp>
            <p:nvSpPr>
              <p:cNvPr id="166" name="TextBox 165"/>
              <p:cNvSpPr txBox="1"/>
              <p:nvPr/>
            </p:nvSpPr>
            <p:spPr>
              <a:xfrm>
                <a:off x="1161208" y="1881864"/>
                <a:ext cx="3918081" cy="290580"/>
              </a:xfrm>
              <a:prstGeom prst="rect">
                <a:avLst/>
              </a:prstGeom>
              <a:noFill/>
            </p:spPr>
            <p:txBody>
              <a:bodyPr wrap="square" lIns="110277" tIns="55138" rIns="110277" bIns="55138" rtlCol="0" anchor="ctr">
                <a:spAutoFit/>
              </a:bodyPr>
              <a:lstStyle>
                <a:defPPr>
                  <a:defRPr lang="ko-KR"/>
                </a:defPPr>
                <a:lvl1pPr defTabSz="1102766">
                  <a:defRPr sz="1200" b="1" i="1">
                    <a:gradFill>
                      <a:gsLst>
                        <a:gs pos="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5400000" scaled="0"/>
                    </a:gradFill>
                    <a:latin typeface="삼성긴고딕OTF Medium" pitchFamily="34" charset="-127"/>
                    <a:ea typeface="삼성긴고딕OTF Medium" pitchFamily="34" charset="-127"/>
                  </a:defRPr>
                </a:lvl1pPr>
              </a:lstStyle>
              <a:p>
                <a:pPr indent="-83530" algn="ctr" defTabSz="457200" latinLnBrk="0">
                  <a:buClr>
                    <a:srgbClr val="2C95DD"/>
                  </a:buClr>
                  <a:defRPr/>
                </a:pPr>
                <a:r>
                  <a:rPr lang="ko-KR" altLang="en-US" sz="18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초급 교육과정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0A7ADEB-24DA-43BA-A61D-32124F3F381E}"/>
                  </a:ext>
                </a:extLst>
              </p:cNvPr>
              <p:cNvSpPr txBox="1"/>
              <p:nvPr/>
            </p:nvSpPr>
            <p:spPr>
              <a:xfrm>
                <a:off x="1104549" y="2563828"/>
                <a:ext cx="4031400" cy="1427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latinLnBrk="0">
                  <a:lnSpc>
                    <a:spcPct val="150000"/>
                  </a:lnSpc>
                  <a:spcBef>
                    <a:spcPts val="500"/>
                  </a:spcBef>
                  <a:buClr>
                    <a:srgbClr val="44546A">
                      <a:lumMod val="40000"/>
                      <a:lumOff val="60000"/>
                    </a:srgbClr>
                  </a:buClr>
                  <a:buSzPct val="60000"/>
                  <a:defRPr/>
                </a:pP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초급 이수 후 중급으로 진급할 수 있는 과정으로 소자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/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공정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,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회로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/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시스템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,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시스템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/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소프트웨어 부분 전반에 관한 최초입문 내용을 포괄적으로 교육하며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해당 과정 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9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학점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이수시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마이크로디그리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학위를 수여함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.</a:t>
                </a:r>
              </a:p>
            </p:txBody>
          </p:sp>
        </p:grpSp>
        <p:pic>
          <p:nvPicPr>
            <p:cNvPr id="2052" name="Picture 4" descr="속도계 화살표와 회전 속도계 클립 아트 이미지 | 고해상도 프리미엄 이미지">
              <a:extLst>
                <a:ext uri="{FF2B5EF4-FFF2-40B4-BE49-F238E27FC236}">
                  <a16:creationId xmlns:a16="http://schemas.microsoft.com/office/drawing/2014/main" id="{217F1CA2-4F66-4AB2-932B-B4397DF81A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56" b="89904" l="9856" r="92067">
                          <a14:foregroundMark x1="58173" y1="84615" x2="58173" y2="84615"/>
                          <a14:foregroundMark x1="64183" y1="76442" x2="64183" y2="76442"/>
                          <a14:foregroundMark x1="74279" y1="72596" x2="74279" y2="72596"/>
                          <a14:foregroundMark x1="85096" y1="76202" x2="85096" y2="76202"/>
                          <a14:foregroundMark x1="92067" y1="86058" x2="92067" y2="86058"/>
                          <a14:foregroundMark x1="75481" y1="72115" x2="75481" y2="72115"/>
                          <a14:foregroundMark x1="74279" y1="71875" x2="76683" y2="73317"/>
                          <a14:foregroundMark x1="74760" y1="88462" x2="74760" y2="88462"/>
                          <a14:foregroundMark x1="72115" y1="87500" x2="72115" y2="87500"/>
                          <a14:foregroundMark x1="71394" y1="72837" x2="78365" y2="72837"/>
                          <a14:backgroundMark x1="59375" y1="48077" x2="59375" y2="48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5" t="59902"/>
            <a:stretch/>
          </p:blipFill>
          <p:spPr bwMode="auto">
            <a:xfrm>
              <a:off x="1380651" y="2088229"/>
              <a:ext cx="788155" cy="6745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0E7AEE4-7E44-4C0F-BC53-F292AF985966}"/>
              </a:ext>
            </a:extLst>
          </p:cNvPr>
          <p:cNvGrpSpPr/>
          <p:nvPr/>
        </p:nvGrpSpPr>
        <p:grpSpPr>
          <a:xfrm>
            <a:off x="4188066" y="2186706"/>
            <a:ext cx="2958408" cy="3786842"/>
            <a:chOff x="4188066" y="2186706"/>
            <a:chExt cx="2958408" cy="378684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262CD87-B802-4B24-B19F-6D723A5EC580}"/>
                </a:ext>
              </a:extLst>
            </p:cNvPr>
            <p:cNvGrpSpPr/>
            <p:nvPr/>
          </p:nvGrpSpPr>
          <p:grpSpPr>
            <a:xfrm>
              <a:off x="4188066" y="2575058"/>
              <a:ext cx="2958408" cy="3398490"/>
              <a:chOff x="4141886" y="2575058"/>
              <a:chExt cx="2958408" cy="3398490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4141886" y="2575058"/>
                <a:ext cx="2958408" cy="3398490"/>
                <a:chOff x="5638835" y="1709420"/>
                <a:chExt cx="4437028" cy="254287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6" name="직사각형 135"/>
                <p:cNvSpPr/>
                <p:nvPr/>
              </p:nvSpPr>
              <p:spPr>
                <a:xfrm>
                  <a:off x="5638835" y="1765836"/>
                  <a:ext cx="4437028" cy="2486463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 cap="flat" cmpd="sng" algn="ctr">
                  <a:solidFill>
                    <a:srgbClr val="16A1B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137" name="직사각형 136"/>
                <p:cNvSpPr/>
                <p:nvPr/>
              </p:nvSpPr>
              <p:spPr>
                <a:xfrm>
                  <a:off x="5638835" y="1780058"/>
                  <a:ext cx="4437028" cy="523766"/>
                </a:xfrm>
                <a:prstGeom prst="rect">
                  <a:avLst/>
                </a:prstGeom>
                <a:solidFill>
                  <a:srgbClr val="16A1B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5909837" y="1881864"/>
                  <a:ext cx="3918081" cy="290580"/>
                </a:xfrm>
                <a:prstGeom prst="rect">
                  <a:avLst/>
                </a:prstGeom>
                <a:noFill/>
              </p:spPr>
              <p:txBody>
                <a:bodyPr wrap="square" lIns="110277" tIns="55138" rIns="110277" bIns="55138" rtlCol="0" anchor="ctr">
                  <a:spAutoFit/>
                </a:bodyPr>
                <a:lstStyle>
                  <a:defPPr>
                    <a:defRPr lang="ko-KR"/>
                  </a:defPPr>
                  <a:lvl1pPr defTabSz="1102766">
                    <a:defRPr sz="1200" b="1" i="1">
                      <a:gradFill>
                        <a:gsLst>
                          <a:gs pos="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5400000" scaled="0"/>
                      </a:gradFill>
                      <a:latin typeface="삼성긴고딕OTF Medium" pitchFamily="34" charset="-127"/>
                      <a:ea typeface="삼성긴고딕OTF Medium" pitchFamily="34" charset="-127"/>
                    </a:defRPr>
                  </a:lvl1pPr>
                </a:lstStyle>
                <a:p>
                  <a:pPr indent="-83530" algn="ctr" defTabSz="457200" latinLnBrk="0">
                    <a:buClr>
                      <a:srgbClr val="2C95DD"/>
                    </a:buClr>
                    <a:defRPr/>
                  </a:pPr>
                  <a:r>
                    <a:rPr lang="ko-KR" altLang="en-US" sz="1800" i="0" spc="-7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스퀘어_ac ExtraBold" panose="020B0600000101010101" pitchFamily="50" charset="-127"/>
                      <a:ea typeface="나눔스퀘어_ac ExtraBold" panose="020B0600000101010101" pitchFamily="50" charset="-127"/>
                      <a:cs typeface="Arial" pitchFamily="34" charset="0"/>
                    </a:rPr>
                    <a:t>중급 교육과정</a:t>
                  </a:r>
                </a:p>
              </p:txBody>
            </p:sp>
            <p:grpSp>
              <p:nvGrpSpPr>
                <p:cNvPr id="146" name="그룹 145"/>
                <p:cNvGrpSpPr/>
                <p:nvPr/>
              </p:nvGrpSpPr>
              <p:grpSpPr>
                <a:xfrm>
                  <a:off x="5661048" y="1709420"/>
                  <a:ext cx="546077" cy="436562"/>
                  <a:chOff x="5518173" y="1471295"/>
                  <a:chExt cx="546077" cy="436562"/>
                </a:xfrm>
              </p:grpSpPr>
              <p:grpSp>
                <p:nvGrpSpPr>
                  <p:cNvPr id="147" name="그룹 146"/>
                  <p:cNvGrpSpPr/>
                  <p:nvPr/>
                </p:nvGrpSpPr>
                <p:grpSpPr>
                  <a:xfrm flipH="1">
                    <a:off x="5560481" y="1471295"/>
                    <a:ext cx="503769" cy="436562"/>
                    <a:chOff x="5770031" y="-541655"/>
                    <a:chExt cx="539750" cy="436562"/>
                  </a:xfrm>
                  <a:effectLst>
                    <a:outerShdw blurRad="76200" dist="38100" dir="4500000" sx="89000" sy="89000" algn="t" rotWithShape="0">
                      <a:prstClr val="black">
                        <a:alpha val="23000"/>
                      </a:prstClr>
                    </a:outerShdw>
                  </a:effectLst>
                </p:grpSpPr>
                <p:sp>
                  <p:nvSpPr>
                    <p:cNvPr id="14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5770031" y="-541655"/>
                      <a:ext cx="242888" cy="49212"/>
                    </a:xfrm>
                    <a:custGeom>
                      <a:avLst/>
                      <a:gdLst>
                        <a:gd name="T0" fmla="*/ 88 w 340"/>
                        <a:gd name="T1" fmla="*/ 1 h 69"/>
                        <a:gd name="T2" fmla="*/ 0 w 340"/>
                        <a:gd name="T3" fmla="*/ 69 h 69"/>
                        <a:gd name="T4" fmla="*/ 340 w 340"/>
                        <a:gd name="T5" fmla="*/ 69 h 69"/>
                        <a:gd name="T6" fmla="*/ 340 w 340"/>
                        <a:gd name="T7" fmla="*/ 1 h 69"/>
                        <a:gd name="T8" fmla="*/ 88 w 340"/>
                        <a:gd name="T9" fmla="*/ 1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0" h="69">
                          <a:moveTo>
                            <a:pt x="88" y="1"/>
                          </a:moveTo>
                          <a:cubicBezTo>
                            <a:pt x="39" y="0"/>
                            <a:pt x="0" y="31"/>
                            <a:pt x="0" y="69"/>
                          </a:cubicBezTo>
                          <a:cubicBezTo>
                            <a:pt x="340" y="69"/>
                            <a:pt x="340" y="69"/>
                            <a:pt x="340" y="69"/>
                          </a:cubicBezTo>
                          <a:cubicBezTo>
                            <a:pt x="340" y="1"/>
                            <a:pt x="340" y="1"/>
                            <a:pt x="340" y="1"/>
                          </a:cubicBezTo>
                          <a:lnTo>
                            <a:pt x="88" y="1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p:txBody>
                </p:sp>
                <p:sp>
                  <p:nvSpPr>
                    <p:cNvPr id="150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833531" y="-541655"/>
                      <a:ext cx="476250" cy="436562"/>
                    </a:xfrm>
                    <a:custGeom>
                      <a:avLst/>
                      <a:gdLst>
                        <a:gd name="T0" fmla="*/ 572 w 666"/>
                        <a:gd name="T1" fmla="*/ 0 h 611"/>
                        <a:gd name="T2" fmla="*/ 0 w 666"/>
                        <a:gd name="T3" fmla="*/ 0 h 611"/>
                        <a:gd name="T4" fmla="*/ 94 w 666"/>
                        <a:gd name="T5" fmla="*/ 95 h 611"/>
                        <a:gd name="T6" fmla="*/ 94 w 666"/>
                        <a:gd name="T7" fmla="*/ 380 h 611"/>
                        <a:gd name="T8" fmla="*/ 112 w 666"/>
                        <a:gd name="T9" fmla="*/ 415 h 611"/>
                        <a:gd name="T10" fmla="*/ 334 w 666"/>
                        <a:gd name="T11" fmla="*/ 591 h 611"/>
                        <a:gd name="T12" fmla="*/ 426 w 666"/>
                        <a:gd name="T13" fmla="*/ 591 h 611"/>
                        <a:gd name="T14" fmla="*/ 647 w 666"/>
                        <a:gd name="T15" fmla="*/ 415 h 611"/>
                        <a:gd name="T16" fmla="*/ 666 w 666"/>
                        <a:gd name="T17" fmla="*/ 380 h 611"/>
                        <a:gd name="T18" fmla="*/ 666 w 666"/>
                        <a:gd name="T19" fmla="*/ 95 h 611"/>
                        <a:gd name="T20" fmla="*/ 572 w 666"/>
                        <a:gd name="T21" fmla="*/ 0 h 6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66" h="611">
                          <a:moveTo>
                            <a:pt x="572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94" y="0"/>
                            <a:pt x="94" y="95"/>
                            <a:pt x="94" y="95"/>
                          </a:cubicBezTo>
                          <a:cubicBezTo>
                            <a:pt x="94" y="380"/>
                            <a:pt x="94" y="380"/>
                            <a:pt x="94" y="380"/>
                          </a:cubicBezTo>
                          <a:cubicBezTo>
                            <a:pt x="94" y="393"/>
                            <a:pt x="100" y="406"/>
                            <a:pt x="112" y="415"/>
                          </a:cubicBezTo>
                          <a:cubicBezTo>
                            <a:pt x="334" y="591"/>
                            <a:pt x="334" y="591"/>
                            <a:pt x="334" y="591"/>
                          </a:cubicBezTo>
                          <a:cubicBezTo>
                            <a:pt x="359" y="611"/>
                            <a:pt x="400" y="611"/>
                            <a:pt x="426" y="591"/>
                          </a:cubicBezTo>
                          <a:cubicBezTo>
                            <a:pt x="647" y="415"/>
                            <a:pt x="647" y="415"/>
                            <a:pt x="647" y="415"/>
                          </a:cubicBezTo>
                          <a:cubicBezTo>
                            <a:pt x="659" y="406"/>
                            <a:pt x="666" y="393"/>
                            <a:pt x="666" y="380"/>
                          </a:cubicBezTo>
                          <a:cubicBezTo>
                            <a:pt x="666" y="95"/>
                            <a:pt x="666" y="95"/>
                            <a:pt x="666" y="95"/>
                          </a:cubicBezTo>
                          <a:cubicBezTo>
                            <a:pt x="666" y="95"/>
                            <a:pt x="666" y="0"/>
                            <a:pt x="572" y="0"/>
                          </a:cubicBezTo>
                          <a:close/>
                        </a:path>
                      </a:pathLst>
                    </a:custGeom>
                    <a:solidFill>
                      <a:srgbClr val="16A1B3">
                        <a:lumMod val="75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p:txBody>
                </p:sp>
              </p:grpSp>
              <p:sp>
                <p:nvSpPr>
                  <p:cNvPr id="148" name="직사각형 147"/>
                  <p:cNvSpPr/>
                  <p:nvPr/>
                </p:nvSpPr>
                <p:spPr>
                  <a:xfrm>
                    <a:off x="5518173" y="1492722"/>
                    <a:ext cx="451027" cy="2533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600" b="1" i="0" u="none" strike="noStrike" kern="0" cap="none" spc="-70" normalizeH="0" baseline="0" noProof="0">
                        <a:ln>
                          <a:solidFill>
                            <a:srgbClr val="10C1B0">
                              <a:alpha val="0"/>
                            </a:srgb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rPr>
                      <a:t>2</a:t>
                    </a:r>
                    <a:endParaRPr kumimoji="0" lang="ko-KR" altLang="en-US" sz="1600" b="1" i="0" u="none" strike="noStrike" kern="0" cap="none" spc="-70" normalizeH="0" baseline="0" noProof="0" dirty="0">
                      <a:ln>
                        <a:solidFill>
                          <a:srgbClr val="10C1B0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</p:grp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D70907-4F8D-4ED7-B941-1931D791DA37}"/>
                  </a:ext>
                </a:extLst>
              </p:cNvPr>
              <p:cNvSpPr txBox="1"/>
              <p:nvPr/>
            </p:nvSpPr>
            <p:spPr>
              <a:xfrm>
                <a:off x="4284800" y="3534028"/>
                <a:ext cx="2687954" cy="2138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latinLnBrk="0">
                  <a:lnSpc>
                    <a:spcPct val="150000"/>
                  </a:lnSpc>
                  <a:spcBef>
                    <a:spcPts val="500"/>
                  </a:spcBef>
                  <a:buClr>
                    <a:srgbClr val="44546A">
                      <a:lumMod val="40000"/>
                      <a:lumOff val="60000"/>
                    </a:srgbClr>
                  </a:buClr>
                  <a:buSzPct val="60000"/>
                  <a:defRPr/>
                </a:pP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초급 교육과정을 이수한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비이공계학생과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이에 준하는 수준의 학생 </a:t>
                </a:r>
                <a:r>
                  <a:rPr kumimoji="1" lang="en-US" altLang="ko-KR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(</a:t>
                </a:r>
                <a:r>
                  <a:rPr kumimoji="1" lang="ko-KR" altLang="en-US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소속학과에서 반도체 초급 교육과정의 교과목과 유사한 과목을 수강한 경우 초급 교육과정을 이수한 것으로 간주</a:t>
                </a:r>
                <a:r>
                  <a:rPr kumimoji="1" lang="en-US" altLang="ko-KR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)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을 대상으로 하며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중급 교과목의 과목 중 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9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학점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이수시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마이크로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디그리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학위를 수여함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.</a:t>
                </a:r>
              </a:p>
            </p:txBody>
          </p:sp>
        </p:grpSp>
        <p:pic>
          <p:nvPicPr>
            <p:cNvPr id="50" name="Picture 4" descr="속도계 화살표와 회전 속도계 클립 아트 이미지 | 고해상도 프리미엄 이미지">
              <a:extLst>
                <a:ext uri="{FF2B5EF4-FFF2-40B4-BE49-F238E27FC236}">
                  <a16:creationId xmlns:a16="http://schemas.microsoft.com/office/drawing/2014/main" id="{E6F7DCC2-1390-4C0D-80C8-C7DE3BD88D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3029" y1="43990" x2="43029" y2="43990"/>
                          <a14:foregroundMark x1="49760" y1="42308" x2="49760" y2="42308"/>
                          <a14:foregroundMark x1="48077" y1="41827" x2="51683" y2="42308"/>
                          <a14:foregroundMark x1="39183" y1="46875" x2="40625" y2="45673"/>
                          <a14:foregroundMark x1="49279" y1="42308" x2="53365" y2="42308"/>
                          <a14:foregroundMark x1="45192" y1="42308" x2="47596" y2="42308"/>
                          <a14:foregroundMark x1="34375" y1="54327" x2="34856" y2="52644"/>
                          <a14:foregroundMark x1="66587" y1="53606" x2="67308" y2="55288"/>
                          <a14:foregroundMark x1="50240" y1="56010" x2="50240" y2="56010"/>
                          <a14:foregroundMark x1="50721" y1="59375" x2="50721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2" t="35015" r="28258" b="31013"/>
            <a:stretch/>
          </p:blipFill>
          <p:spPr bwMode="auto">
            <a:xfrm>
              <a:off x="4514587" y="2186706"/>
              <a:ext cx="788155" cy="58345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F903D13-DBDF-469E-90CA-070ED1099DBE}"/>
              </a:ext>
            </a:extLst>
          </p:cNvPr>
          <p:cNvGrpSpPr/>
          <p:nvPr/>
        </p:nvGrpSpPr>
        <p:grpSpPr>
          <a:xfrm>
            <a:off x="7327166" y="2132009"/>
            <a:ext cx="2958408" cy="3848317"/>
            <a:chOff x="7327166" y="2132009"/>
            <a:chExt cx="2958408" cy="3848317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BF77205-B12E-43FC-B95F-7BC644D5B381}"/>
                </a:ext>
              </a:extLst>
            </p:cNvPr>
            <p:cNvGrpSpPr/>
            <p:nvPr/>
          </p:nvGrpSpPr>
          <p:grpSpPr>
            <a:xfrm>
              <a:off x="7327166" y="2590323"/>
              <a:ext cx="2958408" cy="3390003"/>
              <a:chOff x="7280986" y="2590323"/>
              <a:chExt cx="2958408" cy="3390003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7280986" y="2590323"/>
                <a:ext cx="2958408" cy="3390003"/>
                <a:chOff x="901735" y="4446270"/>
                <a:chExt cx="4437028" cy="253652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2" name="직사각형 141"/>
                <p:cNvSpPr/>
                <p:nvPr/>
              </p:nvSpPr>
              <p:spPr>
                <a:xfrm>
                  <a:off x="901735" y="4496336"/>
                  <a:ext cx="4437028" cy="2486463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 cap="flat" cmpd="sng" algn="ctr">
                  <a:solidFill>
                    <a:srgbClr val="0072BC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143" name="직사각형 142"/>
                <p:cNvSpPr/>
                <p:nvPr/>
              </p:nvSpPr>
              <p:spPr>
                <a:xfrm>
                  <a:off x="901735" y="4510558"/>
                  <a:ext cx="4437028" cy="523766"/>
                </a:xfrm>
                <a:prstGeom prst="rect">
                  <a:avLst/>
                </a:prstGeom>
                <a:solidFill>
                  <a:srgbClr val="0072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grpSp>
              <p:nvGrpSpPr>
                <p:cNvPr id="161" name="그룹 160"/>
                <p:cNvGrpSpPr/>
                <p:nvPr/>
              </p:nvGrpSpPr>
              <p:grpSpPr>
                <a:xfrm>
                  <a:off x="914138" y="4446270"/>
                  <a:ext cx="543187" cy="436562"/>
                  <a:chOff x="771263" y="4208145"/>
                  <a:chExt cx="543187" cy="436562"/>
                </a:xfrm>
              </p:grpSpPr>
              <p:grpSp>
                <p:nvGrpSpPr>
                  <p:cNvPr id="162" name="그룹 161"/>
                  <p:cNvGrpSpPr/>
                  <p:nvPr/>
                </p:nvGrpSpPr>
                <p:grpSpPr>
                  <a:xfrm flipH="1">
                    <a:off x="810681" y="4208145"/>
                    <a:ext cx="503769" cy="436562"/>
                    <a:chOff x="5770031" y="-541655"/>
                    <a:chExt cx="539750" cy="436562"/>
                  </a:xfrm>
                  <a:effectLst>
                    <a:outerShdw blurRad="76200" dist="38100" dir="5400000" sx="89000" sy="89000" algn="t" rotWithShape="0">
                      <a:prstClr val="black">
                        <a:alpha val="23000"/>
                      </a:prstClr>
                    </a:outerShdw>
                  </a:effectLst>
                </p:grpSpPr>
                <p:sp>
                  <p:nvSpPr>
                    <p:cNvPr id="16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5770031" y="-541655"/>
                      <a:ext cx="242888" cy="49212"/>
                    </a:xfrm>
                    <a:custGeom>
                      <a:avLst/>
                      <a:gdLst>
                        <a:gd name="T0" fmla="*/ 88 w 340"/>
                        <a:gd name="T1" fmla="*/ 1 h 69"/>
                        <a:gd name="T2" fmla="*/ 0 w 340"/>
                        <a:gd name="T3" fmla="*/ 69 h 69"/>
                        <a:gd name="T4" fmla="*/ 340 w 340"/>
                        <a:gd name="T5" fmla="*/ 69 h 69"/>
                        <a:gd name="T6" fmla="*/ 340 w 340"/>
                        <a:gd name="T7" fmla="*/ 1 h 69"/>
                        <a:gd name="T8" fmla="*/ 88 w 340"/>
                        <a:gd name="T9" fmla="*/ 1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0" h="69">
                          <a:moveTo>
                            <a:pt x="88" y="1"/>
                          </a:moveTo>
                          <a:cubicBezTo>
                            <a:pt x="39" y="0"/>
                            <a:pt x="0" y="31"/>
                            <a:pt x="0" y="69"/>
                          </a:cubicBezTo>
                          <a:cubicBezTo>
                            <a:pt x="340" y="69"/>
                            <a:pt x="340" y="69"/>
                            <a:pt x="340" y="69"/>
                          </a:cubicBezTo>
                          <a:cubicBezTo>
                            <a:pt x="340" y="1"/>
                            <a:pt x="340" y="1"/>
                            <a:pt x="340" y="1"/>
                          </a:cubicBezTo>
                          <a:lnTo>
                            <a:pt x="88" y="1"/>
                          </a:lnTo>
                          <a:close/>
                        </a:path>
                      </a:pathLst>
                    </a:custGeom>
                    <a:solidFill>
                      <a:sysClr val="windowText" lastClr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p:txBody>
                </p:sp>
                <p:sp>
                  <p:nvSpPr>
                    <p:cNvPr id="16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833531" y="-541655"/>
                      <a:ext cx="476250" cy="436562"/>
                    </a:xfrm>
                    <a:custGeom>
                      <a:avLst/>
                      <a:gdLst>
                        <a:gd name="T0" fmla="*/ 572 w 666"/>
                        <a:gd name="T1" fmla="*/ 0 h 611"/>
                        <a:gd name="T2" fmla="*/ 0 w 666"/>
                        <a:gd name="T3" fmla="*/ 0 h 611"/>
                        <a:gd name="T4" fmla="*/ 94 w 666"/>
                        <a:gd name="T5" fmla="*/ 95 h 611"/>
                        <a:gd name="T6" fmla="*/ 94 w 666"/>
                        <a:gd name="T7" fmla="*/ 380 h 611"/>
                        <a:gd name="T8" fmla="*/ 112 w 666"/>
                        <a:gd name="T9" fmla="*/ 415 h 611"/>
                        <a:gd name="T10" fmla="*/ 334 w 666"/>
                        <a:gd name="T11" fmla="*/ 591 h 611"/>
                        <a:gd name="T12" fmla="*/ 426 w 666"/>
                        <a:gd name="T13" fmla="*/ 591 h 611"/>
                        <a:gd name="T14" fmla="*/ 647 w 666"/>
                        <a:gd name="T15" fmla="*/ 415 h 611"/>
                        <a:gd name="T16" fmla="*/ 666 w 666"/>
                        <a:gd name="T17" fmla="*/ 380 h 611"/>
                        <a:gd name="T18" fmla="*/ 666 w 666"/>
                        <a:gd name="T19" fmla="*/ 95 h 611"/>
                        <a:gd name="T20" fmla="*/ 572 w 666"/>
                        <a:gd name="T21" fmla="*/ 0 h 6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66" h="611">
                          <a:moveTo>
                            <a:pt x="572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94" y="0"/>
                            <a:pt x="94" y="95"/>
                            <a:pt x="94" y="95"/>
                          </a:cubicBezTo>
                          <a:cubicBezTo>
                            <a:pt x="94" y="380"/>
                            <a:pt x="94" y="380"/>
                            <a:pt x="94" y="380"/>
                          </a:cubicBezTo>
                          <a:cubicBezTo>
                            <a:pt x="94" y="393"/>
                            <a:pt x="100" y="406"/>
                            <a:pt x="112" y="415"/>
                          </a:cubicBezTo>
                          <a:cubicBezTo>
                            <a:pt x="334" y="591"/>
                            <a:pt x="334" y="591"/>
                            <a:pt x="334" y="591"/>
                          </a:cubicBezTo>
                          <a:cubicBezTo>
                            <a:pt x="359" y="611"/>
                            <a:pt x="400" y="611"/>
                            <a:pt x="426" y="591"/>
                          </a:cubicBezTo>
                          <a:cubicBezTo>
                            <a:pt x="647" y="415"/>
                            <a:pt x="647" y="415"/>
                            <a:pt x="647" y="415"/>
                          </a:cubicBezTo>
                          <a:cubicBezTo>
                            <a:pt x="659" y="406"/>
                            <a:pt x="666" y="393"/>
                            <a:pt x="666" y="380"/>
                          </a:cubicBezTo>
                          <a:cubicBezTo>
                            <a:pt x="666" y="95"/>
                            <a:pt x="666" y="95"/>
                            <a:pt x="666" y="95"/>
                          </a:cubicBezTo>
                          <a:cubicBezTo>
                            <a:pt x="666" y="95"/>
                            <a:pt x="666" y="0"/>
                            <a:pt x="572" y="0"/>
                          </a:cubicBez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p:txBody>
                </p:sp>
              </p:grpSp>
              <p:sp>
                <p:nvSpPr>
                  <p:cNvPr id="163" name="직사각형 162"/>
                  <p:cNvSpPr/>
                  <p:nvPr/>
                </p:nvSpPr>
                <p:spPr>
                  <a:xfrm>
                    <a:off x="771263" y="4239769"/>
                    <a:ext cx="451027" cy="2533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600" b="1" i="0" u="none" strike="noStrike" kern="0" cap="none" spc="-70" normalizeH="0" baseline="0" noProof="0">
                        <a:ln>
                          <a:solidFill>
                            <a:srgbClr val="10C1B0">
                              <a:alpha val="0"/>
                            </a:srgb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rPr>
                      <a:t>3</a:t>
                    </a:r>
                    <a:endParaRPr kumimoji="0" lang="ko-KR" altLang="en-US" sz="1600" b="1" i="0" u="none" strike="noStrike" kern="0" cap="none" spc="-70" normalizeH="0" baseline="0" noProof="0" dirty="0">
                      <a:ln>
                        <a:solidFill>
                          <a:srgbClr val="10C1B0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</p:grpSp>
            <p:sp>
              <p:nvSpPr>
                <p:cNvPr id="168" name="TextBox 167"/>
                <p:cNvSpPr txBox="1"/>
                <p:nvPr/>
              </p:nvSpPr>
              <p:spPr>
                <a:xfrm>
                  <a:off x="1161208" y="4612364"/>
                  <a:ext cx="3918081" cy="290580"/>
                </a:xfrm>
                <a:prstGeom prst="rect">
                  <a:avLst/>
                </a:prstGeom>
                <a:noFill/>
              </p:spPr>
              <p:txBody>
                <a:bodyPr wrap="square" lIns="110277" tIns="55138" rIns="110277" bIns="55138" rtlCol="0" anchor="ctr">
                  <a:spAutoFit/>
                </a:bodyPr>
                <a:lstStyle>
                  <a:defPPr>
                    <a:defRPr lang="ko-KR"/>
                  </a:defPPr>
                  <a:lvl1pPr defTabSz="1102766">
                    <a:defRPr sz="1200" b="1" i="1">
                      <a:gradFill>
                        <a:gsLst>
                          <a:gs pos="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>
                              <a:lumMod val="85000"/>
                              <a:lumOff val="15000"/>
                            </a:prstClr>
                          </a:gs>
                        </a:gsLst>
                        <a:lin ang="5400000" scaled="0"/>
                      </a:gradFill>
                      <a:latin typeface="삼성긴고딕OTF Medium" pitchFamily="34" charset="-127"/>
                      <a:ea typeface="삼성긴고딕OTF Medium" pitchFamily="34" charset="-127"/>
                    </a:defRPr>
                  </a:lvl1pPr>
                </a:lstStyle>
                <a:p>
                  <a:pPr indent="-83530" algn="ctr" defTabSz="457200" latinLnBrk="0">
                    <a:buClr>
                      <a:srgbClr val="2C95DD"/>
                    </a:buClr>
                    <a:defRPr/>
                  </a:pPr>
                  <a:r>
                    <a:rPr lang="ko-KR" altLang="en-US" sz="1800" i="0" spc="-7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나눔스퀘어_ac ExtraBold" panose="020B0600000101010101" pitchFamily="50" charset="-127"/>
                      <a:ea typeface="나눔스퀘어_ac ExtraBold" panose="020B0600000101010101" pitchFamily="50" charset="-127"/>
                      <a:cs typeface="Arial" pitchFamily="34" charset="0"/>
                    </a:rPr>
                    <a:t>고급 교육과정</a:t>
                  </a: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A72B27-F303-430C-9979-A522A1C1B9E6}"/>
                  </a:ext>
                </a:extLst>
              </p:cNvPr>
              <p:cNvSpPr txBox="1"/>
              <p:nvPr/>
            </p:nvSpPr>
            <p:spPr>
              <a:xfrm>
                <a:off x="7369749" y="3510944"/>
                <a:ext cx="2785403" cy="2249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latinLnBrk="0">
                  <a:lnSpc>
                    <a:spcPct val="150000"/>
                  </a:lnSpc>
                  <a:spcBef>
                    <a:spcPts val="500"/>
                  </a:spcBef>
                  <a:buClr>
                    <a:srgbClr val="44546A">
                      <a:lumMod val="40000"/>
                      <a:lumOff val="60000"/>
                    </a:srgbClr>
                  </a:buClr>
                  <a:buSzPct val="60000"/>
                  <a:defRPr/>
                </a:pP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신기술 분야 중급 교육을 이수하였거나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,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이에 준하는 수준</a:t>
                </a:r>
                <a:r>
                  <a:rPr kumimoji="1" lang="en-US" altLang="ko-KR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(</a:t>
                </a:r>
                <a:r>
                  <a:rPr kumimoji="1" lang="ko-KR" altLang="en-US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소속학과에서 분야별 반도체 중급 교육과정 교과목과 유사한 과목을 수강한 경우 중급 교육과정을 이수한 것으로 간주</a:t>
                </a:r>
                <a:r>
                  <a:rPr kumimoji="1" lang="en-US" altLang="ko-KR" sz="12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)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의 학생을 대상으로 하며 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고급 교과목의 </a:t>
                </a:r>
                <a:endPara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  <a:p>
                <a:pPr algn="ctr" defTabSz="457200" latinLnBrk="0">
                  <a:lnSpc>
                    <a:spcPct val="150000"/>
                  </a:lnSpc>
                  <a:spcBef>
                    <a:spcPts val="500"/>
                  </a:spcBef>
                  <a:buClr>
                    <a:srgbClr val="44546A">
                      <a:lumMod val="40000"/>
                      <a:lumOff val="60000"/>
                    </a:srgbClr>
                  </a:buClr>
                  <a:buSzPct val="60000"/>
                  <a:defRPr/>
                </a:pP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과목 중 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9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학점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이수시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</a:t>
                </a:r>
                <a:r>
                  <a:rPr kumimoji="1" lang="ko-KR" altLang="en-US" sz="1400" kern="0" spc="-46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마이크로디그리</a:t>
                </a:r>
                <a:r>
                  <a:rPr kumimoji="1" lang="ko-KR" altLang="en-US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 학위를 수여함</a:t>
                </a:r>
                <a:r>
                  <a:rPr kumimoji="1" lang="en-US" altLang="ko-KR" sz="1400" kern="0" spc="-46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srgbClr val="44546A">
                        <a:lumMod val="50000"/>
                      </a:srgbClr>
                    </a:solidFill>
                    <a:highlight>
                      <a:srgbClr val="FFFF00"/>
                    </a:highligh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.</a:t>
                </a:r>
              </a:p>
            </p:txBody>
          </p:sp>
        </p:grpSp>
        <p:pic>
          <p:nvPicPr>
            <p:cNvPr id="51" name="Picture 4" descr="속도계 화살표와 회전 속도계 클립 아트 이미지 | 고해상도 프리미엄 이미지">
              <a:extLst>
                <a:ext uri="{FF2B5EF4-FFF2-40B4-BE49-F238E27FC236}">
                  <a16:creationId xmlns:a16="http://schemas.microsoft.com/office/drawing/2014/main" id="{8D176FAA-5E82-43CD-AD9A-8533CB3E2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98" b="32385" l="4835" r="43511">
                          <a14:foregroundMark x1="25721" y1="12500" x2="25721" y2="12500"/>
                          <a14:foregroundMark x1="33413" y1="15865" x2="33413" y2="15865"/>
                          <a14:foregroundMark x1="41827" y1="26442" x2="41827" y2="26442"/>
                          <a14:foregroundMark x1="24519" y1="12019" x2="24519" y2="12019"/>
                          <a14:foregroundMark x1="24519" y1="28125" x2="24519" y2="28125"/>
                          <a14:foregroundMark x1="23317" y1="12981" x2="27885" y2="12981"/>
                          <a14:foregroundMark x1="33894" y1="15865" x2="36538" y2="17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5" b="64017"/>
            <a:stretch/>
          </p:blipFill>
          <p:spPr bwMode="auto">
            <a:xfrm>
              <a:off x="7658092" y="2132009"/>
              <a:ext cx="788155" cy="58662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1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F5D9E-9A95-44DE-945E-8FF9D054920D}"/>
              </a:ext>
            </a:extLst>
          </p:cNvPr>
          <p:cNvSpPr/>
          <p:nvPr/>
        </p:nvSpPr>
        <p:spPr>
          <a:xfrm>
            <a:off x="881063" y="670852"/>
            <a:ext cx="8793134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이수체계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– 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차세대반도체 가상학부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(2022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B7F00E6-BBB5-4EDC-A8B1-55AE2E5AEB4F}"/>
              </a:ext>
            </a:extLst>
          </p:cNvPr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2">
            <a:extLst>
              <a:ext uri="{FF2B5EF4-FFF2-40B4-BE49-F238E27FC236}">
                <a16:creationId xmlns:a16="http://schemas.microsoft.com/office/drawing/2014/main" id="{4E2A72F7-8D00-462F-8BCF-1B988E93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5" y="1550456"/>
            <a:ext cx="8793135" cy="547207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65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F5D9E-9A95-44DE-945E-8FF9D054920D}"/>
              </a:ext>
            </a:extLst>
          </p:cNvPr>
          <p:cNvSpPr/>
          <p:nvPr/>
        </p:nvSpPr>
        <p:spPr>
          <a:xfrm>
            <a:off x="881063" y="670852"/>
            <a:ext cx="8793134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이수체계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– 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차세대반도체 가상학부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(2022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B7F00E6-BBB5-4EDC-A8B1-55AE2E5AEB4F}"/>
              </a:ext>
            </a:extLst>
          </p:cNvPr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BCDFC856-50F0-479E-878B-031BF690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35" y="1383126"/>
            <a:ext cx="9846365" cy="61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F5D9E-9A95-44DE-945E-8FF9D054920D}"/>
              </a:ext>
            </a:extLst>
          </p:cNvPr>
          <p:cNvSpPr/>
          <p:nvPr/>
        </p:nvSpPr>
        <p:spPr>
          <a:xfrm>
            <a:off x="881063" y="670852"/>
            <a:ext cx="8793134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이수체계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– 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차세대반도체 가상학부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(2022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B7F00E6-BBB5-4EDC-A8B1-55AE2E5AEB4F}"/>
              </a:ext>
            </a:extLst>
          </p:cNvPr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F43F75D1-488D-43D8-A368-E25BD4A12136}"/>
              </a:ext>
            </a:extLst>
          </p:cNvPr>
          <p:cNvGrpSpPr/>
          <p:nvPr/>
        </p:nvGrpSpPr>
        <p:grpSpPr>
          <a:xfrm>
            <a:off x="730935" y="1383126"/>
            <a:ext cx="9846365" cy="6161181"/>
            <a:chOff x="730935" y="1383126"/>
            <a:chExt cx="9846365" cy="616118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BCDFC856-50F0-479E-878B-031BF690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935" y="1383126"/>
              <a:ext cx="9846365" cy="6161181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A8ADEAE-FA07-4B24-9DF9-F71EC098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062" y="1466931"/>
              <a:ext cx="9696237" cy="542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08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F5D9E-9A95-44DE-945E-8FF9D054920D}"/>
              </a:ext>
            </a:extLst>
          </p:cNvPr>
          <p:cNvSpPr/>
          <p:nvPr/>
        </p:nvSpPr>
        <p:spPr>
          <a:xfrm>
            <a:off x="881063" y="670852"/>
            <a:ext cx="8793134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이수체계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– 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차세대반도체 가상학부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(2022</a:t>
            </a:r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r>
              <a:rPr lang="en-US" altLang="ko-KR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B7F00E6-BBB5-4EDC-A8B1-55AE2E5AEB4F}"/>
              </a:ext>
            </a:extLst>
          </p:cNvPr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4D1DB96D-FBF0-477F-9252-8E2A3D91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18" y="1383127"/>
            <a:ext cx="9883064" cy="61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43166" y="2302329"/>
            <a:ext cx="6680355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ko-KR" sz="44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44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</a:t>
            </a:r>
            <a:r>
              <a:rPr lang="en-US" altLang="ko-KR" sz="44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44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 대구대 개설과목</a:t>
            </a:r>
          </a:p>
        </p:txBody>
      </p:sp>
      <p:sp>
        <p:nvSpPr>
          <p:cNvPr id="12" name="타원 11"/>
          <p:cNvSpPr/>
          <p:nvPr/>
        </p:nvSpPr>
        <p:spPr>
          <a:xfrm>
            <a:off x="1374776" y="2421916"/>
            <a:ext cx="527050" cy="527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800" b="1" spc="-20" dirty="0">
              <a:ln>
                <a:solidFill>
                  <a:srgbClr val="C6C9D0">
                    <a:alpha val="0"/>
                  </a:srgbClr>
                </a:solidFill>
              </a:ln>
              <a:solidFill>
                <a:srgbClr val="2A5082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033588" y="2925888"/>
            <a:ext cx="376237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6760" y="1937408"/>
            <a:ext cx="108010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F9933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7941" y="2495542"/>
            <a:ext cx="2452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III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079D4F4-FD13-4764-8A19-AA60778C6433}"/>
              </a:ext>
            </a:extLst>
          </p:cNvPr>
          <p:cNvSpPr/>
          <p:nvPr/>
        </p:nvSpPr>
        <p:spPr>
          <a:xfrm>
            <a:off x="2543166" y="4038156"/>
            <a:ext cx="1530868" cy="8660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3850" lvl="0" indent="-323850">
              <a:lnSpc>
                <a:spcPct val="120000"/>
              </a:lnSpc>
              <a:spcAft>
                <a:spcPts val="60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교양 교과목</a:t>
            </a:r>
            <a:endParaRPr lang="en-US" altLang="ko-KR" sz="2200" spc="-10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23850" lvl="0" indent="-323850">
              <a:lnSpc>
                <a:spcPct val="120000"/>
              </a:lnSpc>
              <a:spcAft>
                <a:spcPts val="60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전공 교과목</a:t>
            </a:r>
            <a:endParaRPr lang="en-US" altLang="ko-KR" sz="2200" spc="-10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84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직사각형 140"/>
          <p:cNvSpPr/>
          <p:nvPr/>
        </p:nvSpPr>
        <p:spPr>
          <a:xfrm>
            <a:off x="1108689" y="363076"/>
            <a:ext cx="3476593" cy="7694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학년도 제</a:t>
            </a:r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 대구대 개설과목</a:t>
            </a:r>
            <a:b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균형 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교양 교과목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10414383-EFE8-4E9B-93E9-5E3A5171CA42}"/>
              </a:ext>
            </a:extLst>
          </p:cNvPr>
          <p:cNvGrpSpPr/>
          <p:nvPr/>
        </p:nvGrpSpPr>
        <p:grpSpPr>
          <a:xfrm>
            <a:off x="1010367" y="2553719"/>
            <a:ext cx="2958408" cy="3398490"/>
            <a:chOff x="901735" y="1709420"/>
            <a:chExt cx="4437028" cy="25428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F55D75C1-43B0-4E7E-A4CD-132990ABF1BD}"/>
                </a:ext>
              </a:extLst>
            </p:cNvPr>
            <p:cNvSpPr/>
            <p:nvPr/>
          </p:nvSpPr>
          <p:spPr>
            <a:xfrm>
              <a:off x="901735" y="1765836"/>
              <a:ext cx="4437028" cy="2486463"/>
            </a:xfrm>
            <a:prstGeom prst="rect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41A6F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BF7CA07A-AD8A-42F8-B827-13FE3F177114}"/>
                </a:ext>
              </a:extLst>
            </p:cNvPr>
            <p:cNvSpPr/>
            <p:nvPr/>
          </p:nvSpPr>
          <p:spPr>
            <a:xfrm>
              <a:off x="901735" y="1780058"/>
              <a:ext cx="4437028" cy="523766"/>
            </a:xfrm>
            <a:prstGeom prst="rect">
              <a:avLst/>
            </a:prstGeom>
            <a:solidFill>
              <a:srgbClr val="41A6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3C9FD5A5-57C2-4EAD-8B87-FCFE9F1253AB}"/>
                </a:ext>
              </a:extLst>
            </p:cNvPr>
            <p:cNvGrpSpPr/>
            <p:nvPr/>
          </p:nvGrpSpPr>
          <p:grpSpPr>
            <a:xfrm>
              <a:off x="914138" y="1709420"/>
              <a:ext cx="543187" cy="436562"/>
              <a:chOff x="771263" y="1471295"/>
              <a:chExt cx="543187" cy="436562"/>
            </a:xfrm>
          </p:grpSpPr>
          <p:grpSp>
            <p:nvGrpSpPr>
              <p:cNvPr id="133" name="그룹 132">
                <a:extLst>
                  <a:ext uri="{FF2B5EF4-FFF2-40B4-BE49-F238E27FC236}">
                    <a16:creationId xmlns:a16="http://schemas.microsoft.com/office/drawing/2014/main" id="{C4B805D4-4DB7-4FB4-BCCE-AD4AF94504D4}"/>
                  </a:ext>
                </a:extLst>
              </p:cNvPr>
              <p:cNvGrpSpPr/>
              <p:nvPr/>
            </p:nvGrpSpPr>
            <p:grpSpPr>
              <a:xfrm flipH="1">
                <a:off x="810681" y="1471295"/>
                <a:ext cx="503769" cy="436562"/>
                <a:chOff x="5770031" y="-541655"/>
                <a:chExt cx="539750" cy="436562"/>
              </a:xfrm>
              <a:effectLst>
                <a:outerShdw blurRad="76200" dist="38100" dir="5400000" sx="89000" sy="89000" algn="t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137" name="Freeform 10">
                  <a:extLst>
                    <a:ext uri="{FF2B5EF4-FFF2-40B4-BE49-F238E27FC236}">
                      <a16:creationId xmlns:a16="http://schemas.microsoft.com/office/drawing/2014/main" id="{FBCC821B-D3D4-418C-BE0E-BCD1B7094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031" y="-541655"/>
                  <a:ext cx="242888" cy="49212"/>
                </a:xfrm>
                <a:custGeom>
                  <a:avLst/>
                  <a:gdLst>
                    <a:gd name="T0" fmla="*/ 88 w 340"/>
                    <a:gd name="T1" fmla="*/ 1 h 69"/>
                    <a:gd name="T2" fmla="*/ 0 w 340"/>
                    <a:gd name="T3" fmla="*/ 69 h 69"/>
                    <a:gd name="T4" fmla="*/ 340 w 340"/>
                    <a:gd name="T5" fmla="*/ 69 h 69"/>
                    <a:gd name="T6" fmla="*/ 340 w 340"/>
                    <a:gd name="T7" fmla="*/ 1 h 69"/>
                    <a:gd name="T8" fmla="*/ 88 w 340"/>
                    <a:gd name="T9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69">
                      <a:moveTo>
                        <a:pt x="88" y="1"/>
                      </a:moveTo>
                      <a:cubicBezTo>
                        <a:pt x="39" y="0"/>
                        <a:pt x="0" y="31"/>
                        <a:pt x="0" y="69"/>
                      </a:cubicBezTo>
                      <a:cubicBezTo>
                        <a:pt x="340" y="69"/>
                        <a:pt x="340" y="69"/>
                        <a:pt x="340" y="69"/>
                      </a:cubicBezTo>
                      <a:cubicBezTo>
                        <a:pt x="340" y="1"/>
                        <a:pt x="340" y="1"/>
                        <a:pt x="340" y="1"/>
                      </a:cubicBezTo>
                      <a:lnTo>
                        <a:pt x="88" y="1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138" name="Freeform 11">
                  <a:extLst>
                    <a:ext uri="{FF2B5EF4-FFF2-40B4-BE49-F238E27FC236}">
                      <a16:creationId xmlns:a16="http://schemas.microsoft.com/office/drawing/2014/main" id="{E0977D50-25CB-4365-8F4D-E3396379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531" y="-541655"/>
                  <a:ext cx="476250" cy="436562"/>
                </a:xfrm>
                <a:custGeom>
                  <a:avLst/>
                  <a:gdLst>
                    <a:gd name="T0" fmla="*/ 572 w 666"/>
                    <a:gd name="T1" fmla="*/ 0 h 611"/>
                    <a:gd name="T2" fmla="*/ 0 w 666"/>
                    <a:gd name="T3" fmla="*/ 0 h 611"/>
                    <a:gd name="T4" fmla="*/ 94 w 666"/>
                    <a:gd name="T5" fmla="*/ 95 h 611"/>
                    <a:gd name="T6" fmla="*/ 94 w 666"/>
                    <a:gd name="T7" fmla="*/ 380 h 611"/>
                    <a:gd name="T8" fmla="*/ 112 w 666"/>
                    <a:gd name="T9" fmla="*/ 415 h 611"/>
                    <a:gd name="T10" fmla="*/ 334 w 666"/>
                    <a:gd name="T11" fmla="*/ 591 h 611"/>
                    <a:gd name="T12" fmla="*/ 426 w 666"/>
                    <a:gd name="T13" fmla="*/ 591 h 611"/>
                    <a:gd name="T14" fmla="*/ 647 w 666"/>
                    <a:gd name="T15" fmla="*/ 415 h 611"/>
                    <a:gd name="T16" fmla="*/ 666 w 666"/>
                    <a:gd name="T17" fmla="*/ 380 h 611"/>
                    <a:gd name="T18" fmla="*/ 666 w 666"/>
                    <a:gd name="T19" fmla="*/ 95 h 611"/>
                    <a:gd name="T20" fmla="*/ 572 w 666"/>
                    <a:gd name="T21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6" h="611">
                      <a:moveTo>
                        <a:pt x="5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4" y="0"/>
                        <a:pt x="94" y="95"/>
                        <a:pt x="94" y="95"/>
                      </a:cubicBezTo>
                      <a:cubicBezTo>
                        <a:pt x="94" y="380"/>
                        <a:pt x="94" y="380"/>
                        <a:pt x="94" y="380"/>
                      </a:cubicBezTo>
                      <a:cubicBezTo>
                        <a:pt x="94" y="393"/>
                        <a:pt x="100" y="406"/>
                        <a:pt x="112" y="415"/>
                      </a:cubicBezTo>
                      <a:cubicBezTo>
                        <a:pt x="334" y="591"/>
                        <a:pt x="334" y="591"/>
                        <a:pt x="334" y="591"/>
                      </a:cubicBezTo>
                      <a:cubicBezTo>
                        <a:pt x="359" y="611"/>
                        <a:pt x="400" y="611"/>
                        <a:pt x="426" y="591"/>
                      </a:cubicBezTo>
                      <a:cubicBezTo>
                        <a:pt x="647" y="415"/>
                        <a:pt x="647" y="415"/>
                        <a:pt x="647" y="415"/>
                      </a:cubicBezTo>
                      <a:cubicBezTo>
                        <a:pt x="659" y="406"/>
                        <a:pt x="666" y="393"/>
                        <a:pt x="666" y="380"/>
                      </a:cubicBezTo>
                      <a:cubicBezTo>
                        <a:pt x="666" y="95"/>
                        <a:pt x="666" y="95"/>
                        <a:pt x="666" y="95"/>
                      </a:cubicBezTo>
                      <a:cubicBezTo>
                        <a:pt x="666" y="95"/>
                        <a:pt x="666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0072BC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endParaRPr>
                </a:p>
              </p:txBody>
            </p:sp>
          </p:grpSp>
          <p:sp>
            <p:nvSpPr>
              <p:cNvPr id="136" name="직사각형 135">
                <a:extLst>
                  <a:ext uri="{FF2B5EF4-FFF2-40B4-BE49-F238E27FC236}">
                    <a16:creationId xmlns:a16="http://schemas.microsoft.com/office/drawing/2014/main" id="{0E969BAD-DA0B-47EB-B0B2-F23577C698AD}"/>
                  </a:ext>
                </a:extLst>
              </p:cNvPr>
              <p:cNvSpPr/>
              <p:nvPr/>
            </p:nvSpPr>
            <p:spPr>
              <a:xfrm>
                <a:off x="771263" y="1505422"/>
                <a:ext cx="451027" cy="253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-70" normalizeH="0" baseline="0" noProof="0" dirty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1</a:t>
                </a:r>
                <a:endParaRPr kumimoji="0" lang="ko-KR" altLang="en-US" sz="1600" b="1" i="0" u="none" strike="noStrike" kern="0" cap="none" spc="-70" normalizeH="0" baseline="0" noProof="0" dirty="0">
                  <a:ln>
                    <a:solidFill>
                      <a:srgbClr val="10C1B0">
                        <a:alpha val="0"/>
                      </a:srgbClr>
                    </a:solidFill>
                  </a:ln>
                  <a:solidFill>
                    <a:prstClr val="white"/>
                  </a:solidFill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0713827-C7DB-4EBC-9766-99691589FE6D}"/>
                </a:ext>
              </a:extLst>
            </p:cNvPr>
            <p:cNvSpPr txBox="1"/>
            <p:nvPr/>
          </p:nvSpPr>
          <p:spPr>
            <a:xfrm>
              <a:off x="1161208" y="1795507"/>
              <a:ext cx="3918081" cy="463297"/>
            </a:xfrm>
            <a:prstGeom prst="rect">
              <a:avLst/>
            </a:prstGeom>
            <a:noFill/>
          </p:spPr>
          <p:txBody>
            <a:bodyPr wrap="square" lIns="110277" tIns="55138" rIns="110277" bIns="55138" rtlCol="0" anchor="ctr">
              <a:spAutoFit/>
            </a:bodyPr>
            <a:lstStyle>
              <a:defPPr>
                <a:defRPr lang="ko-KR"/>
              </a:defPPr>
              <a:lvl1pPr defTabSz="1102766">
                <a:defRPr sz="1200" b="1" i="1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삼성긴고딕OTF Medium" pitchFamily="34" charset="-127"/>
                  <a:ea typeface="삼성긴고딕OTF Medium" pitchFamily="34" charset="-127"/>
                </a:defRPr>
              </a:lvl1pPr>
            </a:lstStyle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ko-KR" altLang="en-US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생활속의 반도체</a:t>
              </a:r>
              <a:endParaRPr lang="en-US" altLang="ko-KR" sz="1800" i="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itchFamily="34" charset="0"/>
              </a:endParaRPr>
            </a:p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(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서울대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, 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이혁재 교수님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)</a:t>
              </a:r>
              <a:endParaRPr lang="ko-KR" altLang="en-US" sz="1500" i="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9AFD116-0EA3-4973-A5E7-0A254C9B960A}"/>
              </a:ext>
            </a:extLst>
          </p:cNvPr>
          <p:cNvGrpSpPr/>
          <p:nvPr/>
        </p:nvGrpSpPr>
        <p:grpSpPr>
          <a:xfrm>
            <a:off x="4188066" y="2575058"/>
            <a:ext cx="2958408" cy="3398490"/>
            <a:chOff x="4188066" y="2575058"/>
            <a:chExt cx="2958408" cy="3398490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AAF2A8A7-49A1-4B67-AE22-283786D21AE7}"/>
                </a:ext>
              </a:extLst>
            </p:cNvPr>
            <p:cNvGrpSpPr/>
            <p:nvPr/>
          </p:nvGrpSpPr>
          <p:grpSpPr>
            <a:xfrm>
              <a:off x="4188066" y="2575058"/>
              <a:ext cx="2958408" cy="3398490"/>
              <a:chOff x="5638835" y="1709420"/>
              <a:chExt cx="4437028" cy="25428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1FFDB6B1-C22B-45EF-9345-3C2A90CCC9C2}"/>
                  </a:ext>
                </a:extLst>
              </p:cNvPr>
              <p:cNvSpPr/>
              <p:nvPr/>
            </p:nvSpPr>
            <p:spPr>
              <a:xfrm>
                <a:off x="5638835" y="1765836"/>
                <a:ext cx="4437028" cy="2486463"/>
              </a:xfrm>
              <a:prstGeom prst="rect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16A1B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72AAF5C3-0BFF-4C69-BD2D-A6DB98AF981F}"/>
                  </a:ext>
                </a:extLst>
              </p:cNvPr>
              <p:cNvSpPr/>
              <p:nvPr/>
            </p:nvSpPr>
            <p:spPr>
              <a:xfrm>
                <a:off x="5638835" y="1780058"/>
                <a:ext cx="4437028" cy="523766"/>
              </a:xfrm>
              <a:prstGeom prst="rect">
                <a:avLst/>
              </a:prstGeom>
              <a:solidFill>
                <a:srgbClr val="16A1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D2FFCF4-04C9-475E-B45C-0C439247FCC9}"/>
                  </a:ext>
                </a:extLst>
              </p:cNvPr>
              <p:cNvSpPr txBox="1"/>
              <p:nvPr/>
            </p:nvSpPr>
            <p:spPr>
              <a:xfrm>
                <a:off x="5909837" y="1789749"/>
                <a:ext cx="3918081" cy="474812"/>
              </a:xfrm>
              <a:prstGeom prst="rect">
                <a:avLst/>
              </a:prstGeom>
              <a:noFill/>
            </p:spPr>
            <p:txBody>
              <a:bodyPr wrap="square" lIns="110277" tIns="55138" rIns="110277" bIns="55138" rtlCol="0" anchor="ctr">
                <a:spAutoFit/>
              </a:bodyPr>
              <a:lstStyle>
                <a:defPPr>
                  <a:defRPr lang="ko-KR"/>
                </a:defPPr>
                <a:lvl1pPr defTabSz="1102766">
                  <a:defRPr sz="1200" b="1" i="1">
                    <a:gradFill>
                      <a:gsLst>
                        <a:gs pos="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5400000" scaled="0"/>
                    </a:gradFill>
                    <a:latin typeface="삼성긴고딕OTF Medium" pitchFamily="34" charset="-127"/>
                    <a:ea typeface="삼성긴고딕OTF Medium" pitchFamily="34" charset="-127"/>
                  </a:defRPr>
                </a:lvl1pPr>
              </a:lstStyle>
              <a:p>
                <a:pPr indent="-83530" algn="ctr" defTabSz="457200" latinLnBrk="0">
                  <a:buClr>
                    <a:srgbClr val="2C95DD"/>
                  </a:buClr>
                  <a:defRPr/>
                </a:pPr>
                <a:r>
                  <a:rPr lang="en-US" altLang="ko-KR" sz="18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AI </a:t>
                </a:r>
                <a:r>
                  <a:rPr lang="ko-KR" altLang="en-US" sz="18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입문</a:t>
                </a:r>
                <a:endParaRPr lang="en-US" altLang="ko-KR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endParaRPr>
              </a:p>
              <a:p>
                <a:pPr indent="-83530" algn="ctr" defTabSz="457200" latinLnBrk="0">
                  <a:buClr>
                    <a:srgbClr val="2C95DD"/>
                  </a:buClr>
                  <a:defRPr/>
                </a:pP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(</a:t>
                </a:r>
                <a:r>
                  <a:rPr lang="ko-KR" altLang="en-US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대구대</a:t>
                </a: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, </a:t>
                </a:r>
                <a:r>
                  <a:rPr lang="ko-KR" altLang="en-US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김희철 교수님</a:t>
                </a: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)</a:t>
                </a:r>
                <a:endPara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endParaRPr>
              </a:p>
            </p:txBody>
          </p:sp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6F58ADCF-798C-476C-8E79-D5E2EE6C07DF}"/>
                  </a:ext>
                </a:extLst>
              </p:cNvPr>
              <p:cNvGrpSpPr/>
              <p:nvPr/>
            </p:nvGrpSpPr>
            <p:grpSpPr>
              <a:xfrm>
                <a:off x="5661048" y="1709420"/>
                <a:ext cx="546077" cy="436562"/>
                <a:chOff x="5518173" y="1471295"/>
                <a:chExt cx="546077" cy="436562"/>
              </a:xfrm>
            </p:grpSpPr>
            <p:grpSp>
              <p:nvGrpSpPr>
                <p:cNvPr id="149" name="그룹 148">
                  <a:extLst>
                    <a:ext uri="{FF2B5EF4-FFF2-40B4-BE49-F238E27FC236}">
                      <a16:creationId xmlns:a16="http://schemas.microsoft.com/office/drawing/2014/main" id="{48638FE3-9DBC-4575-917D-F57532BF713A}"/>
                    </a:ext>
                  </a:extLst>
                </p:cNvPr>
                <p:cNvGrpSpPr/>
                <p:nvPr/>
              </p:nvGrpSpPr>
              <p:grpSpPr>
                <a:xfrm flipH="1">
                  <a:off x="5560481" y="1471295"/>
                  <a:ext cx="503769" cy="436562"/>
                  <a:chOff x="5770031" y="-541655"/>
                  <a:chExt cx="539750" cy="436562"/>
                </a:xfrm>
                <a:effectLst>
                  <a:outerShdw blurRad="76200" dist="38100" dir="4500000" sx="89000" sy="89000" algn="t" rotWithShape="0">
                    <a:prstClr val="black">
                      <a:alpha val="23000"/>
                    </a:prstClr>
                  </a:outerShdw>
                </a:effectLst>
              </p:grpSpPr>
              <p:sp>
                <p:nvSpPr>
                  <p:cNvPr id="151" name="Freeform 10">
                    <a:extLst>
                      <a:ext uri="{FF2B5EF4-FFF2-40B4-BE49-F238E27FC236}">
                        <a16:creationId xmlns:a16="http://schemas.microsoft.com/office/drawing/2014/main" id="{E3E250BB-9F0F-4BAA-A992-6FBACF726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70031" y="-541655"/>
                    <a:ext cx="242888" cy="49212"/>
                  </a:xfrm>
                  <a:custGeom>
                    <a:avLst/>
                    <a:gdLst>
                      <a:gd name="T0" fmla="*/ 88 w 340"/>
                      <a:gd name="T1" fmla="*/ 1 h 69"/>
                      <a:gd name="T2" fmla="*/ 0 w 340"/>
                      <a:gd name="T3" fmla="*/ 69 h 69"/>
                      <a:gd name="T4" fmla="*/ 340 w 340"/>
                      <a:gd name="T5" fmla="*/ 69 h 69"/>
                      <a:gd name="T6" fmla="*/ 340 w 340"/>
                      <a:gd name="T7" fmla="*/ 1 h 69"/>
                      <a:gd name="T8" fmla="*/ 88 w 340"/>
                      <a:gd name="T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69">
                        <a:moveTo>
                          <a:pt x="88" y="1"/>
                        </a:moveTo>
                        <a:cubicBezTo>
                          <a:pt x="39" y="0"/>
                          <a:pt x="0" y="31"/>
                          <a:pt x="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1"/>
                          <a:pt x="340" y="1"/>
                          <a:pt x="340" y="1"/>
                        </a:cubicBezTo>
                        <a:lnTo>
                          <a:pt x="88" y="1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  <p:sp>
                <p:nvSpPr>
                  <p:cNvPr id="152" name="Freeform 11">
                    <a:extLst>
                      <a:ext uri="{FF2B5EF4-FFF2-40B4-BE49-F238E27FC236}">
                        <a16:creationId xmlns:a16="http://schemas.microsoft.com/office/drawing/2014/main" id="{0158EB6B-FFFF-49FA-AFDE-72F5AE7578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3531" y="-541655"/>
                    <a:ext cx="476250" cy="436562"/>
                  </a:xfrm>
                  <a:custGeom>
                    <a:avLst/>
                    <a:gdLst>
                      <a:gd name="T0" fmla="*/ 572 w 666"/>
                      <a:gd name="T1" fmla="*/ 0 h 611"/>
                      <a:gd name="T2" fmla="*/ 0 w 666"/>
                      <a:gd name="T3" fmla="*/ 0 h 611"/>
                      <a:gd name="T4" fmla="*/ 94 w 666"/>
                      <a:gd name="T5" fmla="*/ 95 h 611"/>
                      <a:gd name="T6" fmla="*/ 94 w 666"/>
                      <a:gd name="T7" fmla="*/ 380 h 611"/>
                      <a:gd name="T8" fmla="*/ 112 w 666"/>
                      <a:gd name="T9" fmla="*/ 415 h 611"/>
                      <a:gd name="T10" fmla="*/ 334 w 666"/>
                      <a:gd name="T11" fmla="*/ 591 h 611"/>
                      <a:gd name="T12" fmla="*/ 426 w 666"/>
                      <a:gd name="T13" fmla="*/ 591 h 611"/>
                      <a:gd name="T14" fmla="*/ 647 w 666"/>
                      <a:gd name="T15" fmla="*/ 415 h 611"/>
                      <a:gd name="T16" fmla="*/ 666 w 666"/>
                      <a:gd name="T17" fmla="*/ 380 h 611"/>
                      <a:gd name="T18" fmla="*/ 666 w 666"/>
                      <a:gd name="T19" fmla="*/ 95 h 611"/>
                      <a:gd name="T20" fmla="*/ 572 w 666"/>
                      <a:gd name="T21" fmla="*/ 0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66" h="611">
                        <a:moveTo>
                          <a:pt x="57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4" y="0"/>
                          <a:pt x="94" y="95"/>
                          <a:pt x="94" y="95"/>
                        </a:cubicBezTo>
                        <a:cubicBezTo>
                          <a:pt x="94" y="380"/>
                          <a:pt x="94" y="380"/>
                          <a:pt x="94" y="380"/>
                        </a:cubicBezTo>
                        <a:cubicBezTo>
                          <a:pt x="94" y="393"/>
                          <a:pt x="100" y="406"/>
                          <a:pt x="112" y="415"/>
                        </a:cubicBezTo>
                        <a:cubicBezTo>
                          <a:pt x="334" y="591"/>
                          <a:pt x="334" y="591"/>
                          <a:pt x="334" y="591"/>
                        </a:cubicBezTo>
                        <a:cubicBezTo>
                          <a:pt x="359" y="611"/>
                          <a:pt x="400" y="611"/>
                          <a:pt x="426" y="591"/>
                        </a:cubicBezTo>
                        <a:cubicBezTo>
                          <a:pt x="647" y="415"/>
                          <a:pt x="647" y="415"/>
                          <a:pt x="647" y="415"/>
                        </a:cubicBezTo>
                        <a:cubicBezTo>
                          <a:pt x="659" y="406"/>
                          <a:pt x="666" y="393"/>
                          <a:pt x="666" y="380"/>
                        </a:cubicBezTo>
                        <a:cubicBezTo>
                          <a:pt x="666" y="95"/>
                          <a:pt x="666" y="95"/>
                          <a:pt x="666" y="95"/>
                        </a:cubicBezTo>
                        <a:cubicBezTo>
                          <a:pt x="666" y="95"/>
                          <a:pt x="666" y="0"/>
                          <a:pt x="572" y="0"/>
                        </a:cubicBezTo>
                        <a:close/>
                      </a:path>
                    </a:pathLst>
                  </a:custGeom>
                  <a:solidFill>
                    <a:srgbClr val="16A1B3">
                      <a:lumMod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</p:grpSp>
            <p:sp>
              <p:nvSpPr>
                <p:cNvPr id="150" name="직사각형 149">
                  <a:extLst>
                    <a:ext uri="{FF2B5EF4-FFF2-40B4-BE49-F238E27FC236}">
                      <a16:creationId xmlns:a16="http://schemas.microsoft.com/office/drawing/2014/main" id="{1D3789C9-C083-4C0F-A95D-87BFF1881B62}"/>
                    </a:ext>
                  </a:extLst>
                </p:cNvPr>
                <p:cNvSpPr/>
                <p:nvPr/>
              </p:nvSpPr>
              <p:spPr>
                <a:xfrm>
                  <a:off x="5518173" y="1492722"/>
                  <a:ext cx="451027" cy="253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0" cap="none" spc="-70" normalizeH="0" baseline="0" noProof="0">
                      <a:ln>
                        <a:solidFill>
                          <a:srgbClr val="10C1B0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rPr>
                    <a:t>2</a:t>
                  </a:r>
                  <a:endParaRPr kumimoji="0" lang="ko-KR" altLang="en-US" sz="1600" b="1" i="0" u="none" strike="noStrike" kern="0" cap="none" spc="-70" normalizeH="0" baseline="0" noProof="0" dirty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</p:grp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BA46660-F1D5-4FB7-B2F0-119B4213E7C6}"/>
                </a:ext>
              </a:extLst>
            </p:cNvPr>
            <p:cNvSpPr txBox="1"/>
            <p:nvPr/>
          </p:nvSpPr>
          <p:spPr>
            <a:xfrm>
              <a:off x="4330980" y="3509890"/>
              <a:ext cx="2687954" cy="2036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AI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개념과 최신 </a:t>
              </a: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AI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의 기술의 원리의 개념을 논리적으로 이해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AI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프로그래밍 언어의 기초적인 활용 방법 학습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실제 시연을 통해 다양한 </a:t>
              </a: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AI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기능 및 잠재력을 직접 체험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E9E352F4-8066-4F1D-9D72-4262BCE481BF}"/>
              </a:ext>
            </a:extLst>
          </p:cNvPr>
          <p:cNvGrpSpPr/>
          <p:nvPr/>
        </p:nvGrpSpPr>
        <p:grpSpPr>
          <a:xfrm>
            <a:off x="7327166" y="2590323"/>
            <a:ext cx="2958408" cy="3390003"/>
            <a:chOff x="901735" y="4446270"/>
            <a:chExt cx="4437028" cy="25365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F7CADE9A-3120-480A-9900-68037C645A30}"/>
                </a:ext>
              </a:extLst>
            </p:cNvPr>
            <p:cNvSpPr/>
            <p:nvPr/>
          </p:nvSpPr>
          <p:spPr>
            <a:xfrm>
              <a:off x="901735" y="4496336"/>
              <a:ext cx="4437028" cy="2486463"/>
            </a:xfrm>
            <a:prstGeom prst="rect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0072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39D4A268-BDC5-4D52-AD7F-29D5C4618FDC}"/>
                </a:ext>
              </a:extLst>
            </p:cNvPr>
            <p:cNvSpPr/>
            <p:nvPr/>
          </p:nvSpPr>
          <p:spPr>
            <a:xfrm>
              <a:off x="901735" y="4510558"/>
              <a:ext cx="4437028" cy="523766"/>
            </a:xfrm>
            <a:prstGeom prst="rect">
              <a:avLst/>
            </a:prstGeom>
            <a:solidFill>
              <a:srgbClr val="0072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912FFB7B-C2AE-4177-8485-B4E88D06B717}"/>
                </a:ext>
              </a:extLst>
            </p:cNvPr>
            <p:cNvGrpSpPr/>
            <p:nvPr/>
          </p:nvGrpSpPr>
          <p:grpSpPr>
            <a:xfrm>
              <a:off x="914138" y="4446270"/>
              <a:ext cx="543187" cy="436562"/>
              <a:chOff x="771263" y="4208145"/>
              <a:chExt cx="543187" cy="436562"/>
            </a:xfrm>
          </p:grpSpPr>
          <p:grpSp>
            <p:nvGrpSpPr>
              <p:cNvPr id="162" name="그룹 161">
                <a:extLst>
                  <a:ext uri="{FF2B5EF4-FFF2-40B4-BE49-F238E27FC236}">
                    <a16:creationId xmlns:a16="http://schemas.microsoft.com/office/drawing/2014/main" id="{8CE55787-A2C4-4484-83D1-A1D2E5D1F3DA}"/>
                  </a:ext>
                </a:extLst>
              </p:cNvPr>
              <p:cNvGrpSpPr/>
              <p:nvPr/>
            </p:nvGrpSpPr>
            <p:grpSpPr>
              <a:xfrm flipH="1">
                <a:off x="810681" y="4208145"/>
                <a:ext cx="503769" cy="436562"/>
                <a:chOff x="5770031" y="-541655"/>
                <a:chExt cx="539750" cy="436562"/>
              </a:xfrm>
              <a:effectLst>
                <a:outerShdw blurRad="76200" dist="38100" dir="5400000" sx="89000" sy="89000" algn="t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164" name="Freeform 10">
                  <a:extLst>
                    <a:ext uri="{FF2B5EF4-FFF2-40B4-BE49-F238E27FC236}">
                      <a16:creationId xmlns:a16="http://schemas.microsoft.com/office/drawing/2014/main" id="{4E850E2A-1587-4C7E-8181-F4D080503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031" y="-541655"/>
                  <a:ext cx="242888" cy="49212"/>
                </a:xfrm>
                <a:custGeom>
                  <a:avLst/>
                  <a:gdLst>
                    <a:gd name="T0" fmla="*/ 88 w 340"/>
                    <a:gd name="T1" fmla="*/ 1 h 69"/>
                    <a:gd name="T2" fmla="*/ 0 w 340"/>
                    <a:gd name="T3" fmla="*/ 69 h 69"/>
                    <a:gd name="T4" fmla="*/ 340 w 340"/>
                    <a:gd name="T5" fmla="*/ 69 h 69"/>
                    <a:gd name="T6" fmla="*/ 340 w 340"/>
                    <a:gd name="T7" fmla="*/ 1 h 69"/>
                    <a:gd name="T8" fmla="*/ 88 w 340"/>
                    <a:gd name="T9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69">
                      <a:moveTo>
                        <a:pt x="88" y="1"/>
                      </a:moveTo>
                      <a:cubicBezTo>
                        <a:pt x="39" y="0"/>
                        <a:pt x="0" y="31"/>
                        <a:pt x="0" y="69"/>
                      </a:cubicBezTo>
                      <a:cubicBezTo>
                        <a:pt x="340" y="69"/>
                        <a:pt x="340" y="69"/>
                        <a:pt x="340" y="69"/>
                      </a:cubicBezTo>
                      <a:cubicBezTo>
                        <a:pt x="340" y="1"/>
                        <a:pt x="340" y="1"/>
                        <a:pt x="340" y="1"/>
                      </a:cubicBezTo>
                      <a:lnTo>
                        <a:pt x="88" y="1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165" name="Freeform 11">
                  <a:extLst>
                    <a:ext uri="{FF2B5EF4-FFF2-40B4-BE49-F238E27FC236}">
                      <a16:creationId xmlns:a16="http://schemas.microsoft.com/office/drawing/2014/main" id="{25FC3BE7-72EB-4176-95E8-A46C7C2C9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531" y="-541655"/>
                  <a:ext cx="476250" cy="436562"/>
                </a:xfrm>
                <a:custGeom>
                  <a:avLst/>
                  <a:gdLst>
                    <a:gd name="T0" fmla="*/ 572 w 666"/>
                    <a:gd name="T1" fmla="*/ 0 h 611"/>
                    <a:gd name="T2" fmla="*/ 0 w 666"/>
                    <a:gd name="T3" fmla="*/ 0 h 611"/>
                    <a:gd name="T4" fmla="*/ 94 w 666"/>
                    <a:gd name="T5" fmla="*/ 95 h 611"/>
                    <a:gd name="T6" fmla="*/ 94 w 666"/>
                    <a:gd name="T7" fmla="*/ 380 h 611"/>
                    <a:gd name="T8" fmla="*/ 112 w 666"/>
                    <a:gd name="T9" fmla="*/ 415 h 611"/>
                    <a:gd name="T10" fmla="*/ 334 w 666"/>
                    <a:gd name="T11" fmla="*/ 591 h 611"/>
                    <a:gd name="T12" fmla="*/ 426 w 666"/>
                    <a:gd name="T13" fmla="*/ 591 h 611"/>
                    <a:gd name="T14" fmla="*/ 647 w 666"/>
                    <a:gd name="T15" fmla="*/ 415 h 611"/>
                    <a:gd name="T16" fmla="*/ 666 w 666"/>
                    <a:gd name="T17" fmla="*/ 380 h 611"/>
                    <a:gd name="T18" fmla="*/ 666 w 666"/>
                    <a:gd name="T19" fmla="*/ 95 h 611"/>
                    <a:gd name="T20" fmla="*/ 572 w 666"/>
                    <a:gd name="T21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6" h="611">
                      <a:moveTo>
                        <a:pt x="5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4" y="0"/>
                        <a:pt x="94" y="95"/>
                        <a:pt x="94" y="95"/>
                      </a:cubicBezTo>
                      <a:cubicBezTo>
                        <a:pt x="94" y="380"/>
                        <a:pt x="94" y="380"/>
                        <a:pt x="94" y="380"/>
                      </a:cubicBezTo>
                      <a:cubicBezTo>
                        <a:pt x="94" y="393"/>
                        <a:pt x="100" y="406"/>
                        <a:pt x="112" y="415"/>
                      </a:cubicBezTo>
                      <a:cubicBezTo>
                        <a:pt x="334" y="591"/>
                        <a:pt x="334" y="591"/>
                        <a:pt x="334" y="591"/>
                      </a:cubicBezTo>
                      <a:cubicBezTo>
                        <a:pt x="359" y="611"/>
                        <a:pt x="400" y="611"/>
                        <a:pt x="426" y="591"/>
                      </a:cubicBezTo>
                      <a:cubicBezTo>
                        <a:pt x="647" y="415"/>
                        <a:pt x="647" y="415"/>
                        <a:pt x="647" y="415"/>
                      </a:cubicBezTo>
                      <a:cubicBezTo>
                        <a:pt x="659" y="406"/>
                        <a:pt x="666" y="393"/>
                        <a:pt x="666" y="380"/>
                      </a:cubicBezTo>
                      <a:cubicBezTo>
                        <a:pt x="666" y="95"/>
                        <a:pt x="666" y="95"/>
                        <a:pt x="666" y="95"/>
                      </a:cubicBezTo>
                      <a:cubicBezTo>
                        <a:pt x="666" y="95"/>
                        <a:pt x="666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</p:grpSp>
          <p:sp>
            <p:nvSpPr>
              <p:cNvPr id="163" name="직사각형 162">
                <a:extLst>
                  <a:ext uri="{FF2B5EF4-FFF2-40B4-BE49-F238E27FC236}">
                    <a16:creationId xmlns:a16="http://schemas.microsoft.com/office/drawing/2014/main" id="{FFFEABD1-0850-4A67-B419-0972DFBCE19A}"/>
                  </a:ext>
                </a:extLst>
              </p:cNvPr>
              <p:cNvSpPr/>
              <p:nvPr/>
            </p:nvSpPr>
            <p:spPr>
              <a:xfrm>
                <a:off x="771263" y="4239769"/>
                <a:ext cx="451027" cy="253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-70" normalizeH="0" baseline="0" noProof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3</a:t>
                </a:r>
                <a:endParaRPr kumimoji="0" lang="ko-KR" altLang="en-US" sz="1600" b="1" i="0" u="none" strike="noStrike" kern="0" cap="none" spc="-70" normalizeH="0" baseline="0" noProof="0" dirty="0">
                  <a:ln>
                    <a:solidFill>
                      <a:srgbClr val="10C1B0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C9AFBB5-DEA9-4EFD-81EF-3FFC6535B349}"/>
                </a:ext>
              </a:extLst>
            </p:cNvPr>
            <p:cNvSpPr txBox="1"/>
            <p:nvPr/>
          </p:nvSpPr>
          <p:spPr>
            <a:xfrm>
              <a:off x="1161208" y="4526005"/>
              <a:ext cx="3918081" cy="463297"/>
            </a:xfrm>
            <a:prstGeom prst="rect">
              <a:avLst/>
            </a:prstGeom>
            <a:noFill/>
          </p:spPr>
          <p:txBody>
            <a:bodyPr wrap="square" lIns="110277" tIns="55138" rIns="110277" bIns="55138" rtlCol="0" anchor="ctr">
              <a:spAutoFit/>
            </a:bodyPr>
            <a:lstStyle>
              <a:defPPr>
                <a:defRPr lang="ko-KR"/>
              </a:defPPr>
              <a:lvl1pPr defTabSz="1102766">
                <a:defRPr sz="1200" b="1" i="1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삼성긴고딕OTF Medium" pitchFamily="34" charset="-127"/>
                  <a:ea typeface="삼성긴고딕OTF Medium" pitchFamily="34" charset="-127"/>
                </a:defRPr>
              </a:lvl1pPr>
            </a:lstStyle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ko-KR" altLang="en-US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반도체 제대로 이해하기</a:t>
              </a:r>
              <a:endParaRPr lang="en-US" altLang="ko-KR" sz="1800" i="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itchFamily="34" charset="0"/>
              </a:endParaRPr>
            </a:p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(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중앙대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, 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권혁인 교수님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)</a:t>
              </a:r>
              <a:endParaRPr lang="ko-KR" altLang="en-US" sz="1500" i="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itchFamily="34" charset="0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01A8AF88-9C74-4C43-B285-355BEC5B95E5}"/>
              </a:ext>
            </a:extLst>
          </p:cNvPr>
          <p:cNvSpPr txBox="1"/>
          <p:nvPr/>
        </p:nvSpPr>
        <p:spPr>
          <a:xfrm>
            <a:off x="1145594" y="3509890"/>
            <a:ext cx="2687954" cy="20361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전공의 학생들에게 일상 생활 속에서 사용되는 반도체 소개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반도체의 종류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제작 회사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개발 과정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연구자 소개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 제작을 위해 필요한 기술 및 장비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환경 소개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8A61061-B2D6-4C69-B06B-0E5D70DA243F}"/>
              </a:ext>
            </a:extLst>
          </p:cNvPr>
          <p:cNvSpPr txBox="1"/>
          <p:nvPr/>
        </p:nvSpPr>
        <p:spPr>
          <a:xfrm>
            <a:off x="7485798" y="3509890"/>
            <a:ext cx="2687954" cy="20361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전공을 가진 학생들에게 반도체 기본에 대해 소개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반도체의 기본 개념과 특성에 대한 이해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 소자 제작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종류</a:t>
            </a: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동작 원리에 대한 이해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C35871D6-F345-4ACB-ABDA-DCBD6C7D5900}"/>
              </a:ext>
            </a:extLst>
          </p:cNvPr>
          <p:cNvGrpSpPr/>
          <p:nvPr/>
        </p:nvGrpSpPr>
        <p:grpSpPr>
          <a:xfrm>
            <a:off x="8728175" y="6273567"/>
            <a:ext cx="423457" cy="501920"/>
            <a:chOff x="7964488" y="5330825"/>
            <a:chExt cx="427038" cy="417513"/>
          </a:xfrm>
          <a:solidFill>
            <a:srgbClr val="4194DF"/>
          </a:solidFill>
        </p:grpSpPr>
        <p:sp>
          <p:nvSpPr>
            <p:cNvPr id="203" name="Freeform 3265">
              <a:extLst>
                <a:ext uri="{FF2B5EF4-FFF2-40B4-BE49-F238E27FC236}">
                  <a16:creationId xmlns:a16="http://schemas.microsoft.com/office/drawing/2014/main" id="{A3B51979-C3AD-4E62-9768-258C7A251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4488" y="5330825"/>
              <a:ext cx="95250" cy="417513"/>
            </a:xfrm>
            <a:custGeom>
              <a:avLst/>
              <a:gdLst>
                <a:gd name="T0" fmla="*/ 155 w 176"/>
                <a:gd name="T1" fmla="*/ 783 h 783"/>
                <a:gd name="T2" fmla="*/ 21 w 176"/>
                <a:gd name="T3" fmla="*/ 783 h 783"/>
                <a:gd name="T4" fmla="*/ 0 w 176"/>
                <a:gd name="T5" fmla="*/ 761 h 783"/>
                <a:gd name="T6" fmla="*/ 0 w 176"/>
                <a:gd name="T7" fmla="*/ 21 h 783"/>
                <a:gd name="T8" fmla="*/ 21 w 176"/>
                <a:gd name="T9" fmla="*/ 0 h 783"/>
                <a:gd name="T10" fmla="*/ 155 w 176"/>
                <a:gd name="T11" fmla="*/ 0 h 783"/>
                <a:gd name="T12" fmla="*/ 176 w 176"/>
                <a:gd name="T13" fmla="*/ 21 h 783"/>
                <a:gd name="T14" fmla="*/ 176 w 176"/>
                <a:gd name="T15" fmla="*/ 761 h 783"/>
                <a:gd name="T16" fmla="*/ 155 w 176"/>
                <a:gd name="T17" fmla="*/ 783 h 783"/>
                <a:gd name="T18" fmla="*/ 36 w 176"/>
                <a:gd name="T19" fmla="*/ 747 h 783"/>
                <a:gd name="T20" fmla="*/ 140 w 176"/>
                <a:gd name="T21" fmla="*/ 747 h 783"/>
                <a:gd name="T22" fmla="*/ 140 w 176"/>
                <a:gd name="T23" fmla="*/ 36 h 783"/>
                <a:gd name="T24" fmla="*/ 36 w 176"/>
                <a:gd name="T25" fmla="*/ 36 h 783"/>
                <a:gd name="T26" fmla="*/ 36 w 176"/>
                <a:gd name="T27" fmla="*/ 74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783">
                  <a:moveTo>
                    <a:pt x="155" y="783"/>
                  </a:moveTo>
                  <a:cubicBezTo>
                    <a:pt x="21" y="783"/>
                    <a:pt x="21" y="783"/>
                    <a:pt x="21" y="783"/>
                  </a:cubicBezTo>
                  <a:cubicBezTo>
                    <a:pt x="9" y="783"/>
                    <a:pt x="0" y="773"/>
                    <a:pt x="0" y="76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7" y="0"/>
                    <a:pt x="176" y="9"/>
                    <a:pt x="176" y="21"/>
                  </a:cubicBezTo>
                  <a:cubicBezTo>
                    <a:pt x="176" y="761"/>
                    <a:pt x="176" y="761"/>
                    <a:pt x="176" y="761"/>
                  </a:cubicBezTo>
                  <a:cubicBezTo>
                    <a:pt x="176" y="773"/>
                    <a:pt x="167" y="783"/>
                    <a:pt x="155" y="783"/>
                  </a:cubicBezTo>
                  <a:close/>
                  <a:moveTo>
                    <a:pt x="36" y="747"/>
                  </a:moveTo>
                  <a:cubicBezTo>
                    <a:pt x="140" y="747"/>
                    <a:pt x="140" y="747"/>
                    <a:pt x="140" y="747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4" name="Rectangle 3266">
              <a:extLst>
                <a:ext uri="{FF2B5EF4-FFF2-40B4-BE49-F238E27FC236}">
                  <a16:creationId xmlns:a16="http://schemas.microsoft.com/office/drawing/2014/main" id="{9F2E65F6-7707-408E-96FA-F5A5B44D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36892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5" name="Rectangle 3267">
              <a:extLst>
                <a:ext uri="{FF2B5EF4-FFF2-40B4-BE49-F238E27FC236}">
                  <a16:creationId xmlns:a16="http://schemas.microsoft.com/office/drawing/2014/main" id="{BA8B5F89-8CB4-44B3-9809-BFC53275F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08613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6" name="Rectangle 3268">
              <a:extLst>
                <a:ext uri="{FF2B5EF4-FFF2-40B4-BE49-F238E27FC236}">
                  <a16:creationId xmlns:a16="http://schemas.microsoft.com/office/drawing/2014/main" id="{5686AEA9-50DB-4E15-BF32-607DDE53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48300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7" name="Rectangle 3269">
              <a:extLst>
                <a:ext uri="{FF2B5EF4-FFF2-40B4-BE49-F238E27FC236}">
                  <a16:creationId xmlns:a16="http://schemas.microsoft.com/office/drawing/2014/main" id="{9739E1C3-5646-4F96-9D26-C2242F8B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87988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8" name="Rectangle 3270">
              <a:extLst>
                <a:ext uri="{FF2B5EF4-FFF2-40B4-BE49-F238E27FC236}">
                  <a16:creationId xmlns:a16="http://schemas.microsoft.com/office/drawing/2014/main" id="{C650A8C6-AB43-4A31-8AEE-49648AB8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52767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09" name="Rectangle 3271">
              <a:extLst>
                <a:ext uri="{FF2B5EF4-FFF2-40B4-BE49-F238E27FC236}">
                  <a16:creationId xmlns:a16="http://schemas.microsoft.com/office/drawing/2014/main" id="{258E18A9-3A7B-48BE-8CC5-CF11DA82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567363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0" name="Rectangle 3272">
              <a:extLst>
                <a:ext uri="{FF2B5EF4-FFF2-40B4-BE49-F238E27FC236}">
                  <a16:creationId xmlns:a16="http://schemas.microsoft.com/office/drawing/2014/main" id="{8E25C1F4-63EE-4929-8101-2C086422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07050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1" name="Rectangle 3273">
              <a:extLst>
                <a:ext uri="{FF2B5EF4-FFF2-40B4-BE49-F238E27FC236}">
                  <a16:creationId xmlns:a16="http://schemas.microsoft.com/office/drawing/2014/main" id="{847ECB26-4573-4BB4-880D-46EF8AE4C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46738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2" name="Rectangle 3274">
              <a:extLst>
                <a:ext uri="{FF2B5EF4-FFF2-40B4-BE49-F238E27FC236}">
                  <a16:creationId xmlns:a16="http://schemas.microsoft.com/office/drawing/2014/main" id="{367187F6-18C2-48C0-8937-D3A3D71C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8642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3" name="Freeform 3275">
              <a:extLst>
                <a:ext uri="{FF2B5EF4-FFF2-40B4-BE49-F238E27FC236}">
                  <a16:creationId xmlns:a16="http://schemas.microsoft.com/office/drawing/2014/main" id="{80B167A8-C196-4A43-AF14-3D825E4F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448300"/>
              <a:ext cx="122238" cy="244475"/>
            </a:xfrm>
            <a:custGeom>
              <a:avLst/>
              <a:gdLst>
                <a:gd name="T0" fmla="*/ 38 w 230"/>
                <a:gd name="T1" fmla="*/ 460 h 460"/>
                <a:gd name="T2" fmla="*/ 0 w 230"/>
                <a:gd name="T3" fmla="*/ 460 h 460"/>
                <a:gd name="T4" fmla="*/ 0 w 230"/>
                <a:gd name="T5" fmla="*/ 424 h 460"/>
                <a:gd name="T6" fmla="*/ 7 w 230"/>
                <a:gd name="T7" fmla="*/ 424 h 460"/>
                <a:gd name="T8" fmla="*/ 17 w 230"/>
                <a:gd name="T9" fmla="*/ 355 h 460"/>
                <a:gd name="T10" fmla="*/ 29 w 230"/>
                <a:gd name="T11" fmla="*/ 352 h 460"/>
                <a:gd name="T12" fmla="*/ 66 w 230"/>
                <a:gd name="T13" fmla="*/ 337 h 460"/>
                <a:gd name="T14" fmla="*/ 77 w 230"/>
                <a:gd name="T15" fmla="*/ 330 h 460"/>
                <a:gd name="T16" fmla="*/ 132 w 230"/>
                <a:gd name="T17" fmla="*/ 372 h 460"/>
                <a:gd name="T18" fmla="*/ 142 w 230"/>
                <a:gd name="T19" fmla="*/ 362 h 460"/>
                <a:gd name="T20" fmla="*/ 101 w 230"/>
                <a:gd name="T21" fmla="*/ 307 h 460"/>
                <a:gd name="T22" fmla="*/ 107 w 230"/>
                <a:gd name="T23" fmla="*/ 296 h 460"/>
                <a:gd name="T24" fmla="*/ 122 w 230"/>
                <a:gd name="T25" fmla="*/ 259 h 460"/>
                <a:gd name="T26" fmla="*/ 125 w 230"/>
                <a:gd name="T27" fmla="*/ 247 h 460"/>
                <a:gd name="T28" fmla="*/ 194 w 230"/>
                <a:gd name="T29" fmla="*/ 237 h 460"/>
                <a:gd name="T30" fmla="*/ 194 w 230"/>
                <a:gd name="T31" fmla="*/ 223 h 460"/>
                <a:gd name="T32" fmla="*/ 125 w 230"/>
                <a:gd name="T33" fmla="*/ 213 h 460"/>
                <a:gd name="T34" fmla="*/ 123 w 230"/>
                <a:gd name="T35" fmla="*/ 201 h 460"/>
                <a:gd name="T36" fmla="*/ 107 w 230"/>
                <a:gd name="T37" fmla="*/ 164 h 460"/>
                <a:gd name="T38" fmla="*/ 101 w 230"/>
                <a:gd name="T39" fmla="*/ 153 h 460"/>
                <a:gd name="T40" fmla="*/ 142 w 230"/>
                <a:gd name="T41" fmla="*/ 98 h 460"/>
                <a:gd name="T42" fmla="*/ 132 w 230"/>
                <a:gd name="T43" fmla="*/ 88 h 460"/>
                <a:gd name="T44" fmla="*/ 77 w 230"/>
                <a:gd name="T45" fmla="*/ 129 h 460"/>
                <a:gd name="T46" fmla="*/ 66 w 230"/>
                <a:gd name="T47" fmla="*/ 123 h 460"/>
                <a:gd name="T48" fmla="*/ 29 w 230"/>
                <a:gd name="T49" fmla="*/ 107 h 460"/>
                <a:gd name="T50" fmla="*/ 17 w 230"/>
                <a:gd name="T51" fmla="*/ 105 h 460"/>
                <a:gd name="T52" fmla="*/ 7 w 230"/>
                <a:gd name="T53" fmla="*/ 36 h 460"/>
                <a:gd name="T54" fmla="*/ 0 w 230"/>
                <a:gd name="T55" fmla="*/ 36 h 460"/>
                <a:gd name="T56" fmla="*/ 0 w 230"/>
                <a:gd name="T57" fmla="*/ 0 h 460"/>
                <a:gd name="T58" fmla="*/ 38 w 230"/>
                <a:gd name="T59" fmla="*/ 0 h 460"/>
                <a:gd name="T60" fmla="*/ 49 w 230"/>
                <a:gd name="T61" fmla="*/ 76 h 460"/>
                <a:gd name="T62" fmla="*/ 74 w 230"/>
                <a:gd name="T63" fmla="*/ 86 h 460"/>
                <a:gd name="T64" fmla="*/ 136 w 230"/>
                <a:gd name="T65" fmla="*/ 40 h 460"/>
                <a:gd name="T66" fmla="*/ 190 w 230"/>
                <a:gd name="T67" fmla="*/ 94 h 460"/>
                <a:gd name="T68" fmla="*/ 144 w 230"/>
                <a:gd name="T69" fmla="*/ 156 h 460"/>
                <a:gd name="T70" fmla="*/ 154 w 230"/>
                <a:gd name="T71" fmla="*/ 181 h 460"/>
                <a:gd name="T72" fmla="*/ 230 w 230"/>
                <a:gd name="T73" fmla="*/ 192 h 460"/>
                <a:gd name="T74" fmla="*/ 230 w 230"/>
                <a:gd name="T75" fmla="*/ 268 h 460"/>
                <a:gd name="T76" fmla="*/ 154 w 230"/>
                <a:gd name="T77" fmla="*/ 279 h 460"/>
                <a:gd name="T78" fmla="*/ 144 w 230"/>
                <a:gd name="T79" fmla="*/ 304 h 460"/>
                <a:gd name="T80" fmla="*/ 189 w 230"/>
                <a:gd name="T81" fmla="*/ 366 h 460"/>
                <a:gd name="T82" fmla="*/ 135 w 230"/>
                <a:gd name="T83" fmla="*/ 420 h 460"/>
                <a:gd name="T84" fmla="*/ 74 w 230"/>
                <a:gd name="T85" fmla="*/ 374 h 460"/>
                <a:gd name="T86" fmla="*/ 49 w 230"/>
                <a:gd name="T87" fmla="*/ 384 h 460"/>
                <a:gd name="T88" fmla="*/ 38 w 230"/>
                <a:gd name="T8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0" h="460">
                  <a:moveTo>
                    <a:pt x="38" y="460"/>
                  </a:moveTo>
                  <a:cubicBezTo>
                    <a:pt x="0" y="460"/>
                    <a:pt x="0" y="460"/>
                    <a:pt x="0" y="46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7" y="424"/>
                    <a:pt x="7" y="424"/>
                    <a:pt x="7" y="424"/>
                  </a:cubicBezTo>
                  <a:cubicBezTo>
                    <a:pt x="17" y="355"/>
                    <a:pt x="17" y="355"/>
                    <a:pt x="17" y="355"/>
                  </a:cubicBezTo>
                  <a:cubicBezTo>
                    <a:pt x="29" y="352"/>
                    <a:pt x="29" y="352"/>
                    <a:pt x="29" y="352"/>
                  </a:cubicBezTo>
                  <a:cubicBezTo>
                    <a:pt x="42" y="349"/>
                    <a:pt x="55" y="344"/>
                    <a:pt x="66" y="337"/>
                  </a:cubicBezTo>
                  <a:cubicBezTo>
                    <a:pt x="77" y="330"/>
                    <a:pt x="77" y="330"/>
                    <a:pt x="77" y="330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42" y="362"/>
                    <a:pt x="142" y="362"/>
                    <a:pt x="142" y="362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14" y="284"/>
                    <a:pt x="119" y="272"/>
                    <a:pt x="122" y="259"/>
                  </a:cubicBezTo>
                  <a:cubicBezTo>
                    <a:pt x="125" y="247"/>
                    <a:pt x="125" y="247"/>
                    <a:pt x="125" y="24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3" y="201"/>
                    <a:pt x="123" y="201"/>
                    <a:pt x="123" y="201"/>
                  </a:cubicBezTo>
                  <a:cubicBezTo>
                    <a:pt x="119" y="188"/>
                    <a:pt x="114" y="175"/>
                    <a:pt x="107" y="16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55" y="116"/>
                    <a:pt x="42" y="111"/>
                    <a:pt x="29" y="107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8" y="78"/>
                    <a:pt x="66" y="82"/>
                    <a:pt x="74" y="86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8" y="164"/>
                    <a:pt x="152" y="172"/>
                    <a:pt x="154" y="181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1" y="288"/>
                    <a:pt x="148" y="296"/>
                    <a:pt x="144" y="304"/>
                  </a:cubicBezTo>
                  <a:cubicBezTo>
                    <a:pt x="189" y="366"/>
                    <a:pt x="189" y="366"/>
                    <a:pt x="189" y="366"/>
                  </a:cubicBezTo>
                  <a:cubicBezTo>
                    <a:pt x="135" y="420"/>
                    <a:pt x="135" y="420"/>
                    <a:pt x="135" y="420"/>
                  </a:cubicBezTo>
                  <a:cubicBezTo>
                    <a:pt x="74" y="374"/>
                    <a:pt x="74" y="374"/>
                    <a:pt x="74" y="374"/>
                  </a:cubicBezTo>
                  <a:cubicBezTo>
                    <a:pt x="66" y="378"/>
                    <a:pt x="58" y="381"/>
                    <a:pt x="49" y="384"/>
                  </a:cubicBezTo>
                  <a:lnTo>
                    <a:pt x="38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4" name="Freeform 3276">
              <a:extLst>
                <a:ext uri="{FF2B5EF4-FFF2-40B4-BE49-F238E27FC236}">
                  <a16:creationId xmlns:a16="http://schemas.microsoft.com/office/drawing/2014/main" id="{3B719DDD-D69F-4FCA-9FC5-E1BA10BB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526088"/>
              <a:ext cx="44450" cy="87313"/>
            </a:xfrm>
            <a:custGeom>
              <a:avLst/>
              <a:gdLst>
                <a:gd name="T0" fmla="*/ 0 w 83"/>
                <a:gd name="T1" fmla="*/ 165 h 165"/>
                <a:gd name="T2" fmla="*/ 0 w 83"/>
                <a:gd name="T3" fmla="*/ 129 h 165"/>
                <a:gd name="T4" fmla="*/ 47 w 83"/>
                <a:gd name="T5" fmla="*/ 83 h 165"/>
                <a:gd name="T6" fmla="*/ 0 w 83"/>
                <a:gd name="T7" fmla="*/ 36 h 165"/>
                <a:gd name="T8" fmla="*/ 0 w 83"/>
                <a:gd name="T9" fmla="*/ 0 h 165"/>
                <a:gd name="T10" fmla="*/ 83 w 83"/>
                <a:gd name="T11" fmla="*/ 83 h 165"/>
                <a:gd name="T12" fmla="*/ 0 w 83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5">
                  <a:moveTo>
                    <a:pt x="0" y="165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26" y="129"/>
                    <a:pt x="47" y="109"/>
                    <a:pt x="47" y="83"/>
                  </a:cubicBezTo>
                  <a:cubicBezTo>
                    <a:pt x="47" y="57"/>
                    <a:pt x="26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83" y="37"/>
                    <a:pt x="83" y="83"/>
                  </a:cubicBezTo>
                  <a:cubicBezTo>
                    <a:pt x="83" y="128"/>
                    <a:pt x="46" y="165"/>
                    <a:pt x="0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5" name="Freeform 3277">
              <a:extLst>
                <a:ext uri="{FF2B5EF4-FFF2-40B4-BE49-F238E27FC236}">
                  <a16:creationId xmlns:a16="http://schemas.microsoft.com/office/drawing/2014/main" id="{5DCE783D-E2BE-46EA-95F7-19E5B10D5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7388" y="5334000"/>
              <a:ext cx="84138" cy="371475"/>
            </a:xfrm>
            <a:custGeom>
              <a:avLst/>
              <a:gdLst>
                <a:gd name="T0" fmla="*/ 140 w 158"/>
                <a:gd name="T1" fmla="*/ 695 h 695"/>
                <a:gd name="T2" fmla="*/ 122 w 158"/>
                <a:gd name="T3" fmla="*/ 695 h 695"/>
                <a:gd name="T4" fmla="*/ 122 w 158"/>
                <a:gd name="T5" fmla="*/ 693 h 695"/>
                <a:gd name="T6" fmla="*/ 50 w 158"/>
                <a:gd name="T7" fmla="*/ 648 h 695"/>
                <a:gd name="T8" fmla="*/ 21 w 158"/>
                <a:gd name="T9" fmla="*/ 650 h 695"/>
                <a:gd name="T10" fmla="*/ 0 w 158"/>
                <a:gd name="T11" fmla="*/ 654 h 695"/>
                <a:gd name="T12" fmla="*/ 0 w 158"/>
                <a:gd name="T13" fmla="*/ 0 h 695"/>
                <a:gd name="T14" fmla="*/ 79 w 158"/>
                <a:gd name="T15" fmla="*/ 0 h 695"/>
                <a:gd name="T16" fmla="*/ 158 w 158"/>
                <a:gd name="T17" fmla="*/ 79 h 695"/>
                <a:gd name="T18" fmla="*/ 158 w 158"/>
                <a:gd name="T19" fmla="*/ 693 h 695"/>
                <a:gd name="T20" fmla="*/ 140 w 158"/>
                <a:gd name="T21" fmla="*/ 695 h 695"/>
                <a:gd name="T22" fmla="*/ 50 w 158"/>
                <a:gd name="T23" fmla="*/ 612 h 695"/>
                <a:gd name="T24" fmla="*/ 122 w 158"/>
                <a:gd name="T25" fmla="*/ 628 h 695"/>
                <a:gd name="T26" fmla="*/ 122 w 158"/>
                <a:gd name="T27" fmla="*/ 79 h 695"/>
                <a:gd name="T28" fmla="*/ 79 w 158"/>
                <a:gd name="T29" fmla="*/ 36 h 695"/>
                <a:gd name="T30" fmla="*/ 36 w 158"/>
                <a:gd name="T31" fmla="*/ 36 h 695"/>
                <a:gd name="T32" fmla="*/ 36 w 158"/>
                <a:gd name="T33" fmla="*/ 612 h 695"/>
                <a:gd name="T34" fmla="*/ 50 w 158"/>
                <a:gd name="T35" fmla="*/ 61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695">
                  <a:moveTo>
                    <a:pt x="140" y="695"/>
                  </a:moveTo>
                  <a:cubicBezTo>
                    <a:pt x="122" y="695"/>
                    <a:pt x="122" y="695"/>
                    <a:pt x="122" y="695"/>
                  </a:cubicBezTo>
                  <a:cubicBezTo>
                    <a:pt x="122" y="693"/>
                    <a:pt x="122" y="693"/>
                    <a:pt x="122" y="693"/>
                  </a:cubicBezTo>
                  <a:cubicBezTo>
                    <a:pt x="122" y="663"/>
                    <a:pt x="98" y="648"/>
                    <a:pt x="50" y="648"/>
                  </a:cubicBezTo>
                  <a:cubicBezTo>
                    <a:pt x="33" y="648"/>
                    <a:pt x="21" y="650"/>
                    <a:pt x="21" y="65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3" y="0"/>
                    <a:pt x="158" y="35"/>
                    <a:pt x="158" y="79"/>
                  </a:cubicBezTo>
                  <a:cubicBezTo>
                    <a:pt x="158" y="693"/>
                    <a:pt x="158" y="693"/>
                    <a:pt x="158" y="693"/>
                  </a:cubicBezTo>
                  <a:lnTo>
                    <a:pt x="140" y="695"/>
                  </a:lnTo>
                  <a:close/>
                  <a:moveTo>
                    <a:pt x="50" y="612"/>
                  </a:moveTo>
                  <a:cubicBezTo>
                    <a:pt x="80" y="612"/>
                    <a:pt x="104" y="618"/>
                    <a:pt x="122" y="628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55"/>
                    <a:pt x="103" y="36"/>
                    <a:pt x="79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12"/>
                    <a:pt x="36" y="612"/>
                    <a:pt x="36" y="612"/>
                  </a:cubicBezTo>
                  <a:cubicBezTo>
                    <a:pt x="40" y="612"/>
                    <a:pt x="45" y="612"/>
                    <a:pt x="50" y="6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6" name="Rectangle 3278">
              <a:extLst>
                <a:ext uri="{FF2B5EF4-FFF2-40B4-BE49-F238E27FC236}">
                  <a16:creationId xmlns:a16="http://schemas.microsoft.com/office/drawing/2014/main" id="{B92200AC-2648-460A-9A31-874403D9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850" y="5383213"/>
              <a:ext cx="2159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7" name="Freeform 3279">
              <a:extLst>
                <a:ext uri="{FF2B5EF4-FFF2-40B4-BE49-F238E27FC236}">
                  <a16:creationId xmlns:a16="http://schemas.microsoft.com/office/drawing/2014/main" id="{71634AA1-C7B7-4ADC-AAA8-DFE76B609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648325"/>
              <a:ext cx="320675" cy="100013"/>
            </a:xfrm>
            <a:custGeom>
              <a:avLst/>
              <a:gdLst>
                <a:gd name="T0" fmla="*/ 514 w 601"/>
                <a:gd name="T1" fmla="*/ 186 h 186"/>
                <a:gd name="T2" fmla="*/ 0 w 601"/>
                <a:gd name="T3" fmla="*/ 186 h 186"/>
                <a:gd name="T4" fmla="*/ 0 w 601"/>
                <a:gd name="T5" fmla="*/ 150 h 186"/>
                <a:gd name="T6" fmla="*/ 514 w 601"/>
                <a:gd name="T7" fmla="*/ 150 h 186"/>
                <a:gd name="T8" fmla="*/ 565 w 601"/>
                <a:gd name="T9" fmla="*/ 99 h 186"/>
                <a:gd name="T10" fmla="*/ 565 w 601"/>
                <a:gd name="T11" fmla="*/ 0 h 186"/>
                <a:gd name="T12" fmla="*/ 601 w 601"/>
                <a:gd name="T13" fmla="*/ 0 h 186"/>
                <a:gd name="T14" fmla="*/ 601 w 601"/>
                <a:gd name="T15" fmla="*/ 99 h 186"/>
                <a:gd name="T16" fmla="*/ 514 w 601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186">
                  <a:moveTo>
                    <a:pt x="514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514" y="150"/>
                    <a:pt x="514" y="150"/>
                    <a:pt x="514" y="150"/>
                  </a:cubicBezTo>
                  <a:cubicBezTo>
                    <a:pt x="542" y="150"/>
                    <a:pt x="565" y="127"/>
                    <a:pt x="565" y="99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99"/>
                    <a:pt x="601" y="99"/>
                    <a:pt x="601" y="99"/>
                  </a:cubicBezTo>
                  <a:cubicBezTo>
                    <a:pt x="601" y="147"/>
                    <a:pt x="562" y="186"/>
                    <a:pt x="51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8" name="Freeform 3280">
              <a:extLst>
                <a:ext uri="{FF2B5EF4-FFF2-40B4-BE49-F238E27FC236}">
                  <a16:creationId xmlns:a16="http://schemas.microsoft.com/office/drawing/2014/main" id="{60E0FD15-E671-42C3-A63A-935226517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4038" y="5453063"/>
              <a:ext cx="63500" cy="234950"/>
            </a:xfrm>
            <a:custGeom>
              <a:avLst/>
              <a:gdLst>
                <a:gd name="T0" fmla="*/ 26 w 117"/>
                <a:gd name="T1" fmla="*/ 442 h 442"/>
                <a:gd name="T2" fmla="*/ 0 w 117"/>
                <a:gd name="T3" fmla="*/ 416 h 442"/>
                <a:gd name="T4" fmla="*/ 19 w 117"/>
                <a:gd name="T5" fmla="*/ 396 h 442"/>
                <a:gd name="T6" fmla="*/ 47 w 117"/>
                <a:gd name="T7" fmla="*/ 419 h 442"/>
                <a:gd name="T8" fmla="*/ 26 w 117"/>
                <a:gd name="T9" fmla="*/ 442 h 442"/>
                <a:gd name="T10" fmla="*/ 69 w 117"/>
                <a:gd name="T11" fmla="*/ 388 h 442"/>
                <a:gd name="T12" fmla="*/ 39 w 117"/>
                <a:gd name="T13" fmla="*/ 368 h 442"/>
                <a:gd name="T14" fmla="*/ 55 w 117"/>
                <a:gd name="T15" fmla="*/ 339 h 442"/>
                <a:gd name="T16" fmla="*/ 88 w 117"/>
                <a:gd name="T17" fmla="*/ 354 h 442"/>
                <a:gd name="T18" fmla="*/ 69 w 117"/>
                <a:gd name="T19" fmla="*/ 388 h 442"/>
                <a:gd name="T20" fmla="*/ 102 w 117"/>
                <a:gd name="T21" fmla="*/ 318 h 442"/>
                <a:gd name="T22" fmla="*/ 67 w 117"/>
                <a:gd name="T23" fmla="*/ 307 h 442"/>
                <a:gd name="T24" fmla="*/ 76 w 117"/>
                <a:gd name="T25" fmla="*/ 274 h 442"/>
                <a:gd name="T26" fmla="*/ 111 w 117"/>
                <a:gd name="T27" fmla="*/ 281 h 442"/>
                <a:gd name="T28" fmla="*/ 102 w 117"/>
                <a:gd name="T29" fmla="*/ 318 h 442"/>
                <a:gd name="T30" fmla="*/ 116 w 117"/>
                <a:gd name="T31" fmla="*/ 243 h 442"/>
                <a:gd name="T32" fmla="*/ 81 w 117"/>
                <a:gd name="T33" fmla="*/ 241 h 442"/>
                <a:gd name="T34" fmla="*/ 81 w 117"/>
                <a:gd name="T35" fmla="*/ 221 h 442"/>
                <a:gd name="T36" fmla="*/ 81 w 117"/>
                <a:gd name="T37" fmla="*/ 207 h 442"/>
                <a:gd name="T38" fmla="*/ 117 w 117"/>
                <a:gd name="T39" fmla="*/ 205 h 442"/>
                <a:gd name="T40" fmla="*/ 117 w 117"/>
                <a:gd name="T41" fmla="*/ 221 h 442"/>
                <a:gd name="T42" fmla="*/ 116 w 117"/>
                <a:gd name="T43" fmla="*/ 243 h 442"/>
                <a:gd name="T44" fmla="*/ 77 w 117"/>
                <a:gd name="T45" fmla="*/ 173 h 442"/>
                <a:gd name="T46" fmla="*/ 69 w 117"/>
                <a:gd name="T47" fmla="*/ 141 h 442"/>
                <a:gd name="T48" fmla="*/ 104 w 117"/>
                <a:gd name="T49" fmla="*/ 130 h 442"/>
                <a:gd name="T50" fmla="*/ 113 w 117"/>
                <a:gd name="T51" fmla="*/ 167 h 442"/>
                <a:gd name="T52" fmla="*/ 77 w 117"/>
                <a:gd name="T53" fmla="*/ 173 h 442"/>
                <a:gd name="T54" fmla="*/ 58 w 117"/>
                <a:gd name="T55" fmla="*/ 109 h 442"/>
                <a:gd name="T56" fmla="*/ 42 w 117"/>
                <a:gd name="T57" fmla="*/ 79 h 442"/>
                <a:gd name="T58" fmla="*/ 73 w 117"/>
                <a:gd name="T59" fmla="*/ 60 h 442"/>
                <a:gd name="T60" fmla="*/ 90 w 117"/>
                <a:gd name="T61" fmla="*/ 94 h 442"/>
                <a:gd name="T62" fmla="*/ 58 w 117"/>
                <a:gd name="T63" fmla="*/ 109 h 442"/>
                <a:gd name="T64" fmla="*/ 23 w 117"/>
                <a:gd name="T65" fmla="*/ 51 h 442"/>
                <a:gd name="T66" fmla="*/ 0 w 117"/>
                <a:gd name="T67" fmla="*/ 26 h 442"/>
                <a:gd name="T68" fmla="*/ 26 w 117"/>
                <a:gd name="T69" fmla="*/ 0 h 442"/>
                <a:gd name="T70" fmla="*/ 51 w 117"/>
                <a:gd name="T71" fmla="*/ 29 h 442"/>
                <a:gd name="T72" fmla="*/ 23 w 117"/>
                <a:gd name="T73" fmla="*/ 5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42">
                  <a:moveTo>
                    <a:pt x="26" y="442"/>
                  </a:moveTo>
                  <a:cubicBezTo>
                    <a:pt x="0" y="416"/>
                    <a:pt x="0" y="416"/>
                    <a:pt x="0" y="416"/>
                  </a:cubicBezTo>
                  <a:cubicBezTo>
                    <a:pt x="7" y="410"/>
                    <a:pt x="13" y="403"/>
                    <a:pt x="19" y="396"/>
                  </a:cubicBezTo>
                  <a:cubicBezTo>
                    <a:pt x="47" y="419"/>
                    <a:pt x="47" y="419"/>
                    <a:pt x="47" y="419"/>
                  </a:cubicBezTo>
                  <a:cubicBezTo>
                    <a:pt x="40" y="427"/>
                    <a:pt x="33" y="434"/>
                    <a:pt x="26" y="442"/>
                  </a:cubicBezTo>
                  <a:close/>
                  <a:moveTo>
                    <a:pt x="69" y="388"/>
                  </a:moveTo>
                  <a:cubicBezTo>
                    <a:pt x="39" y="368"/>
                    <a:pt x="39" y="368"/>
                    <a:pt x="39" y="368"/>
                  </a:cubicBezTo>
                  <a:cubicBezTo>
                    <a:pt x="45" y="359"/>
                    <a:pt x="50" y="349"/>
                    <a:pt x="55" y="339"/>
                  </a:cubicBezTo>
                  <a:cubicBezTo>
                    <a:pt x="88" y="354"/>
                    <a:pt x="88" y="354"/>
                    <a:pt x="88" y="354"/>
                  </a:cubicBezTo>
                  <a:cubicBezTo>
                    <a:pt x="82" y="365"/>
                    <a:pt x="76" y="377"/>
                    <a:pt x="69" y="388"/>
                  </a:cubicBezTo>
                  <a:close/>
                  <a:moveTo>
                    <a:pt x="102" y="318"/>
                  </a:moveTo>
                  <a:cubicBezTo>
                    <a:pt x="67" y="307"/>
                    <a:pt x="67" y="307"/>
                    <a:pt x="67" y="307"/>
                  </a:cubicBezTo>
                  <a:cubicBezTo>
                    <a:pt x="71" y="296"/>
                    <a:pt x="74" y="285"/>
                    <a:pt x="76" y="274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09" y="294"/>
                    <a:pt x="106" y="306"/>
                    <a:pt x="102" y="318"/>
                  </a:cubicBezTo>
                  <a:close/>
                  <a:moveTo>
                    <a:pt x="116" y="243"/>
                  </a:moveTo>
                  <a:cubicBezTo>
                    <a:pt x="81" y="241"/>
                    <a:pt x="81" y="241"/>
                    <a:pt x="81" y="241"/>
                  </a:cubicBezTo>
                  <a:cubicBezTo>
                    <a:pt x="81" y="234"/>
                    <a:pt x="81" y="228"/>
                    <a:pt x="81" y="221"/>
                  </a:cubicBezTo>
                  <a:cubicBezTo>
                    <a:pt x="81" y="216"/>
                    <a:pt x="81" y="212"/>
                    <a:pt x="81" y="207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17" y="210"/>
                    <a:pt x="117" y="216"/>
                    <a:pt x="117" y="221"/>
                  </a:cubicBezTo>
                  <a:cubicBezTo>
                    <a:pt x="117" y="228"/>
                    <a:pt x="117" y="236"/>
                    <a:pt x="116" y="243"/>
                  </a:cubicBezTo>
                  <a:close/>
                  <a:moveTo>
                    <a:pt x="77" y="173"/>
                  </a:moveTo>
                  <a:cubicBezTo>
                    <a:pt x="75" y="162"/>
                    <a:pt x="73" y="151"/>
                    <a:pt x="69" y="141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8" y="142"/>
                    <a:pt x="111" y="155"/>
                    <a:pt x="113" y="167"/>
                  </a:cubicBezTo>
                  <a:lnTo>
                    <a:pt x="77" y="173"/>
                  </a:lnTo>
                  <a:close/>
                  <a:moveTo>
                    <a:pt x="58" y="109"/>
                  </a:moveTo>
                  <a:cubicBezTo>
                    <a:pt x="53" y="99"/>
                    <a:pt x="48" y="88"/>
                    <a:pt x="42" y="79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71"/>
                    <a:pt x="85" y="83"/>
                    <a:pt x="90" y="94"/>
                  </a:cubicBezTo>
                  <a:lnTo>
                    <a:pt x="58" y="109"/>
                  </a:lnTo>
                  <a:close/>
                  <a:moveTo>
                    <a:pt x="23" y="51"/>
                  </a:moveTo>
                  <a:cubicBezTo>
                    <a:pt x="16" y="42"/>
                    <a:pt x="8" y="34"/>
                    <a:pt x="0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9"/>
                    <a:pt x="43" y="19"/>
                    <a:pt x="51" y="2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E414A3F8-EED9-4916-820B-35738E3F73AD}"/>
              </a:ext>
            </a:extLst>
          </p:cNvPr>
          <p:cNvGrpSpPr/>
          <p:nvPr/>
        </p:nvGrpSpPr>
        <p:grpSpPr>
          <a:xfrm>
            <a:off x="5443148" y="1847301"/>
            <a:ext cx="433284" cy="472362"/>
            <a:chOff x="4098926" y="6462713"/>
            <a:chExt cx="412750" cy="414338"/>
          </a:xfrm>
          <a:solidFill>
            <a:srgbClr val="4194DF"/>
          </a:solidFill>
        </p:grpSpPr>
        <p:sp>
          <p:nvSpPr>
            <p:cNvPr id="220" name="Freeform 607">
              <a:extLst>
                <a:ext uri="{FF2B5EF4-FFF2-40B4-BE49-F238E27FC236}">
                  <a16:creationId xmlns:a16="http://schemas.microsoft.com/office/drawing/2014/main" id="{0703201E-70D1-4C71-B553-959BCA646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6" y="6462713"/>
              <a:ext cx="412750" cy="414338"/>
            </a:xfrm>
            <a:custGeom>
              <a:avLst/>
              <a:gdLst>
                <a:gd name="T0" fmla="*/ 751 w 774"/>
                <a:gd name="T1" fmla="*/ 777 h 777"/>
                <a:gd name="T2" fmla="*/ 23 w 774"/>
                <a:gd name="T3" fmla="*/ 777 h 777"/>
                <a:gd name="T4" fmla="*/ 0 w 774"/>
                <a:gd name="T5" fmla="*/ 754 h 777"/>
                <a:gd name="T6" fmla="*/ 0 w 774"/>
                <a:gd name="T7" fmla="*/ 23 h 777"/>
                <a:gd name="T8" fmla="*/ 23 w 774"/>
                <a:gd name="T9" fmla="*/ 0 h 777"/>
                <a:gd name="T10" fmla="*/ 751 w 774"/>
                <a:gd name="T11" fmla="*/ 0 h 777"/>
                <a:gd name="T12" fmla="*/ 774 w 774"/>
                <a:gd name="T13" fmla="*/ 23 h 777"/>
                <a:gd name="T14" fmla="*/ 774 w 774"/>
                <a:gd name="T15" fmla="*/ 754 h 777"/>
                <a:gd name="T16" fmla="*/ 751 w 774"/>
                <a:gd name="T17" fmla="*/ 777 h 777"/>
                <a:gd name="T18" fmla="*/ 36 w 774"/>
                <a:gd name="T19" fmla="*/ 741 h 777"/>
                <a:gd name="T20" fmla="*/ 738 w 774"/>
                <a:gd name="T21" fmla="*/ 741 h 777"/>
                <a:gd name="T22" fmla="*/ 738 w 774"/>
                <a:gd name="T23" fmla="*/ 36 h 777"/>
                <a:gd name="T24" fmla="*/ 36 w 774"/>
                <a:gd name="T25" fmla="*/ 36 h 777"/>
                <a:gd name="T26" fmla="*/ 36 w 774"/>
                <a:gd name="T27" fmla="*/ 74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4" h="777">
                  <a:moveTo>
                    <a:pt x="751" y="777"/>
                  </a:moveTo>
                  <a:cubicBezTo>
                    <a:pt x="23" y="777"/>
                    <a:pt x="23" y="777"/>
                    <a:pt x="23" y="777"/>
                  </a:cubicBezTo>
                  <a:cubicBezTo>
                    <a:pt x="10" y="777"/>
                    <a:pt x="0" y="767"/>
                    <a:pt x="0" y="75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64" y="0"/>
                    <a:pt x="774" y="10"/>
                    <a:pt x="774" y="23"/>
                  </a:cubicBezTo>
                  <a:cubicBezTo>
                    <a:pt x="774" y="754"/>
                    <a:pt x="774" y="754"/>
                    <a:pt x="774" y="754"/>
                  </a:cubicBezTo>
                  <a:cubicBezTo>
                    <a:pt x="774" y="767"/>
                    <a:pt x="764" y="777"/>
                    <a:pt x="751" y="777"/>
                  </a:cubicBezTo>
                  <a:close/>
                  <a:moveTo>
                    <a:pt x="36" y="741"/>
                  </a:moveTo>
                  <a:cubicBezTo>
                    <a:pt x="738" y="741"/>
                    <a:pt x="738" y="741"/>
                    <a:pt x="738" y="741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1" name="Rectangle 608">
              <a:extLst>
                <a:ext uri="{FF2B5EF4-FFF2-40B4-BE49-F238E27FC236}">
                  <a16:creationId xmlns:a16="http://schemas.microsoft.com/office/drawing/2014/main" id="{3F5EBD32-B074-466C-98D8-1625527E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1" y="6530975"/>
              <a:ext cx="3937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2" name="Rectangle 609">
              <a:extLst>
                <a:ext uri="{FF2B5EF4-FFF2-40B4-BE49-F238E27FC236}">
                  <a16:creationId xmlns:a16="http://schemas.microsoft.com/office/drawing/2014/main" id="{8FB30E34-FBD0-44F2-8EC4-5BCCBCE5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963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3" name="Rectangle 610">
              <a:extLst>
                <a:ext uri="{FF2B5EF4-FFF2-40B4-BE49-F238E27FC236}">
                  <a16:creationId xmlns:a16="http://schemas.microsoft.com/office/drawing/2014/main" id="{0BBF38BE-65D1-454A-B365-EA25A377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238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4" name="Rectangle 611">
              <a:extLst>
                <a:ext uri="{FF2B5EF4-FFF2-40B4-BE49-F238E27FC236}">
                  <a16:creationId xmlns:a16="http://schemas.microsoft.com/office/drawing/2014/main" id="{34B363C2-97E4-4FB9-99DF-322F8F8B4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6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5" name="Freeform 612">
              <a:extLst>
                <a:ext uri="{FF2B5EF4-FFF2-40B4-BE49-F238E27FC236}">
                  <a16:creationId xmlns:a16="http://schemas.microsoft.com/office/drawing/2014/main" id="{4AABE72A-894C-4FEB-A8D1-361DAA89A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6581775"/>
              <a:ext cx="238125" cy="239713"/>
            </a:xfrm>
            <a:custGeom>
              <a:avLst/>
              <a:gdLst>
                <a:gd name="T0" fmla="*/ 185 w 447"/>
                <a:gd name="T1" fmla="*/ 448 h 448"/>
                <a:gd name="T2" fmla="*/ 151 w 447"/>
                <a:gd name="T3" fmla="*/ 364 h 448"/>
                <a:gd name="T4" fmla="*/ 38 w 447"/>
                <a:gd name="T5" fmla="*/ 355 h 448"/>
                <a:gd name="T6" fmla="*/ 73 w 447"/>
                <a:gd name="T7" fmla="*/ 272 h 448"/>
                <a:gd name="T8" fmla="*/ 0 w 447"/>
                <a:gd name="T9" fmla="*/ 186 h 448"/>
                <a:gd name="T10" fmla="*/ 83 w 447"/>
                <a:gd name="T11" fmla="*/ 152 h 448"/>
                <a:gd name="T12" fmla="*/ 92 w 447"/>
                <a:gd name="T13" fmla="*/ 39 h 448"/>
                <a:gd name="T14" fmla="*/ 175 w 447"/>
                <a:gd name="T15" fmla="*/ 74 h 448"/>
                <a:gd name="T16" fmla="*/ 261 w 447"/>
                <a:gd name="T17" fmla="*/ 0 h 448"/>
                <a:gd name="T18" fmla="*/ 295 w 447"/>
                <a:gd name="T19" fmla="*/ 84 h 448"/>
                <a:gd name="T20" fmla="*/ 408 w 447"/>
                <a:gd name="T21" fmla="*/ 93 h 448"/>
                <a:gd name="T22" fmla="*/ 373 w 447"/>
                <a:gd name="T23" fmla="*/ 176 h 448"/>
                <a:gd name="T24" fmla="*/ 447 w 447"/>
                <a:gd name="T25" fmla="*/ 262 h 448"/>
                <a:gd name="T26" fmla="*/ 363 w 447"/>
                <a:gd name="T27" fmla="*/ 296 h 448"/>
                <a:gd name="T28" fmla="*/ 355 w 447"/>
                <a:gd name="T29" fmla="*/ 409 h 448"/>
                <a:gd name="T30" fmla="*/ 271 w 447"/>
                <a:gd name="T31" fmla="*/ 374 h 448"/>
                <a:gd name="T32" fmla="*/ 217 w 447"/>
                <a:gd name="T33" fmla="*/ 412 h 448"/>
                <a:gd name="T34" fmla="*/ 239 w 447"/>
                <a:gd name="T35" fmla="*/ 345 h 448"/>
                <a:gd name="T36" fmla="*/ 287 w 447"/>
                <a:gd name="T37" fmla="*/ 327 h 448"/>
                <a:gd name="T38" fmla="*/ 351 w 447"/>
                <a:gd name="T39" fmla="*/ 361 h 448"/>
                <a:gd name="T40" fmla="*/ 320 w 447"/>
                <a:gd name="T41" fmla="*/ 298 h 448"/>
                <a:gd name="T42" fmla="*/ 342 w 447"/>
                <a:gd name="T43" fmla="*/ 252 h 448"/>
                <a:gd name="T44" fmla="*/ 411 w 447"/>
                <a:gd name="T45" fmla="*/ 231 h 448"/>
                <a:gd name="T46" fmla="*/ 344 w 447"/>
                <a:gd name="T47" fmla="*/ 208 h 448"/>
                <a:gd name="T48" fmla="*/ 327 w 447"/>
                <a:gd name="T49" fmla="*/ 160 h 448"/>
                <a:gd name="T50" fmla="*/ 360 w 447"/>
                <a:gd name="T51" fmla="*/ 96 h 448"/>
                <a:gd name="T52" fmla="*/ 298 w 447"/>
                <a:gd name="T53" fmla="*/ 127 h 448"/>
                <a:gd name="T54" fmla="*/ 251 w 447"/>
                <a:gd name="T55" fmla="*/ 106 h 448"/>
                <a:gd name="T56" fmla="*/ 230 w 447"/>
                <a:gd name="T57" fmla="*/ 37 h 448"/>
                <a:gd name="T58" fmla="*/ 207 w 447"/>
                <a:gd name="T59" fmla="*/ 103 h 448"/>
                <a:gd name="T60" fmla="*/ 160 w 447"/>
                <a:gd name="T61" fmla="*/ 121 h 448"/>
                <a:gd name="T62" fmla="*/ 96 w 447"/>
                <a:gd name="T63" fmla="*/ 87 h 448"/>
                <a:gd name="T64" fmla="*/ 127 w 447"/>
                <a:gd name="T65" fmla="*/ 150 h 448"/>
                <a:gd name="T66" fmla="*/ 105 w 447"/>
                <a:gd name="T67" fmla="*/ 196 h 448"/>
                <a:gd name="T68" fmla="*/ 36 w 447"/>
                <a:gd name="T69" fmla="*/ 217 h 448"/>
                <a:gd name="T70" fmla="*/ 102 w 447"/>
                <a:gd name="T71" fmla="*/ 240 h 448"/>
                <a:gd name="T72" fmla="*/ 120 w 447"/>
                <a:gd name="T73" fmla="*/ 288 h 448"/>
                <a:gd name="T74" fmla="*/ 86 w 447"/>
                <a:gd name="T75" fmla="*/ 352 h 448"/>
                <a:gd name="T76" fmla="*/ 149 w 447"/>
                <a:gd name="T77" fmla="*/ 321 h 448"/>
                <a:gd name="T78" fmla="*/ 195 w 447"/>
                <a:gd name="T79" fmla="*/ 342 h 448"/>
                <a:gd name="T80" fmla="*/ 217 w 447"/>
                <a:gd name="T81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448">
                  <a:moveTo>
                    <a:pt x="261" y="448"/>
                  </a:moveTo>
                  <a:cubicBezTo>
                    <a:pt x="185" y="448"/>
                    <a:pt x="185" y="448"/>
                    <a:pt x="185" y="448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67" y="371"/>
                    <a:pt x="159" y="368"/>
                    <a:pt x="151" y="364"/>
                  </a:cubicBezTo>
                  <a:cubicBezTo>
                    <a:pt x="91" y="408"/>
                    <a:pt x="91" y="408"/>
                    <a:pt x="91" y="408"/>
                  </a:cubicBezTo>
                  <a:cubicBezTo>
                    <a:pt x="38" y="355"/>
                    <a:pt x="38" y="355"/>
                    <a:pt x="38" y="355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79" y="288"/>
                    <a:pt x="76" y="280"/>
                    <a:pt x="73" y="27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73" y="176"/>
                    <a:pt x="73" y="176"/>
                    <a:pt x="73" y="176"/>
                  </a:cubicBezTo>
                  <a:cubicBezTo>
                    <a:pt x="76" y="167"/>
                    <a:pt x="79" y="159"/>
                    <a:pt x="83" y="15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9" y="80"/>
                    <a:pt x="167" y="77"/>
                    <a:pt x="175" y="7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80" y="77"/>
                    <a:pt x="288" y="80"/>
                    <a:pt x="295" y="84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408" y="93"/>
                    <a:pt x="408" y="93"/>
                    <a:pt x="408" y="9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7" y="160"/>
                    <a:pt x="371" y="168"/>
                    <a:pt x="373" y="176"/>
                  </a:cubicBezTo>
                  <a:cubicBezTo>
                    <a:pt x="447" y="187"/>
                    <a:pt x="447" y="187"/>
                    <a:pt x="447" y="187"/>
                  </a:cubicBezTo>
                  <a:cubicBezTo>
                    <a:pt x="447" y="262"/>
                    <a:pt x="447" y="262"/>
                    <a:pt x="447" y="262"/>
                  </a:cubicBezTo>
                  <a:cubicBezTo>
                    <a:pt x="373" y="272"/>
                    <a:pt x="373" y="272"/>
                    <a:pt x="373" y="272"/>
                  </a:cubicBezTo>
                  <a:cubicBezTo>
                    <a:pt x="371" y="281"/>
                    <a:pt x="367" y="289"/>
                    <a:pt x="363" y="296"/>
                  </a:cubicBezTo>
                  <a:cubicBezTo>
                    <a:pt x="408" y="356"/>
                    <a:pt x="408" y="356"/>
                    <a:pt x="408" y="356"/>
                  </a:cubicBezTo>
                  <a:cubicBezTo>
                    <a:pt x="355" y="409"/>
                    <a:pt x="355" y="409"/>
                    <a:pt x="355" y="409"/>
                  </a:cubicBezTo>
                  <a:cubicBezTo>
                    <a:pt x="295" y="364"/>
                    <a:pt x="295" y="364"/>
                    <a:pt x="295" y="364"/>
                  </a:cubicBezTo>
                  <a:cubicBezTo>
                    <a:pt x="287" y="368"/>
                    <a:pt x="279" y="372"/>
                    <a:pt x="271" y="374"/>
                  </a:cubicBezTo>
                  <a:lnTo>
                    <a:pt x="261" y="448"/>
                  </a:lnTo>
                  <a:close/>
                  <a:moveTo>
                    <a:pt x="217" y="412"/>
                  </a:moveTo>
                  <a:cubicBezTo>
                    <a:pt x="229" y="412"/>
                    <a:pt x="229" y="412"/>
                    <a:pt x="229" y="412"/>
                  </a:cubicBezTo>
                  <a:cubicBezTo>
                    <a:pt x="239" y="345"/>
                    <a:pt x="239" y="345"/>
                    <a:pt x="239" y="345"/>
                  </a:cubicBezTo>
                  <a:cubicBezTo>
                    <a:pt x="251" y="342"/>
                    <a:pt x="251" y="342"/>
                    <a:pt x="251" y="342"/>
                  </a:cubicBezTo>
                  <a:cubicBezTo>
                    <a:pt x="264" y="339"/>
                    <a:pt x="276" y="334"/>
                    <a:pt x="287" y="327"/>
                  </a:cubicBezTo>
                  <a:cubicBezTo>
                    <a:pt x="298" y="321"/>
                    <a:pt x="298" y="321"/>
                    <a:pt x="298" y="321"/>
                  </a:cubicBezTo>
                  <a:cubicBezTo>
                    <a:pt x="351" y="361"/>
                    <a:pt x="351" y="361"/>
                    <a:pt x="351" y="361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20" y="298"/>
                    <a:pt x="320" y="298"/>
                    <a:pt x="320" y="298"/>
                  </a:cubicBezTo>
                  <a:cubicBezTo>
                    <a:pt x="327" y="288"/>
                    <a:pt x="327" y="288"/>
                    <a:pt x="327" y="288"/>
                  </a:cubicBezTo>
                  <a:cubicBezTo>
                    <a:pt x="334" y="277"/>
                    <a:pt x="339" y="265"/>
                    <a:pt x="342" y="252"/>
                  </a:cubicBezTo>
                  <a:cubicBezTo>
                    <a:pt x="344" y="240"/>
                    <a:pt x="344" y="240"/>
                    <a:pt x="344" y="240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1" y="218"/>
                    <a:pt x="411" y="218"/>
                    <a:pt x="411" y="218"/>
                  </a:cubicBezTo>
                  <a:cubicBezTo>
                    <a:pt x="344" y="208"/>
                    <a:pt x="344" y="208"/>
                    <a:pt x="344" y="208"/>
                  </a:cubicBezTo>
                  <a:cubicBezTo>
                    <a:pt x="342" y="196"/>
                    <a:pt x="342" y="196"/>
                    <a:pt x="342" y="196"/>
                  </a:cubicBezTo>
                  <a:cubicBezTo>
                    <a:pt x="339" y="184"/>
                    <a:pt x="334" y="171"/>
                    <a:pt x="327" y="160"/>
                  </a:cubicBezTo>
                  <a:cubicBezTo>
                    <a:pt x="320" y="150"/>
                    <a:pt x="320" y="150"/>
                    <a:pt x="320" y="150"/>
                  </a:cubicBezTo>
                  <a:cubicBezTo>
                    <a:pt x="360" y="96"/>
                    <a:pt x="360" y="96"/>
                    <a:pt x="360" y="96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298" y="127"/>
                    <a:pt x="298" y="127"/>
                    <a:pt x="298" y="127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76" y="114"/>
                    <a:pt x="264" y="109"/>
                    <a:pt x="251" y="106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83" y="109"/>
                    <a:pt x="171" y="114"/>
                    <a:pt x="160" y="121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13" y="171"/>
                    <a:pt x="108" y="183"/>
                    <a:pt x="105" y="196"/>
                  </a:cubicBezTo>
                  <a:cubicBezTo>
                    <a:pt x="102" y="208"/>
                    <a:pt x="102" y="208"/>
                    <a:pt x="102" y="208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8" y="264"/>
                    <a:pt x="113" y="277"/>
                    <a:pt x="120" y="288"/>
                  </a:cubicBezTo>
                  <a:cubicBezTo>
                    <a:pt x="126" y="298"/>
                    <a:pt x="126" y="298"/>
                    <a:pt x="126" y="298"/>
                  </a:cubicBezTo>
                  <a:cubicBezTo>
                    <a:pt x="86" y="352"/>
                    <a:pt x="86" y="352"/>
                    <a:pt x="86" y="352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149" y="321"/>
                    <a:pt x="149" y="321"/>
                    <a:pt x="149" y="321"/>
                  </a:cubicBezTo>
                  <a:cubicBezTo>
                    <a:pt x="159" y="327"/>
                    <a:pt x="159" y="327"/>
                    <a:pt x="159" y="327"/>
                  </a:cubicBezTo>
                  <a:cubicBezTo>
                    <a:pt x="170" y="334"/>
                    <a:pt x="183" y="339"/>
                    <a:pt x="195" y="342"/>
                  </a:cubicBezTo>
                  <a:cubicBezTo>
                    <a:pt x="207" y="345"/>
                    <a:pt x="207" y="345"/>
                    <a:pt x="207" y="345"/>
                  </a:cubicBezTo>
                  <a:lnTo>
                    <a:pt x="217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6" name="Freeform 613">
              <a:extLst>
                <a:ext uri="{FF2B5EF4-FFF2-40B4-BE49-F238E27FC236}">
                  <a16:creationId xmlns:a16="http://schemas.microsoft.com/office/drawing/2014/main" id="{1AE9DFE9-A612-4BDF-989A-F2849B469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6659563"/>
              <a:ext cx="85725" cy="85725"/>
            </a:xfrm>
            <a:custGeom>
              <a:avLst/>
              <a:gdLst>
                <a:gd name="T0" fmla="*/ 80 w 161"/>
                <a:gd name="T1" fmla="*/ 162 h 162"/>
                <a:gd name="T2" fmla="*/ 23 w 161"/>
                <a:gd name="T3" fmla="*/ 138 h 162"/>
                <a:gd name="T4" fmla="*/ 0 w 161"/>
                <a:gd name="T5" fmla="*/ 81 h 162"/>
                <a:gd name="T6" fmla="*/ 23 w 161"/>
                <a:gd name="T7" fmla="*/ 24 h 162"/>
                <a:gd name="T8" fmla="*/ 80 w 161"/>
                <a:gd name="T9" fmla="*/ 0 h 162"/>
                <a:gd name="T10" fmla="*/ 80 w 161"/>
                <a:gd name="T11" fmla="*/ 37 h 162"/>
                <a:gd name="T12" fmla="*/ 49 w 161"/>
                <a:gd name="T13" fmla="*/ 50 h 162"/>
                <a:gd name="T14" fmla="*/ 36 w 161"/>
                <a:gd name="T15" fmla="*/ 81 h 162"/>
                <a:gd name="T16" fmla="*/ 49 w 161"/>
                <a:gd name="T17" fmla="*/ 113 h 162"/>
                <a:gd name="T18" fmla="*/ 112 w 161"/>
                <a:gd name="T19" fmla="*/ 113 h 162"/>
                <a:gd name="T20" fmla="*/ 125 w 161"/>
                <a:gd name="T21" fmla="*/ 81 h 162"/>
                <a:gd name="T22" fmla="*/ 161 w 161"/>
                <a:gd name="T23" fmla="*/ 81 h 162"/>
                <a:gd name="T24" fmla="*/ 137 w 161"/>
                <a:gd name="T25" fmla="*/ 138 h 162"/>
                <a:gd name="T26" fmla="*/ 80 w 161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2">
                  <a:moveTo>
                    <a:pt x="80" y="162"/>
                  </a:moveTo>
                  <a:cubicBezTo>
                    <a:pt x="59" y="162"/>
                    <a:pt x="38" y="153"/>
                    <a:pt x="23" y="138"/>
                  </a:cubicBezTo>
                  <a:cubicBezTo>
                    <a:pt x="8" y="123"/>
                    <a:pt x="0" y="103"/>
                    <a:pt x="0" y="81"/>
                  </a:cubicBezTo>
                  <a:cubicBezTo>
                    <a:pt x="0" y="60"/>
                    <a:pt x="8" y="39"/>
                    <a:pt x="23" y="24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68" y="37"/>
                    <a:pt x="57" y="41"/>
                    <a:pt x="49" y="50"/>
                  </a:cubicBezTo>
                  <a:cubicBezTo>
                    <a:pt x="40" y="58"/>
                    <a:pt x="36" y="69"/>
                    <a:pt x="36" y="81"/>
                  </a:cubicBezTo>
                  <a:cubicBezTo>
                    <a:pt x="36" y="93"/>
                    <a:pt x="40" y="104"/>
                    <a:pt x="49" y="113"/>
                  </a:cubicBezTo>
                  <a:cubicBezTo>
                    <a:pt x="66" y="129"/>
                    <a:pt x="95" y="130"/>
                    <a:pt x="112" y="113"/>
                  </a:cubicBezTo>
                  <a:cubicBezTo>
                    <a:pt x="120" y="104"/>
                    <a:pt x="125" y="93"/>
                    <a:pt x="125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03"/>
                    <a:pt x="153" y="123"/>
                    <a:pt x="137" y="138"/>
                  </a:cubicBezTo>
                  <a:cubicBezTo>
                    <a:pt x="122" y="153"/>
                    <a:pt x="102" y="162"/>
                    <a:pt x="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5976D7F7-4EE4-4A19-8262-673A3C2A0FF4}"/>
              </a:ext>
            </a:extLst>
          </p:cNvPr>
          <p:cNvGrpSpPr/>
          <p:nvPr/>
        </p:nvGrpSpPr>
        <p:grpSpPr>
          <a:xfrm>
            <a:off x="2219414" y="6250970"/>
            <a:ext cx="423457" cy="580374"/>
            <a:chOff x="11531600" y="6429375"/>
            <a:chExt cx="325438" cy="430213"/>
          </a:xfrm>
          <a:solidFill>
            <a:srgbClr val="4194DF"/>
          </a:solidFill>
        </p:grpSpPr>
        <p:sp>
          <p:nvSpPr>
            <p:cNvPr id="228" name="Freeform 2381">
              <a:extLst>
                <a:ext uri="{FF2B5EF4-FFF2-40B4-BE49-F238E27FC236}">
                  <a16:creationId xmlns:a16="http://schemas.microsoft.com/office/drawing/2014/main" id="{49DAF205-59A6-4ACC-B21A-65BB51C78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6704013"/>
              <a:ext cx="79375" cy="155575"/>
            </a:xfrm>
            <a:custGeom>
              <a:avLst/>
              <a:gdLst>
                <a:gd name="T0" fmla="*/ 149 w 149"/>
                <a:gd name="T1" fmla="*/ 292 h 292"/>
                <a:gd name="T2" fmla="*/ 113 w 149"/>
                <a:gd name="T3" fmla="*/ 292 h 292"/>
                <a:gd name="T4" fmla="*/ 113 w 149"/>
                <a:gd name="T5" fmla="*/ 102 h 292"/>
                <a:gd name="T6" fmla="*/ 75 w 149"/>
                <a:gd name="T7" fmla="*/ 48 h 292"/>
                <a:gd name="T8" fmla="*/ 36 w 149"/>
                <a:gd name="T9" fmla="*/ 102 h 292"/>
                <a:gd name="T10" fmla="*/ 36 w 149"/>
                <a:gd name="T11" fmla="*/ 292 h 292"/>
                <a:gd name="T12" fmla="*/ 0 w 149"/>
                <a:gd name="T13" fmla="*/ 292 h 292"/>
                <a:gd name="T14" fmla="*/ 0 w 149"/>
                <a:gd name="T15" fmla="*/ 90 h 292"/>
                <a:gd name="T16" fmla="*/ 57 w 149"/>
                <a:gd name="T17" fmla="*/ 12 h 292"/>
                <a:gd name="T18" fmla="*/ 94 w 149"/>
                <a:gd name="T19" fmla="*/ 13 h 292"/>
                <a:gd name="T20" fmla="*/ 149 w 149"/>
                <a:gd name="T21" fmla="*/ 90 h 292"/>
                <a:gd name="T22" fmla="*/ 149 w 149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92">
                  <a:moveTo>
                    <a:pt x="149" y="292"/>
                  </a:moveTo>
                  <a:cubicBezTo>
                    <a:pt x="113" y="292"/>
                    <a:pt x="113" y="292"/>
                    <a:pt x="113" y="29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5" y="0"/>
                    <a:pt x="86" y="0"/>
                    <a:pt x="94" y="13"/>
                  </a:cubicBezTo>
                  <a:cubicBezTo>
                    <a:pt x="149" y="90"/>
                    <a:pt x="149" y="90"/>
                    <a:pt x="149" y="90"/>
                  </a:cubicBezTo>
                  <a:lnTo>
                    <a:pt x="149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9" name="Rectangle 2382">
              <a:extLst>
                <a:ext uri="{FF2B5EF4-FFF2-40B4-BE49-F238E27FC236}">
                  <a16:creationId xmlns:a16="http://schemas.microsoft.com/office/drawing/2014/main" id="{D0A7020D-6F21-47CA-A26A-29A73F53A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8600" y="6753224"/>
              <a:ext cx="650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0" name="Rectangle 2383">
              <a:extLst>
                <a:ext uri="{FF2B5EF4-FFF2-40B4-BE49-F238E27FC236}">
                  <a16:creationId xmlns:a16="http://schemas.microsoft.com/office/drawing/2014/main" id="{D3236EEC-C6B5-4F23-B8A5-2C82AE400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0825" y="6767513"/>
              <a:ext cx="1905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1" name="Freeform 2384">
              <a:extLst>
                <a:ext uri="{FF2B5EF4-FFF2-40B4-BE49-F238E27FC236}">
                  <a16:creationId xmlns:a16="http://schemas.microsoft.com/office/drawing/2014/main" id="{96CD6847-E69C-4AAD-AFDA-0E58DB491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600" y="6429375"/>
              <a:ext cx="325438" cy="385763"/>
            </a:xfrm>
            <a:custGeom>
              <a:avLst/>
              <a:gdLst>
                <a:gd name="T0" fmla="*/ 611 w 611"/>
                <a:gd name="T1" fmla="*/ 724 h 724"/>
                <a:gd name="T2" fmla="*/ 575 w 611"/>
                <a:gd name="T3" fmla="*/ 724 h 724"/>
                <a:gd name="T4" fmla="*/ 575 w 611"/>
                <a:gd name="T5" fmla="*/ 212 h 724"/>
                <a:gd name="T6" fmla="*/ 399 w 611"/>
                <a:gd name="T7" fmla="*/ 36 h 724"/>
                <a:gd name="T8" fmla="*/ 36 w 611"/>
                <a:gd name="T9" fmla="*/ 36 h 724"/>
                <a:gd name="T10" fmla="*/ 36 w 611"/>
                <a:gd name="T11" fmla="*/ 724 h 724"/>
                <a:gd name="T12" fmla="*/ 0 w 611"/>
                <a:gd name="T13" fmla="*/ 724 h 724"/>
                <a:gd name="T14" fmla="*/ 0 w 611"/>
                <a:gd name="T15" fmla="*/ 23 h 724"/>
                <a:gd name="T16" fmla="*/ 23 w 611"/>
                <a:gd name="T17" fmla="*/ 0 h 724"/>
                <a:gd name="T18" fmla="*/ 414 w 611"/>
                <a:gd name="T19" fmla="*/ 0 h 724"/>
                <a:gd name="T20" fmla="*/ 611 w 611"/>
                <a:gd name="T21" fmla="*/ 197 h 724"/>
                <a:gd name="T22" fmla="*/ 611 w 611"/>
                <a:gd name="T23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724">
                  <a:moveTo>
                    <a:pt x="611" y="724"/>
                  </a:moveTo>
                  <a:cubicBezTo>
                    <a:pt x="575" y="724"/>
                    <a:pt x="575" y="724"/>
                    <a:pt x="575" y="724"/>
                  </a:cubicBezTo>
                  <a:cubicBezTo>
                    <a:pt x="575" y="212"/>
                    <a:pt x="575" y="212"/>
                    <a:pt x="575" y="212"/>
                  </a:cubicBezTo>
                  <a:cubicBezTo>
                    <a:pt x="399" y="36"/>
                    <a:pt x="399" y="36"/>
                    <a:pt x="399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724"/>
                    <a:pt x="36" y="724"/>
                    <a:pt x="36" y="72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611" y="197"/>
                    <a:pt x="611" y="197"/>
                    <a:pt x="611" y="197"/>
                  </a:cubicBezTo>
                  <a:lnTo>
                    <a:pt x="611" y="7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2" name="Freeform 2385">
              <a:extLst>
                <a:ext uri="{FF2B5EF4-FFF2-40B4-BE49-F238E27FC236}">
                  <a16:creationId xmlns:a16="http://schemas.microsoft.com/office/drawing/2014/main" id="{F37E65DF-26A1-4401-A839-41D48480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563" y="6438900"/>
              <a:ext cx="107950" cy="109538"/>
            </a:xfrm>
            <a:custGeom>
              <a:avLst/>
              <a:gdLst>
                <a:gd name="T0" fmla="*/ 205 w 205"/>
                <a:gd name="T1" fmla="*/ 205 h 205"/>
                <a:gd name="T2" fmla="*/ 23 w 205"/>
                <a:gd name="T3" fmla="*/ 205 h 205"/>
                <a:gd name="T4" fmla="*/ 0 w 205"/>
                <a:gd name="T5" fmla="*/ 182 h 205"/>
                <a:gd name="T6" fmla="*/ 0 w 205"/>
                <a:gd name="T7" fmla="*/ 0 h 205"/>
                <a:gd name="T8" fmla="*/ 36 w 205"/>
                <a:gd name="T9" fmla="*/ 0 h 205"/>
                <a:gd name="T10" fmla="*/ 36 w 205"/>
                <a:gd name="T11" fmla="*/ 169 h 205"/>
                <a:gd name="T12" fmla="*/ 205 w 205"/>
                <a:gd name="T13" fmla="*/ 169 h 205"/>
                <a:gd name="T14" fmla="*/ 205 w 205"/>
                <a:gd name="T1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205">
                  <a:moveTo>
                    <a:pt x="205" y="205"/>
                  </a:moveTo>
                  <a:cubicBezTo>
                    <a:pt x="23" y="205"/>
                    <a:pt x="23" y="205"/>
                    <a:pt x="23" y="205"/>
                  </a:cubicBezTo>
                  <a:cubicBezTo>
                    <a:pt x="10" y="205"/>
                    <a:pt x="0" y="195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205" y="169"/>
                    <a:pt x="205" y="169"/>
                    <a:pt x="205" y="169"/>
                  </a:cubicBezTo>
                  <a:lnTo>
                    <a:pt x="20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3" name="Freeform 2386">
              <a:extLst>
                <a:ext uri="{FF2B5EF4-FFF2-40B4-BE49-F238E27FC236}">
                  <a16:creationId xmlns:a16="http://schemas.microsoft.com/office/drawing/2014/main" id="{8FD831C0-A38F-48C5-B857-1FE09B20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6662738"/>
              <a:ext cx="22225" cy="31750"/>
            </a:xfrm>
            <a:custGeom>
              <a:avLst/>
              <a:gdLst>
                <a:gd name="T0" fmla="*/ 42 w 42"/>
                <a:gd name="T1" fmla="*/ 60 h 60"/>
                <a:gd name="T2" fmla="*/ 6 w 42"/>
                <a:gd name="T3" fmla="*/ 60 h 60"/>
                <a:gd name="T4" fmla="*/ 6 w 42"/>
                <a:gd name="T5" fmla="*/ 42 h 60"/>
                <a:gd name="T6" fmla="*/ 0 w 42"/>
                <a:gd name="T7" fmla="*/ 36 h 60"/>
                <a:gd name="T8" fmla="*/ 0 w 42"/>
                <a:gd name="T9" fmla="*/ 0 h 60"/>
                <a:gd name="T10" fmla="*/ 42 w 42"/>
                <a:gd name="T11" fmla="*/ 42 h 60"/>
                <a:gd name="T12" fmla="*/ 42 w 4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38"/>
                    <a:pt x="3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2" y="18"/>
                    <a:pt x="42" y="42"/>
                  </a:cubicBezTo>
                  <a:lnTo>
                    <a:pt x="4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4" name="Rectangle 2387">
              <a:extLst>
                <a:ext uri="{FF2B5EF4-FFF2-40B4-BE49-F238E27FC236}">
                  <a16:creationId xmlns:a16="http://schemas.microsoft.com/office/drawing/2014/main" id="{50ADE1DA-B164-4F2D-B3BC-BE9898CD1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2725" y="6662738"/>
              <a:ext cx="158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5" name="Freeform 2388">
              <a:extLst>
                <a:ext uri="{FF2B5EF4-FFF2-40B4-BE49-F238E27FC236}">
                  <a16:creationId xmlns:a16="http://schemas.microsoft.com/office/drawing/2014/main" id="{00475559-FDF0-4C6D-90E3-0E4A035C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615113"/>
              <a:ext cx="131763" cy="66675"/>
            </a:xfrm>
            <a:custGeom>
              <a:avLst/>
              <a:gdLst>
                <a:gd name="T0" fmla="*/ 103 w 246"/>
                <a:gd name="T1" fmla="*/ 127 h 127"/>
                <a:gd name="T2" fmla="*/ 63 w 246"/>
                <a:gd name="T3" fmla="*/ 127 h 127"/>
                <a:gd name="T4" fmla="*/ 0 w 246"/>
                <a:gd name="T5" fmla="*/ 64 h 127"/>
                <a:gd name="T6" fmla="*/ 63 w 246"/>
                <a:gd name="T7" fmla="*/ 0 h 127"/>
                <a:gd name="T8" fmla="*/ 246 w 246"/>
                <a:gd name="T9" fmla="*/ 0 h 127"/>
                <a:gd name="T10" fmla="*/ 246 w 246"/>
                <a:gd name="T11" fmla="*/ 36 h 127"/>
                <a:gd name="T12" fmla="*/ 63 w 246"/>
                <a:gd name="T13" fmla="*/ 36 h 127"/>
                <a:gd name="T14" fmla="*/ 36 w 246"/>
                <a:gd name="T15" fmla="*/ 64 h 127"/>
                <a:gd name="T16" fmla="*/ 63 w 246"/>
                <a:gd name="T17" fmla="*/ 91 h 127"/>
                <a:gd name="T18" fmla="*/ 103 w 246"/>
                <a:gd name="T19" fmla="*/ 91 h 127"/>
                <a:gd name="T20" fmla="*/ 103 w 246"/>
                <a:gd name="T2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127">
                  <a:moveTo>
                    <a:pt x="103" y="127"/>
                  </a:moveTo>
                  <a:cubicBezTo>
                    <a:pt x="63" y="127"/>
                    <a:pt x="63" y="127"/>
                    <a:pt x="63" y="127"/>
                  </a:cubicBezTo>
                  <a:cubicBezTo>
                    <a:pt x="28" y="127"/>
                    <a:pt x="0" y="98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36"/>
                    <a:pt x="246" y="36"/>
                    <a:pt x="246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48" y="36"/>
                    <a:pt x="36" y="49"/>
                    <a:pt x="36" y="64"/>
                  </a:cubicBezTo>
                  <a:cubicBezTo>
                    <a:pt x="36" y="78"/>
                    <a:pt x="48" y="91"/>
                    <a:pt x="63" y="91"/>
                  </a:cubicBezTo>
                  <a:cubicBezTo>
                    <a:pt x="103" y="91"/>
                    <a:pt x="103" y="91"/>
                    <a:pt x="103" y="91"/>
                  </a:cubicBezTo>
                  <a:lnTo>
                    <a:pt x="103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6" name="Freeform 2389">
              <a:extLst>
                <a:ext uri="{FF2B5EF4-FFF2-40B4-BE49-F238E27FC236}">
                  <a16:creationId xmlns:a16="http://schemas.microsoft.com/office/drawing/2014/main" id="{F68D1DD9-41F2-49B2-ADEB-6A7D4D61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5" y="6565900"/>
              <a:ext cx="139700" cy="68263"/>
            </a:xfrm>
            <a:custGeom>
              <a:avLst/>
              <a:gdLst>
                <a:gd name="T0" fmla="*/ 201 w 264"/>
                <a:gd name="T1" fmla="*/ 126 h 126"/>
                <a:gd name="T2" fmla="*/ 104 w 264"/>
                <a:gd name="T3" fmla="*/ 126 h 126"/>
                <a:gd name="T4" fmla="*/ 104 w 264"/>
                <a:gd name="T5" fmla="*/ 90 h 126"/>
                <a:gd name="T6" fmla="*/ 201 w 264"/>
                <a:gd name="T7" fmla="*/ 90 h 126"/>
                <a:gd name="T8" fmla="*/ 228 w 264"/>
                <a:gd name="T9" fmla="*/ 63 h 126"/>
                <a:gd name="T10" fmla="*/ 201 w 264"/>
                <a:gd name="T11" fmla="*/ 36 h 126"/>
                <a:gd name="T12" fmla="*/ 0 w 264"/>
                <a:gd name="T13" fmla="*/ 36 h 126"/>
                <a:gd name="T14" fmla="*/ 0 w 264"/>
                <a:gd name="T15" fmla="*/ 0 h 126"/>
                <a:gd name="T16" fmla="*/ 201 w 264"/>
                <a:gd name="T17" fmla="*/ 0 h 126"/>
                <a:gd name="T18" fmla="*/ 264 w 264"/>
                <a:gd name="T19" fmla="*/ 63 h 126"/>
                <a:gd name="T20" fmla="*/ 201 w 264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26">
                  <a:moveTo>
                    <a:pt x="201" y="126"/>
                  </a:moveTo>
                  <a:cubicBezTo>
                    <a:pt x="104" y="126"/>
                    <a:pt x="104" y="126"/>
                    <a:pt x="104" y="126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15" y="90"/>
                    <a:pt x="228" y="78"/>
                    <a:pt x="228" y="63"/>
                  </a:cubicBezTo>
                  <a:cubicBezTo>
                    <a:pt x="228" y="48"/>
                    <a:pt x="215" y="36"/>
                    <a:pt x="20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35" y="0"/>
                    <a:pt x="264" y="29"/>
                    <a:pt x="264" y="63"/>
                  </a:cubicBezTo>
                  <a:cubicBezTo>
                    <a:pt x="264" y="98"/>
                    <a:pt x="235" y="126"/>
                    <a:pt x="20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7" name="Freeform 2390">
              <a:extLst>
                <a:ext uri="{FF2B5EF4-FFF2-40B4-BE49-F238E27FC236}">
                  <a16:creationId xmlns:a16="http://schemas.microsoft.com/office/drawing/2014/main" id="{72C43E96-C10E-433D-B560-814A9C1D1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518275"/>
              <a:ext cx="147638" cy="66675"/>
            </a:xfrm>
            <a:custGeom>
              <a:avLst/>
              <a:gdLst>
                <a:gd name="T0" fmla="*/ 120 w 277"/>
                <a:gd name="T1" fmla="*/ 126 h 126"/>
                <a:gd name="T2" fmla="*/ 63 w 277"/>
                <a:gd name="T3" fmla="*/ 126 h 126"/>
                <a:gd name="T4" fmla="*/ 0 w 277"/>
                <a:gd name="T5" fmla="*/ 63 h 126"/>
                <a:gd name="T6" fmla="*/ 63 w 277"/>
                <a:gd name="T7" fmla="*/ 0 h 126"/>
                <a:gd name="T8" fmla="*/ 277 w 277"/>
                <a:gd name="T9" fmla="*/ 0 h 126"/>
                <a:gd name="T10" fmla="*/ 277 w 277"/>
                <a:gd name="T11" fmla="*/ 36 h 126"/>
                <a:gd name="T12" fmla="*/ 63 w 277"/>
                <a:gd name="T13" fmla="*/ 36 h 126"/>
                <a:gd name="T14" fmla="*/ 36 w 277"/>
                <a:gd name="T15" fmla="*/ 63 h 126"/>
                <a:gd name="T16" fmla="*/ 63 w 277"/>
                <a:gd name="T17" fmla="*/ 90 h 126"/>
                <a:gd name="T18" fmla="*/ 120 w 277"/>
                <a:gd name="T19" fmla="*/ 90 h 126"/>
                <a:gd name="T20" fmla="*/ 120 w 27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126">
                  <a:moveTo>
                    <a:pt x="120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28" y="126"/>
                    <a:pt x="0" y="98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48" y="36"/>
                    <a:pt x="36" y="48"/>
                    <a:pt x="36" y="63"/>
                  </a:cubicBezTo>
                  <a:cubicBezTo>
                    <a:pt x="36" y="78"/>
                    <a:pt x="48" y="90"/>
                    <a:pt x="63" y="90"/>
                  </a:cubicBezTo>
                  <a:cubicBezTo>
                    <a:pt x="120" y="90"/>
                    <a:pt x="120" y="90"/>
                    <a:pt x="120" y="90"/>
                  </a:cubicBezTo>
                  <a:lnTo>
                    <a:pt x="12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8" name="Rectangle 2391">
              <a:extLst>
                <a:ext uri="{FF2B5EF4-FFF2-40B4-BE49-F238E27FC236}">
                  <a16:creationId xmlns:a16="http://schemas.microsoft.com/office/drawing/2014/main" id="{37076B92-12CE-4DF1-826F-7FE9C27C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600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9" name="Rectangle 2392">
              <a:extLst>
                <a:ext uri="{FF2B5EF4-FFF2-40B4-BE49-F238E27FC236}">
                  <a16:creationId xmlns:a16="http://schemas.microsoft.com/office/drawing/2014/main" id="{A5D99A13-AFCF-4C87-85B1-D1271C01F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9700" y="6826250"/>
              <a:ext cx="206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40" name="Rectangle 2393">
              <a:extLst>
                <a:ext uri="{FF2B5EF4-FFF2-40B4-BE49-F238E27FC236}">
                  <a16:creationId xmlns:a16="http://schemas.microsoft.com/office/drawing/2014/main" id="{F5838FA4-010B-48B1-B268-EA67FCC2A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44" name="Rectangle 2394">
              <a:extLst>
                <a:ext uri="{FF2B5EF4-FFF2-40B4-BE49-F238E27FC236}">
                  <a16:creationId xmlns:a16="http://schemas.microsoft.com/office/drawing/2014/main" id="{740CE3E4-5FA3-4F70-972C-48D990C2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9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46" name="Rectangle 2395">
              <a:extLst>
                <a:ext uri="{FF2B5EF4-FFF2-40B4-BE49-F238E27FC236}">
                  <a16:creationId xmlns:a16="http://schemas.microsoft.com/office/drawing/2014/main" id="{70D2585C-0D7F-48F7-B27B-B2003AC5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98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56" name="Rectangle 2396">
              <a:extLst>
                <a:ext uri="{FF2B5EF4-FFF2-40B4-BE49-F238E27FC236}">
                  <a16:creationId xmlns:a16="http://schemas.microsoft.com/office/drawing/2014/main" id="{C20EAA0A-A85A-40C7-9AEC-B932C4FF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17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pic>
        <p:nvPicPr>
          <p:cNvPr id="258" name="그래픽 257" descr="프로세서">
            <a:extLst>
              <a:ext uri="{FF2B5EF4-FFF2-40B4-BE49-F238E27FC236}">
                <a16:creationId xmlns:a16="http://schemas.microsoft.com/office/drawing/2014/main" id="{4E102C51-5DAB-43E5-877C-0DBCF810A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5737" y="1826533"/>
            <a:ext cx="538242" cy="538242"/>
          </a:xfrm>
          <a:prstGeom prst="rect">
            <a:avLst/>
          </a:prstGeom>
        </p:spPr>
      </p:pic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F76DA42A-539F-461C-9580-AB094A615542}"/>
              </a:ext>
            </a:extLst>
          </p:cNvPr>
          <p:cNvGrpSpPr/>
          <p:nvPr/>
        </p:nvGrpSpPr>
        <p:grpSpPr>
          <a:xfrm>
            <a:off x="2197174" y="1834978"/>
            <a:ext cx="482396" cy="472362"/>
            <a:chOff x="6694488" y="7358063"/>
            <a:chExt cx="473075" cy="439737"/>
          </a:xfrm>
          <a:solidFill>
            <a:srgbClr val="4194DF"/>
          </a:solidFill>
        </p:grpSpPr>
        <p:sp>
          <p:nvSpPr>
            <p:cNvPr id="360" name="Freeform 712">
              <a:extLst>
                <a:ext uri="{FF2B5EF4-FFF2-40B4-BE49-F238E27FC236}">
                  <a16:creationId xmlns:a16="http://schemas.microsoft.com/office/drawing/2014/main" id="{0D910BA8-08EE-4D3C-A728-C5D2AC95D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88" y="7693025"/>
              <a:ext cx="473075" cy="104775"/>
            </a:xfrm>
            <a:custGeom>
              <a:avLst/>
              <a:gdLst>
                <a:gd name="T0" fmla="*/ 866 w 887"/>
                <a:gd name="T1" fmla="*/ 196 h 196"/>
                <a:gd name="T2" fmla="*/ 22 w 887"/>
                <a:gd name="T3" fmla="*/ 196 h 196"/>
                <a:gd name="T4" fmla="*/ 0 w 887"/>
                <a:gd name="T5" fmla="*/ 174 h 196"/>
                <a:gd name="T6" fmla="*/ 0 w 887"/>
                <a:gd name="T7" fmla="*/ 21 h 196"/>
                <a:gd name="T8" fmla="*/ 22 w 887"/>
                <a:gd name="T9" fmla="*/ 0 h 196"/>
                <a:gd name="T10" fmla="*/ 866 w 887"/>
                <a:gd name="T11" fmla="*/ 0 h 196"/>
                <a:gd name="T12" fmla="*/ 887 w 887"/>
                <a:gd name="T13" fmla="*/ 21 h 196"/>
                <a:gd name="T14" fmla="*/ 887 w 887"/>
                <a:gd name="T15" fmla="*/ 174 h 196"/>
                <a:gd name="T16" fmla="*/ 866 w 887"/>
                <a:gd name="T17" fmla="*/ 196 h 196"/>
                <a:gd name="T18" fmla="*/ 36 w 887"/>
                <a:gd name="T19" fmla="*/ 160 h 196"/>
                <a:gd name="T20" fmla="*/ 851 w 887"/>
                <a:gd name="T21" fmla="*/ 160 h 196"/>
                <a:gd name="T22" fmla="*/ 851 w 887"/>
                <a:gd name="T23" fmla="*/ 36 h 196"/>
                <a:gd name="T24" fmla="*/ 36 w 887"/>
                <a:gd name="T25" fmla="*/ 36 h 196"/>
                <a:gd name="T26" fmla="*/ 36 w 887"/>
                <a:gd name="T2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7" h="196">
                  <a:moveTo>
                    <a:pt x="866" y="196"/>
                  </a:moveTo>
                  <a:cubicBezTo>
                    <a:pt x="22" y="196"/>
                    <a:pt x="22" y="196"/>
                    <a:pt x="22" y="196"/>
                  </a:cubicBezTo>
                  <a:cubicBezTo>
                    <a:pt x="10" y="196"/>
                    <a:pt x="0" y="186"/>
                    <a:pt x="0" y="17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78" y="0"/>
                    <a:pt x="887" y="9"/>
                    <a:pt x="887" y="21"/>
                  </a:cubicBezTo>
                  <a:cubicBezTo>
                    <a:pt x="887" y="174"/>
                    <a:pt x="887" y="174"/>
                    <a:pt x="887" y="174"/>
                  </a:cubicBezTo>
                  <a:cubicBezTo>
                    <a:pt x="887" y="186"/>
                    <a:pt x="878" y="196"/>
                    <a:pt x="866" y="196"/>
                  </a:cubicBezTo>
                  <a:close/>
                  <a:moveTo>
                    <a:pt x="36" y="160"/>
                  </a:moveTo>
                  <a:cubicBezTo>
                    <a:pt x="851" y="160"/>
                    <a:pt x="851" y="160"/>
                    <a:pt x="851" y="160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3" name="Rectangle 714">
              <a:extLst>
                <a:ext uri="{FF2B5EF4-FFF2-40B4-BE49-F238E27FC236}">
                  <a16:creationId xmlns:a16="http://schemas.microsoft.com/office/drawing/2014/main" id="{E369263E-4664-412E-A8F2-F2B99ECB1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4" name="Rectangle 715">
              <a:extLst>
                <a:ext uri="{FF2B5EF4-FFF2-40B4-BE49-F238E27FC236}">
                  <a16:creationId xmlns:a16="http://schemas.microsoft.com/office/drawing/2014/main" id="{FD03014E-2190-4057-9B2B-FC05CF3C4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388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5" name="Rectangle 716">
              <a:extLst>
                <a:ext uri="{FF2B5EF4-FFF2-40B4-BE49-F238E27FC236}">
                  <a16:creationId xmlns:a16="http://schemas.microsoft.com/office/drawing/2014/main" id="{DBD84EFD-1583-451B-88A5-EEF3482F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38" y="7702550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6" name="Rectangle 717">
              <a:extLst>
                <a:ext uri="{FF2B5EF4-FFF2-40B4-BE49-F238E27FC236}">
                  <a16:creationId xmlns:a16="http://schemas.microsoft.com/office/drawing/2014/main" id="{46E1A9C9-8EC9-4F2A-8E6D-7E7444CD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5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7" name="Rectangle 718">
              <a:extLst>
                <a:ext uri="{FF2B5EF4-FFF2-40B4-BE49-F238E27FC236}">
                  <a16:creationId xmlns:a16="http://schemas.microsoft.com/office/drawing/2014/main" id="{EBFE84B0-5FFA-48C0-BE5E-FF9B35007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8" name="Rectangle 719">
              <a:extLst>
                <a:ext uri="{FF2B5EF4-FFF2-40B4-BE49-F238E27FC236}">
                  <a16:creationId xmlns:a16="http://schemas.microsoft.com/office/drawing/2014/main" id="{20836062-CD0B-46C3-8F69-9558BCE27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3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69" name="Rectangle 720">
              <a:extLst>
                <a:ext uri="{FF2B5EF4-FFF2-40B4-BE49-F238E27FC236}">
                  <a16:creationId xmlns:a16="http://schemas.microsoft.com/office/drawing/2014/main" id="{BA8EE8C7-EC1B-4C50-B0C5-E9C35FDA1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0" name="Rectangle 721">
              <a:extLst>
                <a:ext uri="{FF2B5EF4-FFF2-40B4-BE49-F238E27FC236}">
                  <a16:creationId xmlns:a16="http://schemas.microsoft.com/office/drawing/2014/main" id="{84C86B2C-BC72-4ED8-BF76-2D726EB68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1" name="Rectangle 722">
              <a:extLst>
                <a:ext uri="{FF2B5EF4-FFF2-40B4-BE49-F238E27FC236}">
                  <a16:creationId xmlns:a16="http://schemas.microsoft.com/office/drawing/2014/main" id="{D87BF33D-A281-419E-A72E-4B83532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88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2" name="Freeform 723">
              <a:extLst>
                <a:ext uri="{FF2B5EF4-FFF2-40B4-BE49-F238E27FC236}">
                  <a16:creationId xmlns:a16="http://schemas.microsoft.com/office/drawing/2014/main" id="{314A9E2D-6D04-41B9-859B-E94E0D94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7434263"/>
              <a:ext cx="317500" cy="238125"/>
            </a:xfrm>
            <a:custGeom>
              <a:avLst/>
              <a:gdLst>
                <a:gd name="T0" fmla="*/ 597 w 597"/>
                <a:gd name="T1" fmla="*/ 448 h 448"/>
                <a:gd name="T2" fmla="*/ 561 w 597"/>
                <a:gd name="T3" fmla="*/ 448 h 448"/>
                <a:gd name="T4" fmla="*/ 561 w 597"/>
                <a:gd name="T5" fmla="*/ 37 h 448"/>
                <a:gd name="T6" fmla="*/ 36 w 597"/>
                <a:gd name="T7" fmla="*/ 37 h 448"/>
                <a:gd name="T8" fmla="*/ 36 w 597"/>
                <a:gd name="T9" fmla="*/ 448 h 448"/>
                <a:gd name="T10" fmla="*/ 0 w 597"/>
                <a:gd name="T11" fmla="*/ 448 h 448"/>
                <a:gd name="T12" fmla="*/ 0 w 597"/>
                <a:gd name="T13" fmla="*/ 21 h 448"/>
                <a:gd name="T14" fmla="*/ 21 w 597"/>
                <a:gd name="T15" fmla="*/ 0 h 448"/>
                <a:gd name="T16" fmla="*/ 576 w 597"/>
                <a:gd name="T17" fmla="*/ 0 h 448"/>
                <a:gd name="T18" fmla="*/ 597 w 597"/>
                <a:gd name="T19" fmla="*/ 21 h 448"/>
                <a:gd name="T20" fmla="*/ 597 w 597"/>
                <a:gd name="T2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448">
                  <a:moveTo>
                    <a:pt x="597" y="448"/>
                  </a:moveTo>
                  <a:cubicBezTo>
                    <a:pt x="561" y="448"/>
                    <a:pt x="561" y="448"/>
                    <a:pt x="561" y="448"/>
                  </a:cubicBezTo>
                  <a:cubicBezTo>
                    <a:pt x="561" y="37"/>
                    <a:pt x="561" y="37"/>
                    <a:pt x="561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48"/>
                    <a:pt x="36" y="448"/>
                    <a:pt x="36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88" y="0"/>
                    <a:pt x="597" y="10"/>
                    <a:pt x="597" y="21"/>
                  </a:cubicBezTo>
                  <a:lnTo>
                    <a:pt x="597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3" name="Rectangle 724">
              <a:extLst>
                <a:ext uri="{FF2B5EF4-FFF2-40B4-BE49-F238E27FC236}">
                  <a16:creationId xmlns:a16="http://schemas.microsoft.com/office/drawing/2014/main" id="{F8A516C7-AF3B-4C5B-B82E-68D876FD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7626350"/>
              <a:ext cx="3032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4" name="Freeform 725">
              <a:extLst>
                <a:ext uri="{FF2B5EF4-FFF2-40B4-BE49-F238E27FC236}">
                  <a16:creationId xmlns:a16="http://schemas.microsoft.com/office/drawing/2014/main" id="{A4ECAF24-D145-42B7-93F9-11B073B3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7562850"/>
              <a:ext cx="130175" cy="73025"/>
            </a:xfrm>
            <a:custGeom>
              <a:avLst/>
              <a:gdLst>
                <a:gd name="T0" fmla="*/ 245 w 245"/>
                <a:gd name="T1" fmla="*/ 136 h 136"/>
                <a:gd name="T2" fmla="*/ 209 w 245"/>
                <a:gd name="T3" fmla="*/ 136 h 136"/>
                <a:gd name="T4" fmla="*/ 109 w 245"/>
                <a:gd name="T5" fmla="*/ 36 h 136"/>
                <a:gd name="T6" fmla="*/ 29 w 245"/>
                <a:gd name="T7" fmla="*/ 75 h 136"/>
                <a:gd name="T8" fmla="*/ 0 w 245"/>
                <a:gd name="T9" fmla="*/ 54 h 136"/>
                <a:gd name="T10" fmla="*/ 109 w 245"/>
                <a:gd name="T11" fmla="*/ 0 h 136"/>
                <a:gd name="T12" fmla="*/ 245 w 245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36">
                  <a:moveTo>
                    <a:pt x="245" y="136"/>
                  </a:moveTo>
                  <a:cubicBezTo>
                    <a:pt x="209" y="136"/>
                    <a:pt x="209" y="136"/>
                    <a:pt x="209" y="136"/>
                  </a:cubicBezTo>
                  <a:cubicBezTo>
                    <a:pt x="209" y="81"/>
                    <a:pt x="164" y="36"/>
                    <a:pt x="109" y="36"/>
                  </a:cubicBezTo>
                  <a:cubicBezTo>
                    <a:pt x="77" y="36"/>
                    <a:pt x="48" y="50"/>
                    <a:pt x="29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6" y="19"/>
                    <a:pt x="66" y="0"/>
                    <a:pt x="109" y="0"/>
                  </a:cubicBezTo>
                  <a:cubicBezTo>
                    <a:pt x="184" y="0"/>
                    <a:pt x="245" y="61"/>
                    <a:pt x="24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5" name="Freeform 726">
              <a:extLst>
                <a:ext uri="{FF2B5EF4-FFF2-40B4-BE49-F238E27FC236}">
                  <a16:creationId xmlns:a16="http://schemas.microsoft.com/office/drawing/2014/main" id="{B4F003BC-AC60-4F59-A74D-4E810C4E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7562850"/>
              <a:ext cx="130175" cy="73025"/>
            </a:xfrm>
            <a:custGeom>
              <a:avLst/>
              <a:gdLst>
                <a:gd name="T0" fmla="*/ 245 w 245"/>
                <a:gd name="T1" fmla="*/ 136 h 136"/>
                <a:gd name="T2" fmla="*/ 209 w 245"/>
                <a:gd name="T3" fmla="*/ 136 h 136"/>
                <a:gd name="T4" fmla="*/ 108 w 245"/>
                <a:gd name="T5" fmla="*/ 36 h 136"/>
                <a:gd name="T6" fmla="*/ 28 w 245"/>
                <a:gd name="T7" fmla="*/ 75 h 136"/>
                <a:gd name="T8" fmla="*/ 0 w 245"/>
                <a:gd name="T9" fmla="*/ 54 h 136"/>
                <a:gd name="T10" fmla="*/ 108 w 245"/>
                <a:gd name="T11" fmla="*/ 0 h 136"/>
                <a:gd name="T12" fmla="*/ 245 w 245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36">
                  <a:moveTo>
                    <a:pt x="245" y="136"/>
                  </a:moveTo>
                  <a:cubicBezTo>
                    <a:pt x="209" y="136"/>
                    <a:pt x="209" y="136"/>
                    <a:pt x="209" y="136"/>
                  </a:cubicBezTo>
                  <a:cubicBezTo>
                    <a:pt x="209" y="81"/>
                    <a:pt x="164" y="36"/>
                    <a:pt x="108" y="36"/>
                  </a:cubicBezTo>
                  <a:cubicBezTo>
                    <a:pt x="77" y="36"/>
                    <a:pt x="48" y="50"/>
                    <a:pt x="28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6" y="19"/>
                    <a:pt x="65" y="0"/>
                    <a:pt x="108" y="0"/>
                  </a:cubicBezTo>
                  <a:cubicBezTo>
                    <a:pt x="184" y="0"/>
                    <a:pt x="245" y="61"/>
                    <a:pt x="24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6" name="Freeform 727">
              <a:extLst>
                <a:ext uri="{FF2B5EF4-FFF2-40B4-BE49-F238E27FC236}">
                  <a16:creationId xmlns:a16="http://schemas.microsoft.com/office/drawing/2014/main" id="{CC321F89-B8F7-419C-8FA9-AC9FD1AFB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5" y="7467600"/>
              <a:ext cx="74613" cy="74613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36 h 140"/>
                <a:gd name="T12" fmla="*/ 36 w 140"/>
                <a:gd name="T13" fmla="*/ 70 h 140"/>
                <a:gd name="T14" fmla="*/ 70 w 140"/>
                <a:gd name="T15" fmla="*/ 104 h 140"/>
                <a:gd name="T16" fmla="*/ 104 w 140"/>
                <a:gd name="T17" fmla="*/ 70 h 140"/>
                <a:gd name="T18" fmla="*/ 70 w 140"/>
                <a:gd name="T19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cubicBezTo>
                    <a:pt x="140" y="108"/>
                    <a:pt x="108" y="140"/>
                    <a:pt x="70" y="140"/>
                  </a:cubicBezTo>
                  <a:close/>
                  <a:moveTo>
                    <a:pt x="70" y="36"/>
                  </a:moveTo>
                  <a:cubicBezTo>
                    <a:pt x="51" y="36"/>
                    <a:pt x="36" y="51"/>
                    <a:pt x="36" y="70"/>
                  </a:cubicBezTo>
                  <a:cubicBezTo>
                    <a:pt x="36" y="88"/>
                    <a:pt x="51" y="104"/>
                    <a:pt x="70" y="104"/>
                  </a:cubicBezTo>
                  <a:cubicBezTo>
                    <a:pt x="88" y="104"/>
                    <a:pt x="104" y="88"/>
                    <a:pt x="104" y="70"/>
                  </a:cubicBezTo>
                  <a:cubicBezTo>
                    <a:pt x="104" y="51"/>
                    <a:pt x="88" y="36"/>
                    <a:pt x="7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7" name="Rectangle 728">
              <a:extLst>
                <a:ext uri="{FF2B5EF4-FFF2-40B4-BE49-F238E27FC236}">
                  <a16:creationId xmlns:a16="http://schemas.microsoft.com/office/drawing/2014/main" id="{54EBBCDA-936E-4661-A8B7-E1EB2F6A4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7594600"/>
              <a:ext cx="523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8" name="Rectangle 729">
              <a:extLst>
                <a:ext uri="{FF2B5EF4-FFF2-40B4-BE49-F238E27FC236}">
                  <a16:creationId xmlns:a16="http://schemas.microsoft.com/office/drawing/2014/main" id="{D88EFB1F-3CF9-4E58-86A5-6A7C4C50C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656513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79" name="Rectangle 730">
              <a:extLst>
                <a:ext uri="{FF2B5EF4-FFF2-40B4-BE49-F238E27FC236}">
                  <a16:creationId xmlns:a16="http://schemas.microsoft.com/office/drawing/2014/main" id="{90980AED-755C-4811-BF31-445403E9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607300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0" name="Rectangle 731">
              <a:extLst>
                <a:ext uri="{FF2B5EF4-FFF2-40B4-BE49-F238E27FC236}">
                  <a16:creationId xmlns:a16="http://schemas.microsoft.com/office/drawing/2014/main" id="{2884F3FE-F8B8-4DB3-B311-24055A59E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558088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1" name="Rectangle 732">
              <a:extLst>
                <a:ext uri="{FF2B5EF4-FFF2-40B4-BE49-F238E27FC236}">
                  <a16:creationId xmlns:a16="http://schemas.microsoft.com/office/drawing/2014/main" id="{DD9E7393-B689-45D8-B2DA-4C6772AC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50887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2" name="Rectangle 733">
              <a:extLst>
                <a:ext uri="{FF2B5EF4-FFF2-40B4-BE49-F238E27FC236}">
                  <a16:creationId xmlns:a16="http://schemas.microsoft.com/office/drawing/2014/main" id="{0894BF62-7D92-468D-BC6D-D4D4992B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459663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3" name="Rectangle 734">
              <a:extLst>
                <a:ext uri="{FF2B5EF4-FFF2-40B4-BE49-F238E27FC236}">
                  <a16:creationId xmlns:a16="http://schemas.microsoft.com/office/drawing/2014/main" id="{AAB814DC-A628-4D31-9EC6-D79E20C94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412038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4" name="Rectangle 735">
              <a:extLst>
                <a:ext uri="{FF2B5EF4-FFF2-40B4-BE49-F238E27FC236}">
                  <a16:creationId xmlns:a16="http://schemas.microsoft.com/office/drawing/2014/main" id="{3B12492F-36BA-425B-85EC-0DBCC49B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36282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5" name="Rectangle 736">
              <a:extLst>
                <a:ext uri="{FF2B5EF4-FFF2-40B4-BE49-F238E27FC236}">
                  <a16:creationId xmlns:a16="http://schemas.microsoft.com/office/drawing/2014/main" id="{E98E9876-37B8-4588-B43C-442B717FD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656513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6" name="Rectangle 737">
              <a:extLst>
                <a:ext uri="{FF2B5EF4-FFF2-40B4-BE49-F238E27FC236}">
                  <a16:creationId xmlns:a16="http://schemas.microsoft.com/office/drawing/2014/main" id="{8F811B57-7B36-4729-87E3-22AB66449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607300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7" name="Rectangle 738">
              <a:extLst>
                <a:ext uri="{FF2B5EF4-FFF2-40B4-BE49-F238E27FC236}">
                  <a16:creationId xmlns:a16="http://schemas.microsoft.com/office/drawing/2014/main" id="{342B4810-5858-4E00-AC52-AEB17BFF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558088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8" name="Rectangle 739">
              <a:extLst>
                <a:ext uri="{FF2B5EF4-FFF2-40B4-BE49-F238E27FC236}">
                  <a16:creationId xmlns:a16="http://schemas.microsoft.com/office/drawing/2014/main" id="{A3DD36C6-BC55-4CBA-BB47-2F479DE01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50887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89" name="Rectangle 740">
              <a:extLst>
                <a:ext uri="{FF2B5EF4-FFF2-40B4-BE49-F238E27FC236}">
                  <a16:creationId xmlns:a16="http://schemas.microsoft.com/office/drawing/2014/main" id="{5C1E9A9D-FA89-4F84-8C97-A40CAFE36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459663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0" name="Rectangle 741">
              <a:extLst>
                <a:ext uri="{FF2B5EF4-FFF2-40B4-BE49-F238E27FC236}">
                  <a16:creationId xmlns:a16="http://schemas.microsoft.com/office/drawing/2014/main" id="{4703841B-CB6C-4229-B3AE-59FC8A93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412038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1" name="Rectangle 742">
              <a:extLst>
                <a:ext uri="{FF2B5EF4-FFF2-40B4-BE49-F238E27FC236}">
                  <a16:creationId xmlns:a16="http://schemas.microsoft.com/office/drawing/2014/main" id="{333BD5DD-AD0E-4575-9F9E-A1F37B2B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36282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2" name="Rectangle 743">
              <a:extLst>
                <a:ext uri="{FF2B5EF4-FFF2-40B4-BE49-F238E27FC236}">
                  <a16:creationId xmlns:a16="http://schemas.microsoft.com/office/drawing/2014/main" id="{47AD1951-0DD6-43FC-A96A-0426895C9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7383463"/>
              <a:ext cx="2571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3" name="Freeform 744">
              <a:extLst>
                <a:ext uri="{FF2B5EF4-FFF2-40B4-BE49-F238E27FC236}">
                  <a16:creationId xmlns:a16="http://schemas.microsoft.com/office/drawing/2014/main" id="{96C56DF3-214C-4BF5-8388-4A47623C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7358063"/>
              <a:ext cx="47625" cy="71438"/>
            </a:xfrm>
            <a:custGeom>
              <a:avLst/>
              <a:gdLst>
                <a:gd name="T0" fmla="*/ 9 w 30"/>
                <a:gd name="T1" fmla="*/ 45 h 45"/>
                <a:gd name="T2" fmla="*/ 0 w 30"/>
                <a:gd name="T3" fmla="*/ 37 h 45"/>
                <a:gd name="T4" fmla="*/ 13 w 30"/>
                <a:gd name="T5" fmla="*/ 22 h 45"/>
                <a:gd name="T6" fmla="*/ 0 w 30"/>
                <a:gd name="T7" fmla="*/ 8 h 45"/>
                <a:gd name="T8" fmla="*/ 9 w 30"/>
                <a:gd name="T9" fmla="*/ 0 h 45"/>
                <a:gd name="T10" fmla="*/ 30 w 30"/>
                <a:gd name="T11" fmla="*/ 22 h 45"/>
                <a:gd name="T12" fmla="*/ 9 w 30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5">
                  <a:moveTo>
                    <a:pt x="9" y="45"/>
                  </a:moveTo>
                  <a:lnTo>
                    <a:pt x="0" y="37"/>
                  </a:lnTo>
                  <a:lnTo>
                    <a:pt x="13" y="22"/>
                  </a:lnTo>
                  <a:lnTo>
                    <a:pt x="0" y="8"/>
                  </a:lnTo>
                  <a:lnTo>
                    <a:pt x="9" y="0"/>
                  </a:lnTo>
                  <a:lnTo>
                    <a:pt x="30" y="22"/>
                  </a:lnTo>
                  <a:lnTo>
                    <a:pt x="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4" name="Freeform 745">
              <a:extLst>
                <a:ext uri="{FF2B5EF4-FFF2-40B4-BE49-F238E27FC236}">
                  <a16:creationId xmlns:a16="http://schemas.microsoft.com/office/drawing/2014/main" id="{6C09EEF3-EDF8-4A5B-AE81-61917EEE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7358063"/>
              <a:ext cx="46038" cy="71438"/>
            </a:xfrm>
            <a:custGeom>
              <a:avLst/>
              <a:gdLst>
                <a:gd name="T0" fmla="*/ 20 w 29"/>
                <a:gd name="T1" fmla="*/ 45 h 45"/>
                <a:gd name="T2" fmla="*/ 0 w 29"/>
                <a:gd name="T3" fmla="*/ 22 h 45"/>
                <a:gd name="T4" fmla="*/ 21 w 29"/>
                <a:gd name="T5" fmla="*/ 0 h 45"/>
                <a:gd name="T6" fmla="*/ 29 w 29"/>
                <a:gd name="T7" fmla="*/ 8 h 45"/>
                <a:gd name="T8" fmla="*/ 16 w 29"/>
                <a:gd name="T9" fmla="*/ 22 h 45"/>
                <a:gd name="T10" fmla="*/ 29 w 29"/>
                <a:gd name="T11" fmla="*/ 37 h 45"/>
                <a:gd name="T12" fmla="*/ 20 w 2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20" y="45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29" y="8"/>
                  </a:lnTo>
                  <a:lnTo>
                    <a:pt x="16" y="22"/>
                  </a:lnTo>
                  <a:lnTo>
                    <a:pt x="29" y="37"/>
                  </a:lnTo>
                  <a:lnTo>
                    <a:pt x="2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E4E85CCA-58DC-498C-8B86-0716870515B9}"/>
              </a:ext>
            </a:extLst>
          </p:cNvPr>
          <p:cNvGrpSpPr/>
          <p:nvPr/>
        </p:nvGrpSpPr>
        <p:grpSpPr>
          <a:xfrm>
            <a:off x="5392341" y="6292423"/>
            <a:ext cx="488975" cy="501920"/>
            <a:chOff x="9715500" y="7170738"/>
            <a:chExt cx="425450" cy="434975"/>
          </a:xfrm>
          <a:solidFill>
            <a:srgbClr val="4194DF"/>
          </a:solidFill>
        </p:grpSpPr>
        <p:sp>
          <p:nvSpPr>
            <p:cNvPr id="396" name="Freeform 3418">
              <a:extLst>
                <a:ext uri="{FF2B5EF4-FFF2-40B4-BE49-F238E27FC236}">
                  <a16:creationId xmlns:a16="http://schemas.microsoft.com/office/drawing/2014/main" id="{8B192716-0E32-4D35-9423-2AF84B75D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5500" y="7472363"/>
              <a:ext cx="354013" cy="133350"/>
            </a:xfrm>
            <a:custGeom>
              <a:avLst/>
              <a:gdLst>
                <a:gd name="T0" fmla="*/ 639 w 663"/>
                <a:gd name="T1" fmla="*/ 248 h 248"/>
                <a:gd name="T2" fmla="*/ 23 w 663"/>
                <a:gd name="T3" fmla="*/ 248 h 248"/>
                <a:gd name="T4" fmla="*/ 0 w 663"/>
                <a:gd name="T5" fmla="*/ 224 h 248"/>
                <a:gd name="T6" fmla="*/ 0 w 663"/>
                <a:gd name="T7" fmla="*/ 24 h 248"/>
                <a:gd name="T8" fmla="*/ 23 w 663"/>
                <a:gd name="T9" fmla="*/ 0 h 248"/>
                <a:gd name="T10" fmla="*/ 639 w 663"/>
                <a:gd name="T11" fmla="*/ 0 h 248"/>
                <a:gd name="T12" fmla="*/ 663 w 663"/>
                <a:gd name="T13" fmla="*/ 24 h 248"/>
                <a:gd name="T14" fmla="*/ 663 w 663"/>
                <a:gd name="T15" fmla="*/ 224 h 248"/>
                <a:gd name="T16" fmla="*/ 639 w 663"/>
                <a:gd name="T17" fmla="*/ 248 h 248"/>
                <a:gd name="T18" fmla="*/ 36 w 663"/>
                <a:gd name="T19" fmla="*/ 212 h 248"/>
                <a:gd name="T20" fmla="*/ 627 w 663"/>
                <a:gd name="T21" fmla="*/ 212 h 248"/>
                <a:gd name="T22" fmla="*/ 627 w 663"/>
                <a:gd name="T23" fmla="*/ 37 h 248"/>
                <a:gd name="T24" fmla="*/ 36 w 663"/>
                <a:gd name="T25" fmla="*/ 37 h 248"/>
                <a:gd name="T26" fmla="*/ 36 w 663"/>
                <a:gd name="T27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3" h="248">
                  <a:moveTo>
                    <a:pt x="639" y="248"/>
                  </a:moveTo>
                  <a:cubicBezTo>
                    <a:pt x="23" y="248"/>
                    <a:pt x="23" y="248"/>
                    <a:pt x="23" y="248"/>
                  </a:cubicBezTo>
                  <a:cubicBezTo>
                    <a:pt x="10" y="248"/>
                    <a:pt x="0" y="237"/>
                    <a:pt x="0" y="2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52" y="0"/>
                    <a:pt x="663" y="11"/>
                    <a:pt x="663" y="24"/>
                  </a:cubicBezTo>
                  <a:cubicBezTo>
                    <a:pt x="663" y="224"/>
                    <a:pt x="663" y="224"/>
                    <a:pt x="663" y="224"/>
                  </a:cubicBezTo>
                  <a:cubicBezTo>
                    <a:pt x="663" y="237"/>
                    <a:pt x="652" y="248"/>
                    <a:pt x="639" y="248"/>
                  </a:cubicBezTo>
                  <a:close/>
                  <a:moveTo>
                    <a:pt x="36" y="212"/>
                  </a:moveTo>
                  <a:cubicBezTo>
                    <a:pt x="627" y="212"/>
                    <a:pt x="627" y="212"/>
                    <a:pt x="627" y="212"/>
                  </a:cubicBezTo>
                  <a:cubicBezTo>
                    <a:pt x="627" y="37"/>
                    <a:pt x="627" y="37"/>
                    <a:pt x="627" y="37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6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7" name="Rectangle 3419">
              <a:extLst>
                <a:ext uri="{FF2B5EF4-FFF2-40B4-BE49-F238E27FC236}">
                  <a16:creationId xmlns:a16="http://schemas.microsoft.com/office/drawing/2014/main" id="{890C54A1-6BB9-44A0-816E-0E8C9ADAC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9163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8" name="Rectangle 3420">
              <a:extLst>
                <a:ext uri="{FF2B5EF4-FFF2-40B4-BE49-F238E27FC236}">
                  <a16:creationId xmlns:a16="http://schemas.microsoft.com/office/drawing/2014/main" id="{8C567646-09C0-4272-BFF3-7A1A8CEE3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488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399" name="Rectangle 3421">
              <a:extLst>
                <a:ext uri="{FF2B5EF4-FFF2-40B4-BE49-F238E27FC236}">
                  <a16:creationId xmlns:a16="http://schemas.microsoft.com/office/drawing/2014/main" id="{B19E15F4-FB26-4F97-A86E-0747C3BFF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9813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0" name="Rectangle 3422">
              <a:extLst>
                <a:ext uri="{FF2B5EF4-FFF2-40B4-BE49-F238E27FC236}">
                  <a16:creationId xmlns:a16="http://schemas.microsoft.com/office/drawing/2014/main" id="{6A3FBEC1-26C0-4658-B3E7-9F9B9F136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0138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1" name="Freeform 3423">
              <a:extLst>
                <a:ext uri="{FF2B5EF4-FFF2-40B4-BE49-F238E27FC236}">
                  <a16:creationId xmlns:a16="http://schemas.microsoft.com/office/drawing/2014/main" id="{D3C534FC-D8B7-45E3-A191-3099EB25F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0" y="7239000"/>
              <a:ext cx="131763" cy="225425"/>
            </a:xfrm>
            <a:custGeom>
              <a:avLst/>
              <a:gdLst>
                <a:gd name="T0" fmla="*/ 247 w 247"/>
                <a:gd name="T1" fmla="*/ 424 h 424"/>
                <a:gd name="T2" fmla="*/ 211 w 247"/>
                <a:gd name="T3" fmla="*/ 424 h 424"/>
                <a:gd name="T4" fmla="*/ 211 w 247"/>
                <a:gd name="T5" fmla="*/ 36 h 424"/>
                <a:gd name="T6" fmla="*/ 36 w 247"/>
                <a:gd name="T7" fmla="*/ 36 h 424"/>
                <a:gd name="T8" fmla="*/ 36 w 247"/>
                <a:gd name="T9" fmla="*/ 424 h 424"/>
                <a:gd name="T10" fmla="*/ 0 w 247"/>
                <a:gd name="T11" fmla="*/ 424 h 424"/>
                <a:gd name="T12" fmla="*/ 0 w 247"/>
                <a:gd name="T13" fmla="*/ 23 h 424"/>
                <a:gd name="T14" fmla="*/ 22 w 247"/>
                <a:gd name="T15" fmla="*/ 0 h 424"/>
                <a:gd name="T16" fmla="*/ 224 w 247"/>
                <a:gd name="T17" fmla="*/ 0 h 424"/>
                <a:gd name="T18" fmla="*/ 247 w 247"/>
                <a:gd name="T19" fmla="*/ 23 h 424"/>
                <a:gd name="T20" fmla="*/ 247 w 247"/>
                <a:gd name="T2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424">
                  <a:moveTo>
                    <a:pt x="247" y="424"/>
                  </a:moveTo>
                  <a:cubicBezTo>
                    <a:pt x="211" y="424"/>
                    <a:pt x="211" y="424"/>
                    <a:pt x="211" y="424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24"/>
                    <a:pt x="36" y="424"/>
                    <a:pt x="36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7" y="0"/>
                    <a:pt x="247" y="10"/>
                    <a:pt x="247" y="23"/>
                  </a:cubicBezTo>
                  <a:lnTo>
                    <a:pt x="247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2" name="Rectangle 3424">
              <a:extLst>
                <a:ext uri="{FF2B5EF4-FFF2-40B4-BE49-F238E27FC236}">
                  <a16:creationId xmlns:a16="http://schemas.microsoft.com/office/drawing/2014/main" id="{67ED3416-8AC8-42FF-B12F-1D0226798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418388"/>
              <a:ext cx="1127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3" name="Rectangle 3425">
              <a:extLst>
                <a:ext uri="{FF2B5EF4-FFF2-40B4-BE49-F238E27FC236}">
                  <a16:creationId xmlns:a16="http://schemas.microsoft.com/office/drawing/2014/main" id="{39137923-68A0-418C-8A04-3B167DAC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358063"/>
              <a:ext cx="1127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4" name="Rectangle 3426">
              <a:extLst>
                <a:ext uri="{FF2B5EF4-FFF2-40B4-BE49-F238E27FC236}">
                  <a16:creationId xmlns:a16="http://schemas.microsoft.com/office/drawing/2014/main" id="{F4033369-76A5-43B8-80CA-AB76DD7CD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297738"/>
              <a:ext cx="1127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5" name="Freeform 3427">
              <a:extLst>
                <a:ext uri="{FF2B5EF4-FFF2-40B4-BE49-F238E27FC236}">
                  <a16:creationId xmlns:a16="http://schemas.microsoft.com/office/drawing/2014/main" id="{3B23E2D7-EA1A-486F-88C4-208DB72A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7259638"/>
              <a:ext cx="234950" cy="230188"/>
            </a:xfrm>
            <a:custGeom>
              <a:avLst/>
              <a:gdLst>
                <a:gd name="T0" fmla="*/ 177 w 441"/>
                <a:gd name="T1" fmla="*/ 434 h 434"/>
                <a:gd name="T2" fmla="*/ 152 w 441"/>
                <a:gd name="T3" fmla="*/ 408 h 434"/>
                <a:gd name="T4" fmla="*/ 400 w 441"/>
                <a:gd name="T5" fmla="*/ 167 h 434"/>
                <a:gd name="T6" fmla="*/ 276 w 441"/>
                <a:gd name="T7" fmla="*/ 44 h 434"/>
                <a:gd name="T8" fmla="*/ 25 w 441"/>
                <a:gd name="T9" fmla="*/ 290 h 434"/>
                <a:gd name="T10" fmla="*/ 0 w 441"/>
                <a:gd name="T11" fmla="*/ 264 h 434"/>
                <a:gd name="T12" fmla="*/ 260 w 441"/>
                <a:gd name="T13" fmla="*/ 9 h 434"/>
                <a:gd name="T14" fmla="*/ 292 w 441"/>
                <a:gd name="T15" fmla="*/ 9 h 434"/>
                <a:gd name="T16" fmla="*/ 435 w 441"/>
                <a:gd name="T17" fmla="*/ 151 h 434"/>
                <a:gd name="T18" fmla="*/ 441 w 441"/>
                <a:gd name="T19" fmla="*/ 168 h 434"/>
                <a:gd name="T20" fmla="*/ 435 w 441"/>
                <a:gd name="T21" fmla="*/ 184 h 434"/>
                <a:gd name="T22" fmla="*/ 177 w 441"/>
                <a:gd name="T2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1" h="434">
                  <a:moveTo>
                    <a:pt x="177" y="434"/>
                  </a:moveTo>
                  <a:cubicBezTo>
                    <a:pt x="152" y="408"/>
                    <a:pt x="152" y="408"/>
                    <a:pt x="152" y="40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276" y="44"/>
                    <a:pt x="276" y="44"/>
                    <a:pt x="276" y="44"/>
                  </a:cubicBezTo>
                  <a:cubicBezTo>
                    <a:pt x="25" y="290"/>
                    <a:pt x="25" y="290"/>
                    <a:pt x="25" y="29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60" y="9"/>
                    <a:pt x="260" y="9"/>
                    <a:pt x="260" y="9"/>
                  </a:cubicBezTo>
                  <a:cubicBezTo>
                    <a:pt x="269" y="0"/>
                    <a:pt x="283" y="0"/>
                    <a:pt x="292" y="9"/>
                  </a:cubicBezTo>
                  <a:cubicBezTo>
                    <a:pt x="435" y="151"/>
                    <a:pt x="435" y="151"/>
                    <a:pt x="435" y="151"/>
                  </a:cubicBezTo>
                  <a:cubicBezTo>
                    <a:pt x="439" y="156"/>
                    <a:pt x="441" y="161"/>
                    <a:pt x="441" y="168"/>
                  </a:cubicBezTo>
                  <a:cubicBezTo>
                    <a:pt x="441" y="174"/>
                    <a:pt x="439" y="179"/>
                    <a:pt x="435" y="184"/>
                  </a:cubicBezTo>
                  <a:lnTo>
                    <a:pt x="177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6" name="Freeform 3428">
              <a:extLst>
                <a:ext uri="{FF2B5EF4-FFF2-40B4-BE49-F238E27FC236}">
                  <a16:creationId xmlns:a16="http://schemas.microsoft.com/office/drawing/2014/main" id="{90B7A421-8DDA-447C-A3BE-258F27B2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7389813"/>
              <a:ext cx="92075" cy="93663"/>
            </a:xfrm>
            <a:custGeom>
              <a:avLst/>
              <a:gdLst>
                <a:gd name="T0" fmla="*/ 50 w 58"/>
                <a:gd name="T1" fmla="*/ 59 h 59"/>
                <a:gd name="T2" fmla="*/ 0 w 58"/>
                <a:gd name="T3" fmla="*/ 8 h 59"/>
                <a:gd name="T4" fmla="*/ 8 w 58"/>
                <a:gd name="T5" fmla="*/ 0 h 59"/>
                <a:gd name="T6" fmla="*/ 58 w 58"/>
                <a:gd name="T7" fmla="*/ 50 h 59"/>
                <a:gd name="T8" fmla="*/ 50 w 58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0" y="5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58" y="50"/>
                  </a:lnTo>
                  <a:lnTo>
                    <a:pt x="5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7" name="Freeform 3429">
              <a:extLst>
                <a:ext uri="{FF2B5EF4-FFF2-40B4-BE49-F238E27FC236}">
                  <a16:creationId xmlns:a16="http://schemas.microsoft.com/office/drawing/2014/main" id="{31C099F0-851E-469F-9C3B-6F214DAD0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7346950"/>
              <a:ext cx="93663" cy="93663"/>
            </a:xfrm>
            <a:custGeom>
              <a:avLst/>
              <a:gdLst>
                <a:gd name="T0" fmla="*/ 51 w 59"/>
                <a:gd name="T1" fmla="*/ 59 h 59"/>
                <a:gd name="T2" fmla="*/ 0 w 59"/>
                <a:gd name="T3" fmla="*/ 9 h 59"/>
                <a:gd name="T4" fmla="*/ 9 w 59"/>
                <a:gd name="T5" fmla="*/ 0 h 59"/>
                <a:gd name="T6" fmla="*/ 59 w 59"/>
                <a:gd name="T7" fmla="*/ 50 h 59"/>
                <a:gd name="T8" fmla="*/ 51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1" y="5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59" y="50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8" name="Freeform 3430">
              <a:extLst>
                <a:ext uri="{FF2B5EF4-FFF2-40B4-BE49-F238E27FC236}">
                  <a16:creationId xmlns:a16="http://schemas.microsoft.com/office/drawing/2014/main" id="{E181021E-BBCD-4E14-A56E-4E549C6D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7304088"/>
              <a:ext cx="93663" cy="93663"/>
            </a:xfrm>
            <a:custGeom>
              <a:avLst/>
              <a:gdLst>
                <a:gd name="T0" fmla="*/ 50 w 59"/>
                <a:gd name="T1" fmla="*/ 59 h 59"/>
                <a:gd name="T2" fmla="*/ 0 w 59"/>
                <a:gd name="T3" fmla="*/ 9 h 59"/>
                <a:gd name="T4" fmla="*/ 9 w 59"/>
                <a:gd name="T5" fmla="*/ 0 h 59"/>
                <a:gd name="T6" fmla="*/ 59 w 59"/>
                <a:gd name="T7" fmla="*/ 51 h 59"/>
                <a:gd name="T8" fmla="*/ 50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0" y="5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59" y="51"/>
                  </a:lnTo>
                  <a:lnTo>
                    <a:pt x="5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09" name="Freeform 3431">
              <a:extLst>
                <a:ext uri="{FF2B5EF4-FFF2-40B4-BE49-F238E27FC236}">
                  <a16:creationId xmlns:a16="http://schemas.microsoft.com/office/drawing/2014/main" id="{AE400D9F-EEDD-4E13-83B3-4413C3850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2013" y="7513638"/>
              <a:ext cx="44450" cy="44450"/>
            </a:xfrm>
            <a:custGeom>
              <a:avLst/>
              <a:gdLst>
                <a:gd name="T0" fmla="*/ 43 w 85"/>
                <a:gd name="T1" fmla="*/ 84 h 84"/>
                <a:gd name="T2" fmla="*/ 0 w 85"/>
                <a:gd name="T3" fmla="*/ 42 h 84"/>
                <a:gd name="T4" fmla="*/ 43 w 85"/>
                <a:gd name="T5" fmla="*/ 0 h 84"/>
                <a:gd name="T6" fmla="*/ 85 w 85"/>
                <a:gd name="T7" fmla="*/ 42 h 84"/>
                <a:gd name="T8" fmla="*/ 43 w 85"/>
                <a:gd name="T9" fmla="*/ 84 h 84"/>
                <a:gd name="T10" fmla="*/ 43 w 85"/>
                <a:gd name="T11" fmla="*/ 36 h 84"/>
                <a:gd name="T12" fmla="*/ 36 w 85"/>
                <a:gd name="T13" fmla="*/ 42 h 84"/>
                <a:gd name="T14" fmla="*/ 43 w 85"/>
                <a:gd name="T15" fmla="*/ 48 h 84"/>
                <a:gd name="T16" fmla="*/ 49 w 85"/>
                <a:gd name="T17" fmla="*/ 42 h 84"/>
                <a:gd name="T18" fmla="*/ 43 w 85"/>
                <a:gd name="T19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3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3" y="84"/>
                  </a:cubicBezTo>
                  <a:close/>
                  <a:moveTo>
                    <a:pt x="43" y="36"/>
                  </a:moveTo>
                  <a:cubicBezTo>
                    <a:pt x="39" y="36"/>
                    <a:pt x="36" y="39"/>
                    <a:pt x="36" y="42"/>
                  </a:cubicBezTo>
                  <a:cubicBezTo>
                    <a:pt x="36" y="45"/>
                    <a:pt x="39" y="48"/>
                    <a:pt x="43" y="48"/>
                  </a:cubicBezTo>
                  <a:cubicBezTo>
                    <a:pt x="46" y="48"/>
                    <a:pt x="49" y="45"/>
                    <a:pt x="49" y="42"/>
                  </a:cubicBezTo>
                  <a:cubicBezTo>
                    <a:pt x="49" y="39"/>
                    <a:pt x="46" y="36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410" name="Freeform 3432">
              <a:extLst>
                <a:ext uri="{FF2B5EF4-FFF2-40B4-BE49-F238E27FC236}">
                  <a16:creationId xmlns:a16="http://schemas.microsoft.com/office/drawing/2014/main" id="{0B8F17EB-78DC-4B09-A319-1C6A81923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0425" y="7170738"/>
              <a:ext cx="390525" cy="381000"/>
            </a:xfrm>
            <a:custGeom>
              <a:avLst/>
              <a:gdLst>
                <a:gd name="T0" fmla="*/ 666 w 734"/>
                <a:gd name="T1" fmla="*/ 703 h 715"/>
                <a:gd name="T2" fmla="*/ 712 w 734"/>
                <a:gd name="T3" fmla="*/ 680 h 715"/>
                <a:gd name="T4" fmla="*/ 721 w 734"/>
                <a:gd name="T5" fmla="*/ 644 h 715"/>
                <a:gd name="T6" fmla="*/ 692 w 734"/>
                <a:gd name="T7" fmla="*/ 602 h 715"/>
                <a:gd name="T8" fmla="*/ 721 w 734"/>
                <a:gd name="T9" fmla="*/ 644 h 715"/>
                <a:gd name="T10" fmla="*/ 696 w 734"/>
                <a:gd name="T11" fmla="*/ 567 h 715"/>
                <a:gd name="T12" fmla="*/ 734 w 734"/>
                <a:gd name="T13" fmla="*/ 533 h 715"/>
                <a:gd name="T14" fmla="*/ 697 w 734"/>
                <a:gd name="T15" fmla="*/ 498 h 715"/>
                <a:gd name="T16" fmla="*/ 729 w 734"/>
                <a:gd name="T17" fmla="*/ 458 h 715"/>
                <a:gd name="T18" fmla="*/ 697 w 734"/>
                <a:gd name="T19" fmla="*/ 498 h 715"/>
                <a:gd name="T20" fmla="*/ 680 w 734"/>
                <a:gd name="T21" fmla="*/ 395 h 715"/>
                <a:gd name="T22" fmla="*/ 723 w 734"/>
                <a:gd name="T23" fmla="*/ 421 h 715"/>
                <a:gd name="T24" fmla="*/ 669 w 734"/>
                <a:gd name="T25" fmla="*/ 362 h 715"/>
                <a:gd name="T26" fmla="*/ 656 w 734"/>
                <a:gd name="T27" fmla="*/ 330 h 715"/>
                <a:gd name="T28" fmla="*/ 692 w 734"/>
                <a:gd name="T29" fmla="*/ 323 h 715"/>
                <a:gd name="T30" fmla="*/ 669 w 734"/>
                <a:gd name="T31" fmla="*/ 362 h 715"/>
                <a:gd name="T32" fmla="*/ 623 w 734"/>
                <a:gd name="T33" fmla="*/ 268 h 715"/>
                <a:gd name="T34" fmla="*/ 673 w 734"/>
                <a:gd name="T35" fmla="*/ 281 h 715"/>
                <a:gd name="T36" fmla="*/ 604 w 734"/>
                <a:gd name="T37" fmla="*/ 239 h 715"/>
                <a:gd name="T38" fmla="*/ 610 w 734"/>
                <a:gd name="T39" fmla="*/ 189 h 715"/>
                <a:gd name="T40" fmla="*/ 604 w 734"/>
                <a:gd name="T41" fmla="*/ 239 h 715"/>
                <a:gd name="T42" fmla="*/ 554 w 734"/>
                <a:gd name="T43" fmla="*/ 180 h 715"/>
                <a:gd name="T44" fmla="*/ 558 w 734"/>
                <a:gd name="T45" fmla="*/ 135 h 715"/>
                <a:gd name="T46" fmla="*/ 585 w 734"/>
                <a:gd name="T47" fmla="*/ 161 h 715"/>
                <a:gd name="T48" fmla="*/ 508 w 734"/>
                <a:gd name="T49" fmla="*/ 140 h 715"/>
                <a:gd name="T50" fmla="*/ 499 w 734"/>
                <a:gd name="T51" fmla="*/ 89 h 715"/>
                <a:gd name="T52" fmla="*/ 508 w 734"/>
                <a:gd name="T53" fmla="*/ 140 h 715"/>
                <a:gd name="T54" fmla="*/ 419 w 734"/>
                <a:gd name="T55" fmla="*/ 85 h 715"/>
                <a:gd name="T56" fmla="*/ 468 w 734"/>
                <a:gd name="T57" fmla="*/ 70 h 715"/>
                <a:gd name="T58" fmla="*/ 14 w 734"/>
                <a:gd name="T59" fmla="*/ 75 h 715"/>
                <a:gd name="T60" fmla="*/ 35 w 734"/>
                <a:gd name="T61" fmla="*/ 28 h 715"/>
                <a:gd name="T62" fmla="*/ 14 w 734"/>
                <a:gd name="T63" fmla="*/ 75 h 715"/>
                <a:gd name="T64" fmla="*/ 354 w 734"/>
                <a:gd name="T65" fmla="*/ 59 h 715"/>
                <a:gd name="T66" fmla="*/ 401 w 734"/>
                <a:gd name="T67" fmla="*/ 37 h 715"/>
                <a:gd name="T68" fmla="*/ 80 w 734"/>
                <a:gd name="T69" fmla="*/ 52 h 715"/>
                <a:gd name="T70" fmla="*/ 107 w 734"/>
                <a:gd name="T71" fmla="*/ 9 h 715"/>
                <a:gd name="T72" fmla="*/ 80 w 734"/>
                <a:gd name="T73" fmla="*/ 52 h 715"/>
                <a:gd name="T74" fmla="*/ 287 w 734"/>
                <a:gd name="T75" fmla="*/ 43 h 715"/>
                <a:gd name="T76" fmla="*/ 329 w 734"/>
                <a:gd name="T77" fmla="*/ 15 h 715"/>
                <a:gd name="T78" fmla="*/ 148 w 734"/>
                <a:gd name="T79" fmla="*/ 39 h 715"/>
                <a:gd name="T80" fmla="*/ 181 w 734"/>
                <a:gd name="T81" fmla="*/ 1 h 715"/>
                <a:gd name="T82" fmla="*/ 148 w 734"/>
                <a:gd name="T83" fmla="*/ 39 h 715"/>
                <a:gd name="T84" fmla="*/ 218 w 734"/>
                <a:gd name="T85" fmla="*/ 36 h 715"/>
                <a:gd name="T86" fmla="*/ 256 w 734"/>
                <a:gd name="T87" fmla="*/ 2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" h="715">
                  <a:moveTo>
                    <a:pt x="700" y="715"/>
                  </a:moveTo>
                  <a:cubicBezTo>
                    <a:pt x="666" y="703"/>
                    <a:pt x="666" y="703"/>
                    <a:pt x="666" y="703"/>
                  </a:cubicBezTo>
                  <a:cubicBezTo>
                    <a:pt x="670" y="692"/>
                    <a:pt x="674" y="681"/>
                    <a:pt x="677" y="670"/>
                  </a:cubicBezTo>
                  <a:cubicBezTo>
                    <a:pt x="712" y="680"/>
                    <a:pt x="712" y="680"/>
                    <a:pt x="712" y="680"/>
                  </a:cubicBezTo>
                  <a:cubicBezTo>
                    <a:pt x="708" y="692"/>
                    <a:pt x="704" y="704"/>
                    <a:pt x="700" y="715"/>
                  </a:cubicBezTo>
                  <a:close/>
                  <a:moveTo>
                    <a:pt x="721" y="644"/>
                  </a:moveTo>
                  <a:cubicBezTo>
                    <a:pt x="686" y="636"/>
                    <a:pt x="686" y="636"/>
                    <a:pt x="686" y="636"/>
                  </a:cubicBezTo>
                  <a:cubicBezTo>
                    <a:pt x="689" y="625"/>
                    <a:pt x="691" y="613"/>
                    <a:pt x="692" y="602"/>
                  </a:cubicBezTo>
                  <a:cubicBezTo>
                    <a:pt x="728" y="607"/>
                    <a:pt x="728" y="607"/>
                    <a:pt x="728" y="607"/>
                  </a:cubicBezTo>
                  <a:cubicBezTo>
                    <a:pt x="726" y="620"/>
                    <a:pt x="724" y="632"/>
                    <a:pt x="721" y="644"/>
                  </a:cubicBezTo>
                  <a:close/>
                  <a:moveTo>
                    <a:pt x="732" y="570"/>
                  </a:moveTo>
                  <a:cubicBezTo>
                    <a:pt x="696" y="567"/>
                    <a:pt x="696" y="567"/>
                    <a:pt x="696" y="567"/>
                  </a:cubicBezTo>
                  <a:cubicBezTo>
                    <a:pt x="697" y="556"/>
                    <a:pt x="698" y="544"/>
                    <a:pt x="698" y="532"/>
                  </a:cubicBezTo>
                  <a:cubicBezTo>
                    <a:pt x="734" y="533"/>
                    <a:pt x="734" y="533"/>
                    <a:pt x="734" y="533"/>
                  </a:cubicBezTo>
                  <a:cubicBezTo>
                    <a:pt x="734" y="545"/>
                    <a:pt x="733" y="558"/>
                    <a:pt x="732" y="570"/>
                  </a:cubicBezTo>
                  <a:close/>
                  <a:moveTo>
                    <a:pt x="697" y="498"/>
                  </a:moveTo>
                  <a:cubicBezTo>
                    <a:pt x="696" y="486"/>
                    <a:pt x="695" y="474"/>
                    <a:pt x="694" y="463"/>
                  </a:cubicBezTo>
                  <a:cubicBezTo>
                    <a:pt x="729" y="458"/>
                    <a:pt x="729" y="458"/>
                    <a:pt x="729" y="458"/>
                  </a:cubicBezTo>
                  <a:cubicBezTo>
                    <a:pt x="731" y="471"/>
                    <a:pt x="732" y="483"/>
                    <a:pt x="733" y="495"/>
                  </a:cubicBezTo>
                  <a:lnTo>
                    <a:pt x="697" y="498"/>
                  </a:lnTo>
                  <a:close/>
                  <a:moveTo>
                    <a:pt x="688" y="429"/>
                  </a:moveTo>
                  <a:cubicBezTo>
                    <a:pt x="685" y="417"/>
                    <a:pt x="683" y="406"/>
                    <a:pt x="680" y="395"/>
                  </a:cubicBezTo>
                  <a:cubicBezTo>
                    <a:pt x="714" y="385"/>
                    <a:pt x="714" y="385"/>
                    <a:pt x="714" y="385"/>
                  </a:cubicBezTo>
                  <a:cubicBezTo>
                    <a:pt x="718" y="397"/>
                    <a:pt x="721" y="409"/>
                    <a:pt x="723" y="421"/>
                  </a:cubicBezTo>
                  <a:lnTo>
                    <a:pt x="688" y="429"/>
                  </a:lnTo>
                  <a:close/>
                  <a:moveTo>
                    <a:pt x="669" y="362"/>
                  </a:moveTo>
                  <a:cubicBezTo>
                    <a:pt x="666" y="353"/>
                    <a:pt x="663" y="345"/>
                    <a:pt x="659" y="337"/>
                  </a:cubicBezTo>
                  <a:cubicBezTo>
                    <a:pt x="656" y="330"/>
                    <a:pt x="656" y="330"/>
                    <a:pt x="656" y="330"/>
                  </a:cubicBezTo>
                  <a:cubicBezTo>
                    <a:pt x="689" y="315"/>
                    <a:pt x="689" y="315"/>
                    <a:pt x="689" y="315"/>
                  </a:cubicBezTo>
                  <a:cubicBezTo>
                    <a:pt x="692" y="323"/>
                    <a:pt x="692" y="323"/>
                    <a:pt x="692" y="323"/>
                  </a:cubicBezTo>
                  <a:cubicBezTo>
                    <a:pt x="696" y="332"/>
                    <a:pt x="700" y="341"/>
                    <a:pt x="703" y="350"/>
                  </a:cubicBezTo>
                  <a:lnTo>
                    <a:pt x="669" y="362"/>
                  </a:lnTo>
                  <a:close/>
                  <a:moveTo>
                    <a:pt x="641" y="298"/>
                  </a:moveTo>
                  <a:cubicBezTo>
                    <a:pt x="635" y="288"/>
                    <a:pt x="630" y="278"/>
                    <a:pt x="623" y="268"/>
                  </a:cubicBezTo>
                  <a:cubicBezTo>
                    <a:pt x="654" y="249"/>
                    <a:pt x="654" y="249"/>
                    <a:pt x="654" y="249"/>
                  </a:cubicBezTo>
                  <a:cubicBezTo>
                    <a:pt x="661" y="260"/>
                    <a:pt x="667" y="270"/>
                    <a:pt x="673" y="281"/>
                  </a:cubicBezTo>
                  <a:lnTo>
                    <a:pt x="641" y="298"/>
                  </a:lnTo>
                  <a:close/>
                  <a:moveTo>
                    <a:pt x="604" y="239"/>
                  </a:moveTo>
                  <a:cubicBezTo>
                    <a:pt x="597" y="230"/>
                    <a:pt x="590" y="221"/>
                    <a:pt x="583" y="212"/>
                  </a:cubicBezTo>
                  <a:cubicBezTo>
                    <a:pt x="610" y="189"/>
                    <a:pt x="610" y="189"/>
                    <a:pt x="610" y="189"/>
                  </a:cubicBezTo>
                  <a:cubicBezTo>
                    <a:pt x="618" y="198"/>
                    <a:pt x="626" y="208"/>
                    <a:pt x="633" y="218"/>
                  </a:cubicBezTo>
                  <a:lnTo>
                    <a:pt x="604" y="239"/>
                  </a:lnTo>
                  <a:close/>
                  <a:moveTo>
                    <a:pt x="559" y="186"/>
                  </a:moveTo>
                  <a:cubicBezTo>
                    <a:pt x="554" y="180"/>
                    <a:pt x="554" y="180"/>
                    <a:pt x="554" y="180"/>
                  </a:cubicBezTo>
                  <a:cubicBezTo>
                    <a:pt x="547" y="174"/>
                    <a:pt x="541" y="168"/>
                    <a:pt x="534" y="162"/>
                  </a:cubicBezTo>
                  <a:cubicBezTo>
                    <a:pt x="558" y="135"/>
                    <a:pt x="558" y="135"/>
                    <a:pt x="558" y="135"/>
                  </a:cubicBezTo>
                  <a:cubicBezTo>
                    <a:pt x="565" y="141"/>
                    <a:pt x="572" y="148"/>
                    <a:pt x="579" y="155"/>
                  </a:cubicBezTo>
                  <a:cubicBezTo>
                    <a:pt x="585" y="161"/>
                    <a:pt x="585" y="161"/>
                    <a:pt x="585" y="161"/>
                  </a:cubicBezTo>
                  <a:lnTo>
                    <a:pt x="559" y="186"/>
                  </a:lnTo>
                  <a:close/>
                  <a:moveTo>
                    <a:pt x="508" y="140"/>
                  </a:moveTo>
                  <a:cubicBezTo>
                    <a:pt x="498" y="132"/>
                    <a:pt x="489" y="126"/>
                    <a:pt x="479" y="119"/>
                  </a:cubicBezTo>
                  <a:cubicBezTo>
                    <a:pt x="499" y="89"/>
                    <a:pt x="499" y="89"/>
                    <a:pt x="499" y="89"/>
                  </a:cubicBezTo>
                  <a:cubicBezTo>
                    <a:pt x="510" y="96"/>
                    <a:pt x="520" y="103"/>
                    <a:pt x="530" y="111"/>
                  </a:cubicBezTo>
                  <a:lnTo>
                    <a:pt x="508" y="140"/>
                  </a:lnTo>
                  <a:close/>
                  <a:moveTo>
                    <a:pt x="450" y="101"/>
                  </a:moveTo>
                  <a:cubicBezTo>
                    <a:pt x="440" y="95"/>
                    <a:pt x="429" y="90"/>
                    <a:pt x="419" y="85"/>
                  </a:cubicBezTo>
                  <a:cubicBezTo>
                    <a:pt x="435" y="52"/>
                    <a:pt x="435" y="52"/>
                    <a:pt x="435" y="52"/>
                  </a:cubicBezTo>
                  <a:cubicBezTo>
                    <a:pt x="446" y="58"/>
                    <a:pt x="457" y="63"/>
                    <a:pt x="468" y="70"/>
                  </a:cubicBezTo>
                  <a:lnTo>
                    <a:pt x="450" y="101"/>
                  </a:lnTo>
                  <a:close/>
                  <a:moveTo>
                    <a:pt x="14" y="75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1" y="37"/>
                    <a:pt x="23" y="32"/>
                    <a:pt x="35" y="28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36" y="66"/>
                    <a:pt x="25" y="70"/>
                    <a:pt x="14" y="75"/>
                  </a:cubicBezTo>
                  <a:close/>
                  <a:moveTo>
                    <a:pt x="387" y="71"/>
                  </a:moveTo>
                  <a:cubicBezTo>
                    <a:pt x="377" y="66"/>
                    <a:pt x="366" y="62"/>
                    <a:pt x="354" y="59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77" y="28"/>
                    <a:pt x="389" y="33"/>
                    <a:pt x="401" y="37"/>
                  </a:cubicBezTo>
                  <a:lnTo>
                    <a:pt x="387" y="71"/>
                  </a:lnTo>
                  <a:close/>
                  <a:moveTo>
                    <a:pt x="80" y="52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83" y="14"/>
                    <a:pt x="95" y="11"/>
                    <a:pt x="107" y="9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02" y="47"/>
                    <a:pt x="91" y="49"/>
                    <a:pt x="80" y="52"/>
                  </a:cubicBezTo>
                  <a:close/>
                  <a:moveTo>
                    <a:pt x="321" y="50"/>
                  </a:moveTo>
                  <a:cubicBezTo>
                    <a:pt x="310" y="47"/>
                    <a:pt x="298" y="45"/>
                    <a:pt x="287" y="43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305" y="9"/>
                    <a:pt x="317" y="12"/>
                    <a:pt x="329" y="15"/>
                  </a:cubicBezTo>
                  <a:lnTo>
                    <a:pt x="321" y="50"/>
                  </a:lnTo>
                  <a:close/>
                  <a:moveTo>
                    <a:pt x="148" y="39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56" y="2"/>
                    <a:pt x="169" y="1"/>
                    <a:pt x="181" y="1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1" y="37"/>
                    <a:pt x="159" y="38"/>
                    <a:pt x="148" y="39"/>
                  </a:cubicBezTo>
                  <a:close/>
                  <a:moveTo>
                    <a:pt x="252" y="38"/>
                  </a:moveTo>
                  <a:cubicBezTo>
                    <a:pt x="241" y="37"/>
                    <a:pt x="229" y="36"/>
                    <a:pt x="218" y="3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1" y="0"/>
                    <a:pt x="243" y="1"/>
                    <a:pt x="256" y="2"/>
                  </a:cubicBezTo>
                  <a:lnTo>
                    <a:pt x="25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cxnSp>
        <p:nvCxnSpPr>
          <p:cNvPr id="411" name="직선 연결선 410">
            <a:extLst>
              <a:ext uri="{FF2B5EF4-FFF2-40B4-BE49-F238E27FC236}">
                <a16:creationId xmlns:a16="http://schemas.microsoft.com/office/drawing/2014/main" id="{33BBB6A9-A16A-4CC0-866A-84F94316A3EE}"/>
              </a:ext>
            </a:extLst>
          </p:cNvPr>
          <p:cNvCxnSpPr/>
          <p:nvPr/>
        </p:nvCxnSpPr>
        <p:spPr>
          <a:xfrm flipH="1">
            <a:off x="7239338" y="1522263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12" name="직선 연결선 411">
            <a:extLst>
              <a:ext uri="{FF2B5EF4-FFF2-40B4-BE49-F238E27FC236}">
                <a16:creationId xmlns:a16="http://schemas.microsoft.com/office/drawing/2014/main" id="{0241BAEB-B9B6-4B8C-8239-3DE1DE86476E}"/>
              </a:ext>
            </a:extLst>
          </p:cNvPr>
          <p:cNvCxnSpPr/>
          <p:nvPr/>
        </p:nvCxnSpPr>
        <p:spPr>
          <a:xfrm>
            <a:off x="3864411" y="1858852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E7E6E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14" name="직선 연결선 413">
            <a:extLst>
              <a:ext uri="{FF2B5EF4-FFF2-40B4-BE49-F238E27FC236}">
                <a16:creationId xmlns:a16="http://schemas.microsoft.com/office/drawing/2014/main" id="{ED3007CC-92CA-443D-86B9-1F5B9EB8B984}"/>
              </a:ext>
            </a:extLst>
          </p:cNvPr>
          <p:cNvCxnSpPr>
            <a:cxnSpLocks/>
          </p:cNvCxnSpPr>
          <p:nvPr/>
        </p:nvCxnSpPr>
        <p:spPr>
          <a:xfrm>
            <a:off x="1108689" y="6269285"/>
            <a:ext cx="349450" cy="562059"/>
          </a:xfrm>
          <a:prstGeom prst="line">
            <a:avLst/>
          </a:prstGeom>
          <a:noFill/>
          <a:ln w="6350" cap="flat" cmpd="sng" algn="ctr">
            <a:solidFill>
              <a:srgbClr val="71AAFF"/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15" name="직선 연결선 414">
            <a:extLst>
              <a:ext uri="{FF2B5EF4-FFF2-40B4-BE49-F238E27FC236}">
                <a16:creationId xmlns:a16="http://schemas.microsoft.com/office/drawing/2014/main" id="{A54AF783-E19C-473B-9FF7-80DB174C95D2}"/>
              </a:ext>
            </a:extLst>
          </p:cNvPr>
          <p:cNvCxnSpPr>
            <a:cxnSpLocks/>
          </p:cNvCxnSpPr>
          <p:nvPr/>
        </p:nvCxnSpPr>
        <p:spPr>
          <a:xfrm flipH="1">
            <a:off x="7327166" y="6327327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E7E6E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16" name="직선 연결선 415">
            <a:extLst>
              <a:ext uri="{FF2B5EF4-FFF2-40B4-BE49-F238E27FC236}">
                <a16:creationId xmlns:a16="http://schemas.microsoft.com/office/drawing/2014/main" id="{5F3E979D-2718-4AC7-BAA8-4E9942EB16C3}"/>
              </a:ext>
            </a:extLst>
          </p:cNvPr>
          <p:cNvCxnSpPr>
            <a:cxnSpLocks/>
          </p:cNvCxnSpPr>
          <p:nvPr/>
        </p:nvCxnSpPr>
        <p:spPr>
          <a:xfrm>
            <a:off x="1149705" y="1563372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17" name="직선 연결선 416">
            <a:extLst>
              <a:ext uri="{FF2B5EF4-FFF2-40B4-BE49-F238E27FC236}">
                <a16:creationId xmlns:a16="http://schemas.microsoft.com/office/drawing/2014/main" id="{6352E071-7FED-4746-B4C3-F82516C40C06}"/>
              </a:ext>
            </a:extLst>
          </p:cNvPr>
          <p:cNvCxnSpPr>
            <a:cxnSpLocks/>
          </p:cNvCxnSpPr>
          <p:nvPr/>
        </p:nvCxnSpPr>
        <p:spPr>
          <a:xfrm flipH="1">
            <a:off x="10010630" y="1711425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9EC5FF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18" name="직선 연결선 417">
            <a:extLst>
              <a:ext uri="{FF2B5EF4-FFF2-40B4-BE49-F238E27FC236}">
                <a16:creationId xmlns:a16="http://schemas.microsoft.com/office/drawing/2014/main" id="{3AF3D75C-7A4D-4050-8AC3-6ABB66D78AD9}"/>
              </a:ext>
            </a:extLst>
          </p:cNvPr>
          <p:cNvCxnSpPr/>
          <p:nvPr/>
        </p:nvCxnSpPr>
        <p:spPr>
          <a:xfrm flipH="1">
            <a:off x="3926002" y="6301600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19" name="직선 연결선 418">
            <a:extLst>
              <a:ext uri="{FF2B5EF4-FFF2-40B4-BE49-F238E27FC236}">
                <a16:creationId xmlns:a16="http://schemas.microsoft.com/office/drawing/2014/main" id="{2AD68AC0-FC75-467B-90D8-F67B7B868631}"/>
              </a:ext>
            </a:extLst>
          </p:cNvPr>
          <p:cNvCxnSpPr>
            <a:cxnSpLocks/>
          </p:cNvCxnSpPr>
          <p:nvPr/>
        </p:nvCxnSpPr>
        <p:spPr>
          <a:xfrm>
            <a:off x="9835905" y="6265351"/>
            <a:ext cx="349450" cy="562059"/>
          </a:xfrm>
          <a:prstGeom prst="line">
            <a:avLst/>
          </a:prstGeom>
          <a:noFill/>
          <a:ln w="6350" cap="flat" cmpd="sng" algn="ctr">
            <a:solidFill>
              <a:srgbClr val="71AAFF"/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4FBBF6-268F-488C-849A-2BCCD854AA29}"/>
              </a:ext>
            </a:extLst>
          </p:cNvPr>
          <p:cNvSpPr txBox="1"/>
          <p:nvPr/>
        </p:nvSpPr>
        <p:spPr>
          <a:xfrm>
            <a:off x="964707" y="7140402"/>
            <a:ext cx="279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*</a:t>
            </a:r>
            <a:r>
              <a:rPr lang="ko-KR" altLang="en-US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가상강좌 수업 진행</a:t>
            </a:r>
          </a:p>
        </p:txBody>
      </p:sp>
    </p:spTree>
    <p:extLst>
      <p:ext uri="{BB962C8B-B14F-4D97-AF65-F5344CB8AC3E}">
        <p14:creationId xmlns:p14="http://schemas.microsoft.com/office/powerpoint/2010/main" val="68309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각 삼각형 22"/>
          <p:cNvSpPr/>
          <p:nvPr/>
        </p:nvSpPr>
        <p:spPr>
          <a:xfrm>
            <a:off x="614280" y="5106342"/>
            <a:ext cx="3468770" cy="2453332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C6C9D0">
                    <a:alpha val="0"/>
                  </a:srgbClr>
                </a:solidFill>
              </a:ln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063" y="475782"/>
            <a:ext cx="11288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나눔스퀘어 Bold" panose="020B0600000101010101" pitchFamily="50" charset="-127"/>
              </a:rPr>
              <a:t>CONTENTS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105687" y="2028768"/>
            <a:ext cx="5816813" cy="2539242"/>
            <a:chOff x="5524683" y="2002612"/>
            <a:chExt cx="5816813" cy="2539242"/>
          </a:xfrm>
        </p:grpSpPr>
        <p:sp>
          <p:nvSpPr>
            <p:cNvPr id="10" name="타원 9"/>
            <p:cNvSpPr/>
            <p:nvPr/>
          </p:nvSpPr>
          <p:spPr>
            <a:xfrm>
              <a:off x="5524683" y="4152650"/>
              <a:ext cx="350954" cy="350954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5524683" y="2050644"/>
              <a:ext cx="350954" cy="350954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5524683" y="2751313"/>
              <a:ext cx="350954" cy="350954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524683" y="3451982"/>
              <a:ext cx="350954" cy="350954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572883" y="2008961"/>
              <a:ext cx="4295407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차세대 반도체 혁신공유대학 소개</a:t>
              </a:r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E52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572883" y="2709630"/>
              <a:ext cx="189218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학위제도 소개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572883" y="3410299"/>
              <a:ext cx="4768613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2021</a:t>
              </a:r>
              <a:r>
                <a:rPr lang="ko-KR" altLang="en-US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학년도 </a:t>
              </a:r>
              <a:r>
                <a:rPr lang="en-US" altLang="ko-KR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2</a:t>
              </a:r>
              <a:r>
                <a:rPr lang="ko-KR" altLang="en-US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학기 대구대 개설 과목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5992305" y="2378521"/>
              <a:ext cx="408495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992305" y="3079190"/>
              <a:ext cx="408495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992305" y="3779859"/>
              <a:ext cx="408495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6572883" y="4110967"/>
              <a:ext cx="1165704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2800" spc="-140" dirty="0">
                  <a:ln>
                    <a:solidFill>
                      <a:srgbClr val="C6C9D0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수강신청</a:t>
              </a: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992305" y="4480527"/>
              <a:ext cx="408495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622751" y="2709211"/>
              <a:ext cx="137858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88284" y="3403950"/>
              <a:ext cx="206788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49011" y="4104618"/>
              <a:ext cx="28533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IV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57213" y="2002612"/>
              <a:ext cx="6893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22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자유형 211"/>
          <p:cNvSpPr>
            <a:spLocks/>
          </p:cNvSpPr>
          <p:nvPr/>
        </p:nvSpPr>
        <p:spPr bwMode="auto">
          <a:xfrm>
            <a:off x="8934645" y="4604641"/>
            <a:ext cx="1324893" cy="2468745"/>
          </a:xfrm>
          <a:custGeom>
            <a:avLst/>
            <a:gdLst>
              <a:gd name="connsiteX0" fmla="*/ 141474 w 1953894"/>
              <a:gd name="connsiteY0" fmla="*/ 1429468 h 3694831"/>
              <a:gd name="connsiteX1" fmla="*/ 201533 w 1953894"/>
              <a:gd name="connsiteY1" fmla="*/ 1667273 h 3694831"/>
              <a:gd name="connsiteX2" fmla="*/ 203552 w 1953894"/>
              <a:gd name="connsiteY2" fmla="*/ 1676342 h 3694831"/>
              <a:gd name="connsiteX3" fmla="*/ 217683 w 1953894"/>
              <a:gd name="connsiteY3" fmla="*/ 1679365 h 3694831"/>
              <a:gd name="connsiteX4" fmla="*/ 268658 w 1953894"/>
              <a:gd name="connsiteY4" fmla="*/ 1695487 h 3694831"/>
              <a:gd name="connsiteX5" fmla="*/ 316604 w 1953894"/>
              <a:gd name="connsiteY5" fmla="*/ 1712114 h 3694831"/>
              <a:gd name="connsiteX6" fmla="*/ 337801 w 1953894"/>
              <a:gd name="connsiteY6" fmla="*/ 1740328 h 3694831"/>
              <a:gd name="connsiteX7" fmla="*/ 315594 w 1953894"/>
              <a:gd name="connsiteY7" fmla="*/ 1764511 h 3694831"/>
              <a:gd name="connsiteX8" fmla="*/ 270676 w 1953894"/>
              <a:gd name="connsiteY8" fmla="*/ 1757962 h 3694831"/>
              <a:gd name="connsiteX9" fmla="*/ 231310 w 1953894"/>
              <a:gd name="connsiteY9" fmla="*/ 1746877 h 3694831"/>
              <a:gd name="connsiteX10" fmla="*/ 218188 w 1953894"/>
              <a:gd name="connsiteY10" fmla="*/ 1744862 h 3694831"/>
              <a:gd name="connsiteX11" fmla="*/ 221721 w 1953894"/>
              <a:gd name="connsiteY11" fmla="*/ 1762496 h 3694831"/>
              <a:gd name="connsiteX12" fmla="*/ 266134 w 1953894"/>
              <a:gd name="connsiteY12" fmla="*/ 1765015 h 3694831"/>
              <a:gd name="connsiteX13" fmla="*/ 312566 w 1953894"/>
              <a:gd name="connsiteY13" fmla="*/ 1772069 h 3694831"/>
              <a:gd name="connsiteX14" fmla="*/ 366569 w 1953894"/>
              <a:gd name="connsiteY14" fmla="*/ 1778115 h 3694831"/>
              <a:gd name="connsiteX15" fmla="*/ 420571 w 1953894"/>
              <a:gd name="connsiteY15" fmla="*/ 1785672 h 3694831"/>
              <a:gd name="connsiteX16" fmla="*/ 434198 w 1953894"/>
              <a:gd name="connsiteY16" fmla="*/ 1811871 h 3694831"/>
              <a:gd name="connsiteX17" fmla="*/ 419562 w 1953894"/>
              <a:gd name="connsiteY17" fmla="*/ 1835047 h 3694831"/>
              <a:gd name="connsiteX18" fmla="*/ 381710 w 1953894"/>
              <a:gd name="connsiteY18" fmla="*/ 1838070 h 3694831"/>
              <a:gd name="connsiteX19" fmla="*/ 386757 w 1953894"/>
              <a:gd name="connsiteY19" fmla="*/ 1861246 h 3694831"/>
              <a:gd name="connsiteX20" fmla="*/ 365559 w 1953894"/>
              <a:gd name="connsiteY20" fmla="*/ 1879887 h 3694831"/>
              <a:gd name="connsiteX21" fmla="*/ 341334 w 1953894"/>
              <a:gd name="connsiteY21" fmla="*/ 1885933 h 3694831"/>
              <a:gd name="connsiteX22" fmla="*/ 309033 w 1953894"/>
              <a:gd name="connsiteY22" fmla="*/ 1889460 h 3694831"/>
              <a:gd name="connsiteX23" fmla="*/ 279761 w 1953894"/>
              <a:gd name="connsiteY23" fmla="*/ 1896513 h 3694831"/>
              <a:gd name="connsiteX24" fmla="*/ 283798 w 1953894"/>
              <a:gd name="connsiteY24" fmla="*/ 1913139 h 3694831"/>
              <a:gd name="connsiteX25" fmla="*/ 267143 w 1953894"/>
              <a:gd name="connsiteY25" fmla="*/ 1943873 h 3694831"/>
              <a:gd name="connsiteX26" fmla="*/ 260582 w 1953894"/>
              <a:gd name="connsiteY26" fmla="*/ 1950926 h 3694831"/>
              <a:gd name="connsiteX27" fmla="*/ 262601 w 1953894"/>
              <a:gd name="connsiteY27" fmla="*/ 1962514 h 3694831"/>
              <a:gd name="connsiteX28" fmla="*/ 289855 w 1953894"/>
              <a:gd name="connsiteY28" fmla="*/ 1959995 h 3694831"/>
              <a:gd name="connsiteX29" fmla="*/ 282284 w 1953894"/>
              <a:gd name="connsiteY29" fmla="*/ 1975110 h 3694831"/>
              <a:gd name="connsiteX30" fmla="*/ 267143 w 1953894"/>
              <a:gd name="connsiteY30" fmla="*/ 1998286 h 3694831"/>
              <a:gd name="connsiteX31" fmla="*/ 241404 w 1953894"/>
              <a:gd name="connsiteY31" fmla="*/ 2030530 h 3694831"/>
              <a:gd name="connsiteX32" fmla="*/ 205066 w 1953894"/>
              <a:gd name="connsiteY32" fmla="*/ 2068317 h 3694831"/>
              <a:gd name="connsiteX33" fmla="*/ 143493 w 1953894"/>
              <a:gd name="connsiteY33" fmla="*/ 2114165 h 3694831"/>
              <a:gd name="connsiteX34" fmla="*/ 132894 w 1953894"/>
              <a:gd name="connsiteY34" fmla="*/ 2107616 h 3694831"/>
              <a:gd name="connsiteX35" fmla="*/ 123810 w 1953894"/>
              <a:gd name="connsiteY35" fmla="*/ 2115173 h 3694831"/>
              <a:gd name="connsiteX36" fmla="*/ 103117 w 1953894"/>
              <a:gd name="connsiteY36" fmla="*/ 2133814 h 3694831"/>
              <a:gd name="connsiteX37" fmla="*/ 97061 w 1953894"/>
              <a:gd name="connsiteY37" fmla="*/ 2123234 h 3694831"/>
              <a:gd name="connsiteX38" fmla="*/ 69302 w 1953894"/>
              <a:gd name="connsiteY38" fmla="*/ 2024988 h 3694831"/>
              <a:gd name="connsiteX39" fmla="*/ 18833 w 1953894"/>
              <a:gd name="connsiteY39" fmla="*/ 1943873 h 3694831"/>
              <a:gd name="connsiteX40" fmla="*/ 1673 w 1953894"/>
              <a:gd name="connsiteY40" fmla="*/ 1871826 h 3694831"/>
              <a:gd name="connsiteX41" fmla="*/ 2178 w 1953894"/>
              <a:gd name="connsiteY41" fmla="*/ 1770557 h 3694831"/>
              <a:gd name="connsiteX42" fmla="*/ 5206 w 1953894"/>
              <a:gd name="connsiteY42" fmla="*/ 1709594 h 3694831"/>
              <a:gd name="connsiteX43" fmla="*/ 34478 w 1953894"/>
              <a:gd name="connsiteY43" fmla="*/ 1642586 h 3694831"/>
              <a:gd name="connsiteX44" fmla="*/ 75863 w 1953894"/>
              <a:gd name="connsiteY44" fmla="*/ 1567516 h 3694831"/>
              <a:gd name="connsiteX45" fmla="*/ 84443 w 1953894"/>
              <a:gd name="connsiteY45" fmla="*/ 1538294 h 3694831"/>
              <a:gd name="connsiteX46" fmla="*/ 113716 w 1953894"/>
              <a:gd name="connsiteY46" fmla="*/ 1501011 h 3694831"/>
              <a:gd name="connsiteX47" fmla="*/ 136427 w 1953894"/>
              <a:gd name="connsiteY47" fmla="*/ 1445087 h 3694831"/>
              <a:gd name="connsiteX48" fmla="*/ 141474 w 1953894"/>
              <a:gd name="connsiteY48" fmla="*/ 1429468 h 3694831"/>
              <a:gd name="connsiteX49" fmla="*/ 851799 w 1953894"/>
              <a:gd name="connsiteY49" fmla="*/ 2 h 3694831"/>
              <a:gd name="connsiteX50" fmla="*/ 859558 w 1953894"/>
              <a:gd name="connsiteY50" fmla="*/ 3092 h 3694831"/>
              <a:gd name="connsiteX51" fmla="*/ 873183 w 1953894"/>
              <a:gd name="connsiteY51" fmla="*/ 3597 h 3694831"/>
              <a:gd name="connsiteX52" fmla="*/ 911534 w 1953894"/>
              <a:gd name="connsiteY52" fmla="*/ 12677 h 3694831"/>
              <a:gd name="connsiteX53" fmla="*/ 918094 w 1953894"/>
              <a:gd name="connsiteY53" fmla="*/ 14695 h 3694831"/>
              <a:gd name="connsiteX54" fmla="*/ 924150 w 1953894"/>
              <a:gd name="connsiteY54" fmla="*/ 19235 h 3694831"/>
              <a:gd name="connsiteX55" fmla="*/ 936261 w 1953894"/>
              <a:gd name="connsiteY55" fmla="*/ 25793 h 3694831"/>
              <a:gd name="connsiteX56" fmla="*/ 954932 w 1953894"/>
              <a:gd name="connsiteY56" fmla="*/ 27307 h 3694831"/>
              <a:gd name="connsiteX57" fmla="*/ 957960 w 1953894"/>
              <a:gd name="connsiteY57" fmla="*/ 32352 h 3694831"/>
              <a:gd name="connsiteX58" fmla="*/ 963006 w 1953894"/>
              <a:gd name="connsiteY58" fmla="*/ 38910 h 3694831"/>
              <a:gd name="connsiteX59" fmla="*/ 976126 w 1953894"/>
              <a:gd name="connsiteY59" fmla="*/ 50513 h 3694831"/>
              <a:gd name="connsiteX60" fmla="*/ 997825 w 1953894"/>
              <a:gd name="connsiteY60" fmla="*/ 78763 h 3694831"/>
              <a:gd name="connsiteX61" fmla="*/ 1019524 w 1953894"/>
              <a:gd name="connsiteY61" fmla="*/ 116094 h 3694831"/>
              <a:gd name="connsiteX62" fmla="*/ 1030625 w 1953894"/>
              <a:gd name="connsiteY62" fmla="*/ 154434 h 3694831"/>
              <a:gd name="connsiteX63" fmla="*/ 1032644 w 1953894"/>
              <a:gd name="connsiteY63" fmla="*/ 215476 h 3694831"/>
              <a:gd name="connsiteX64" fmla="*/ 1037186 w 1953894"/>
              <a:gd name="connsiteY64" fmla="*/ 278030 h 3694831"/>
              <a:gd name="connsiteX65" fmla="*/ 1043241 w 1953894"/>
              <a:gd name="connsiteY65" fmla="*/ 338567 h 3694831"/>
              <a:gd name="connsiteX66" fmla="*/ 1057875 w 1953894"/>
              <a:gd name="connsiteY66" fmla="*/ 337054 h 3694831"/>
              <a:gd name="connsiteX67" fmla="*/ 1065444 w 1953894"/>
              <a:gd name="connsiteY67" fmla="*/ 353197 h 3694831"/>
              <a:gd name="connsiteX68" fmla="*/ 1068472 w 1953894"/>
              <a:gd name="connsiteY68" fmla="*/ 379429 h 3694831"/>
              <a:gd name="connsiteX69" fmla="*/ 1069986 w 1953894"/>
              <a:gd name="connsiteY69" fmla="*/ 409698 h 3694831"/>
              <a:gd name="connsiteX70" fmla="*/ 1071500 w 1953894"/>
              <a:gd name="connsiteY70" fmla="*/ 430886 h 3694831"/>
              <a:gd name="connsiteX71" fmla="*/ 1069481 w 1953894"/>
              <a:gd name="connsiteY71" fmla="*/ 454092 h 3694831"/>
              <a:gd name="connsiteX72" fmla="*/ 1064940 w 1953894"/>
              <a:gd name="connsiteY72" fmla="*/ 481333 h 3694831"/>
              <a:gd name="connsiteX73" fmla="*/ 1049801 w 1953894"/>
              <a:gd name="connsiteY73" fmla="*/ 498485 h 3694831"/>
              <a:gd name="connsiteX74" fmla="*/ 1035672 w 1953894"/>
              <a:gd name="connsiteY74" fmla="*/ 505043 h 3694831"/>
              <a:gd name="connsiteX75" fmla="*/ 1027598 w 1953894"/>
              <a:gd name="connsiteY75" fmla="*/ 499494 h 3694831"/>
              <a:gd name="connsiteX76" fmla="*/ 1026084 w 1953894"/>
              <a:gd name="connsiteY76" fmla="*/ 503026 h 3694831"/>
              <a:gd name="connsiteX77" fmla="*/ 1023056 w 1953894"/>
              <a:gd name="connsiteY77" fmla="*/ 511602 h 3694831"/>
              <a:gd name="connsiteX78" fmla="*/ 1012459 w 1953894"/>
              <a:gd name="connsiteY78" fmla="*/ 560031 h 3694831"/>
              <a:gd name="connsiteX79" fmla="*/ 1008422 w 1953894"/>
              <a:gd name="connsiteY79" fmla="*/ 613001 h 3694831"/>
              <a:gd name="connsiteX80" fmla="*/ 1009431 w 1953894"/>
              <a:gd name="connsiteY80" fmla="*/ 664457 h 3694831"/>
              <a:gd name="connsiteX81" fmla="*/ 1009936 w 1953894"/>
              <a:gd name="connsiteY81" fmla="*/ 664457 h 3694831"/>
              <a:gd name="connsiteX82" fmla="*/ 1013468 w 1953894"/>
              <a:gd name="connsiteY82" fmla="*/ 696239 h 3694831"/>
              <a:gd name="connsiteX83" fmla="*/ 975117 w 1953894"/>
              <a:gd name="connsiteY83" fmla="*/ 727516 h 3694831"/>
              <a:gd name="connsiteX84" fmla="*/ 903965 w 1953894"/>
              <a:gd name="connsiteY84" fmla="*/ 775946 h 3694831"/>
              <a:gd name="connsiteX85" fmla="*/ 876211 w 1953894"/>
              <a:gd name="connsiteY85" fmla="*/ 800161 h 3694831"/>
              <a:gd name="connsiteX86" fmla="*/ 855521 w 1953894"/>
              <a:gd name="connsiteY86" fmla="*/ 820844 h 3694831"/>
              <a:gd name="connsiteX87" fmla="*/ 885798 w 1953894"/>
              <a:gd name="connsiteY87" fmla="*/ 827402 h 3694831"/>
              <a:gd name="connsiteX88" fmla="*/ 918094 w 1953894"/>
              <a:gd name="connsiteY88" fmla="*/ 865742 h 3694831"/>
              <a:gd name="connsiteX89" fmla="*/ 922131 w 1953894"/>
              <a:gd name="connsiteY89" fmla="*/ 873814 h 3694831"/>
              <a:gd name="connsiteX90" fmla="*/ 879238 w 1953894"/>
              <a:gd name="connsiteY90" fmla="*/ 903578 h 3694831"/>
              <a:gd name="connsiteX91" fmla="*/ 873687 w 1953894"/>
              <a:gd name="connsiteY91" fmla="*/ 915685 h 3694831"/>
              <a:gd name="connsiteX92" fmla="*/ 869650 w 1953894"/>
              <a:gd name="connsiteY92" fmla="*/ 946458 h 3694831"/>
              <a:gd name="connsiteX93" fmla="*/ 890340 w 1953894"/>
              <a:gd name="connsiteY93" fmla="*/ 982276 h 3694831"/>
              <a:gd name="connsiteX94" fmla="*/ 903965 w 1953894"/>
              <a:gd name="connsiteY94" fmla="*/ 1013553 h 3694831"/>
              <a:gd name="connsiteX95" fmla="*/ 992779 w 1953894"/>
              <a:gd name="connsiteY95" fmla="*/ 849599 h 3694831"/>
              <a:gd name="connsiteX96" fmla="*/ 1051820 w 1953894"/>
              <a:gd name="connsiteY96" fmla="*/ 749713 h 3694831"/>
              <a:gd name="connsiteX97" fmla="*/ 1045764 w 1953894"/>
              <a:gd name="connsiteY97" fmla="*/ 733570 h 3694831"/>
              <a:gd name="connsiteX98" fmla="*/ 1047278 w 1953894"/>
              <a:gd name="connsiteY98" fmla="*/ 733570 h 3694831"/>
              <a:gd name="connsiteX99" fmla="*/ 1067968 w 1953894"/>
              <a:gd name="connsiteY99" fmla="*/ 740633 h 3694831"/>
              <a:gd name="connsiteX100" fmla="*/ 1081592 w 1953894"/>
              <a:gd name="connsiteY100" fmla="*/ 761821 h 3694831"/>
              <a:gd name="connsiteX101" fmla="*/ 1103796 w 1953894"/>
              <a:gd name="connsiteY101" fmla="*/ 786540 h 3694831"/>
              <a:gd name="connsiteX102" fmla="*/ 1131550 w 1953894"/>
              <a:gd name="connsiteY102" fmla="*/ 806719 h 3694831"/>
              <a:gd name="connsiteX103" fmla="*/ 1148203 w 1953894"/>
              <a:gd name="connsiteY103" fmla="*/ 817313 h 3694831"/>
              <a:gd name="connsiteX104" fmla="*/ 1173939 w 1953894"/>
              <a:gd name="connsiteY104" fmla="*/ 834465 h 3694831"/>
              <a:gd name="connsiteX105" fmla="*/ 1200684 w 1953894"/>
              <a:gd name="connsiteY105" fmla="*/ 836987 h 3694831"/>
              <a:gd name="connsiteX106" fmla="*/ 1314729 w 1953894"/>
              <a:gd name="connsiteY106" fmla="*/ 850608 h 3694831"/>
              <a:gd name="connsiteX107" fmla="*/ 1458546 w 1953894"/>
              <a:gd name="connsiteY107" fmla="*/ 876841 h 3694831"/>
              <a:gd name="connsiteX108" fmla="*/ 1489833 w 1953894"/>
              <a:gd name="connsiteY108" fmla="*/ 884408 h 3694831"/>
              <a:gd name="connsiteX109" fmla="*/ 1525661 w 1953894"/>
              <a:gd name="connsiteY109" fmla="*/ 901560 h 3694831"/>
              <a:gd name="connsiteX110" fmla="*/ 1541809 w 1953894"/>
              <a:gd name="connsiteY110" fmla="*/ 942927 h 3694831"/>
              <a:gd name="connsiteX111" fmla="*/ 1546856 w 1953894"/>
              <a:gd name="connsiteY111" fmla="*/ 991861 h 3694831"/>
              <a:gd name="connsiteX112" fmla="*/ 1563508 w 1953894"/>
              <a:gd name="connsiteY112" fmla="*/ 1018598 h 3694831"/>
              <a:gd name="connsiteX113" fmla="*/ 1584198 w 1953894"/>
              <a:gd name="connsiteY113" fmla="*/ 1032723 h 3694831"/>
              <a:gd name="connsiteX114" fmla="*/ 1598832 w 1953894"/>
              <a:gd name="connsiteY114" fmla="*/ 1050884 h 3694831"/>
              <a:gd name="connsiteX115" fmla="*/ 1605392 w 1953894"/>
              <a:gd name="connsiteY115" fmla="*/ 1036759 h 3694831"/>
              <a:gd name="connsiteX116" fmla="*/ 1624568 w 1953894"/>
              <a:gd name="connsiteY116" fmla="*/ 984798 h 3694831"/>
              <a:gd name="connsiteX117" fmla="*/ 1638697 w 1953894"/>
              <a:gd name="connsiteY117" fmla="*/ 946458 h 3694831"/>
              <a:gd name="connsiteX118" fmla="*/ 1649799 w 1953894"/>
              <a:gd name="connsiteY118" fmla="*/ 897524 h 3694831"/>
              <a:gd name="connsiteX119" fmla="*/ 1659891 w 1953894"/>
              <a:gd name="connsiteY119" fmla="*/ 813277 h 3694831"/>
              <a:gd name="connsiteX120" fmla="*/ 1662414 w 1953894"/>
              <a:gd name="connsiteY120" fmla="*/ 787044 h 3694831"/>
              <a:gd name="connsiteX121" fmla="*/ 1662414 w 1953894"/>
              <a:gd name="connsiteY121" fmla="*/ 776955 h 3694831"/>
              <a:gd name="connsiteX122" fmla="*/ 1658377 w 1953894"/>
              <a:gd name="connsiteY122" fmla="*/ 748200 h 3694831"/>
              <a:gd name="connsiteX123" fmla="*/ 1665442 w 1953894"/>
              <a:gd name="connsiteY123" fmla="*/ 710364 h 3694831"/>
              <a:gd name="connsiteX124" fmla="*/ 1676544 w 1953894"/>
              <a:gd name="connsiteY124" fmla="*/ 697248 h 3694831"/>
              <a:gd name="connsiteX125" fmla="*/ 1677049 w 1953894"/>
              <a:gd name="connsiteY125" fmla="*/ 696743 h 3694831"/>
              <a:gd name="connsiteX126" fmla="*/ 1667965 w 1953894"/>
              <a:gd name="connsiteY126" fmla="*/ 679591 h 3694831"/>
              <a:gd name="connsiteX127" fmla="*/ 1662919 w 1953894"/>
              <a:gd name="connsiteY127" fmla="*/ 660421 h 3694831"/>
              <a:gd name="connsiteX128" fmla="*/ 1657368 w 1953894"/>
              <a:gd name="connsiteY128" fmla="*/ 654368 h 3694831"/>
              <a:gd name="connsiteX129" fmla="*/ 1653836 w 1953894"/>
              <a:gd name="connsiteY129" fmla="*/ 640747 h 3694831"/>
              <a:gd name="connsiteX130" fmla="*/ 1655854 w 1953894"/>
              <a:gd name="connsiteY130" fmla="*/ 616532 h 3694831"/>
              <a:gd name="connsiteX131" fmla="*/ 1657368 w 1953894"/>
              <a:gd name="connsiteY131" fmla="*/ 594840 h 3694831"/>
              <a:gd name="connsiteX132" fmla="*/ 1661910 w 1953894"/>
              <a:gd name="connsiteY132" fmla="*/ 575165 h 3694831"/>
              <a:gd name="connsiteX133" fmla="*/ 1675030 w 1953894"/>
              <a:gd name="connsiteY133" fmla="*/ 561544 h 3694831"/>
              <a:gd name="connsiteX134" fmla="*/ 1676544 w 1953894"/>
              <a:gd name="connsiteY134" fmla="*/ 556500 h 3694831"/>
              <a:gd name="connsiteX135" fmla="*/ 1679067 w 1953894"/>
              <a:gd name="connsiteY135" fmla="*/ 540357 h 3694831"/>
              <a:gd name="connsiteX136" fmla="*/ 1684113 w 1953894"/>
              <a:gd name="connsiteY136" fmla="*/ 517151 h 3694831"/>
              <a:gd name="connsiteX137" fmla="*/ 1678058 w 1953894"/>
              <a:gd name="connsiteY137" fmla="*/ 518664 h 3694831"/>
              <a:gd name="connsiteX138" fmla="*/ 1661405 w 1953894"/>
              <a:gd name="connsiteY138" fmla="*/ 522196 h 3694831"/>
              <a:gd name="connsiteX139" fmla="*/ 1639706 w 1953894"/>
              <a:gd name="connsiteY139" fmla="*/ 534303 h 3694831"/>
              <a:gd name="connsiteX140" fmla="*/ 1612457 w 1953894"/>
              <a:gd name="connsiteY140" fmla="*/ 553977 h 3694831"/>
              <a:gd name="connsiteX141" fmla="*/ 1583693 w 1953894"/>
              <a:gd name="connsiteY141" fmla="*/ 552464 h 3694831"/>
              <a:gd name="connsiteX142" fmla="*/ 1572591 w 1953894"/>
              <a:gd name="connsiteY142" fmla="*/ 534807 h 3694831"/>
              <a:gd name="connsiteX143" fmla="*/ 1570573 w 1953894"/>
              <a:gd name="connsiteY143" fmla="*/ 528249 h 3694831"/>
              <a:gd name="connsiteX144" fmla="*/ 1599336 w 1953894"/>
              <a:gd name="connsiteY144" fmla="*/ 501008 h 3694831"/>
              <a:gd name="connsiteX145" fmla="*/ 1604887 w 1953894"/>
              <a:gd name="connsiteY145" fmla="*/ 495458 h 3694831"/>
              <a:gd name="connsiteX146" fmla="*/ 1623054 w 1953894"/>
              <a:gd name="connsiteY146" fmla="*/ 475279 h 3694831"/>
              <a:gd name="connsiteX147" fmla="*/ 1651817 w 1953894"/>
              <a:gd name="connsiteY147" fmla="*/ 459641 h 3694831"/>
              <a:gd name="connsiteX148" fmla="*/ 1688655 w 1953894"/>
              <a:gd name="connsiteY148" fmla="*/ 443498 h 3694831"/>
              <a:gd name="connsiteX149" fmla="*/ 1691178 w 1953894"/>
              <a:gd name="connsiteY149" fmla="*/ 429877 h 3694831"/>
              <a:gd name="connsiteX150" fmla="*/ 1707326 w 1953894"/>
              <a:gd name="connsiteY150" fmla="*/ 379429 h 3694831"/>
              <a:gd name="connsiteX151" fmla="*/ 1751733 w 1953894"/>
              <a:gd name="connsiteY151" fmla="*/ 363791 h 3694831"/>
              <a:gd name="connsiteX152" fmla="*/ 1771413 w 1953894"/>
              <a:gd name="connsiteY152" fmla="*/ 395573 h 3694831"/>
              <a:gd name="connsiteX153" fmla="*/ 1773936 w 1953894"/>
              <a:gd name="connsiteY153" fmla="*/ 422310 h 3694831"/>
              <a:gd name="connsiteX154" fmla="*/ 1794626 w 1953894"/>
              <a:gd name="connsiteY154" fmla="*/ 432399 h 3694831"/>
              <a:gd name="connsiteX155" fmla="*/ 1818848 w 1953894"/>
              <a:gd name="connsiteY155" fmla="*/ 451065 h 3694831"/>
              <a:gd name="connsiteX156" fmla="*/ 1822380 w 1953894"/>
              <a:gd name="connsiteY156" fmla="*/ 425337 h 3694831"/>
              <a:gd name="connsiteX157" fmla="*/ 1815820 w 1953894"/>
              <a:gd name="connsiteY157" fmla="*/ 394564 h 3694831"/>
              <a:gd name="connsiteX158" fmla="*/ 1814811 w 1953894"/>
              <a:gd name="connsiteY158" fmla="*/ 362782 h 3694831"/>
              <a:gd name="connsiteX159" fmla="*/ 1812792 w 1953894"/>
              <a:gd name="connsiteY159" fmla="*/ 332009 h 3694831"/>
              <a:gd name="connsiteX160" fmla="*/ 1812288 w 1953894"/>
              <a:gd name="connsiteY160" fmla="*/ 296191 h 3694831"/>
              <a:gd name="connsiteX161" fmla="*/ 1810269 w 1953894"/>
              <a:gd name="connsiteY161" fmla="*/ 244735 h 3694831"/>
              <a:gd name="connsiteX162" fmla="*/ 1827931 w 1953894"/>
              <a:gd name="connsiteY162" fmla="*/ 200846 h 3694831"/>
              <a:gd name="connsiteX163" fmla="*/ 1853667 w 1953894"/>
              <a:gd name="connsiteY163" fmla="*/ 203368 h 3694831"/>
              <a:gd name="connsiteX164" fmla="*/ 1858208 w 1953894"/>
              <a:gd name="connsiteY164" fmla="*/ 229096 h 3694831"/>
              <a:gd name="connsiteX165" fmla="*/ 1861741 w 1953894"/>
              <a:gd name="connsiteY165" fmla="*/ 254320 h 3694831"/>
              <a:gd name="connsiteX166" fmla="*/ 1865273 w 1953894"/>
              <a:gd name="connsiteY166" fmla="*/ 279544 h 3694831"/>
              <a:gd name="connsiteX167" fmla="*/ 1873347 w 1953894"/>
              <a:gd name="connsiteY167" fmla="*/ 308803 h 3694831"/>
              <a:gd name="connsiteX168" fmla="*/ 1881926 w 1953894"/>
              <a:gd name="connsiteY168" fmla="*/ 341089 h 3694831"/>
              <a:gd name="connsiteX169" fmla="*/ 1888486 w 1953894"/>
              <a:gd name="connsiteY169" fmla="*/ 372871 h 3694831"/>
              <a:gd name="connsiteX170" fmla="*/ 1892523 w 1953894"/>
              <a:gd name="connsiteY170" fmla="*/ 412220 h 3694831"/>
              <a:gd name="connsiteX171" fmla="*/ 1909680 w 1953894"/>
              <a:gd name="connsiteY171" fmla="*/ 470739 h 3694831"/>
              <a:gd name="connsiteX172" fmla="*/ 1916745 w 1953894"/>
              <a:gd name="connsiteY172" fmla="*/ 494449 h 3694831"/>
              <a:gd name="connsiteX173" fmla="*/ 1919268 w 1953894"/>
              <a:gd name="connsiteY173" fmla="*/ 513115 h 3694831"/>
              <a:gd name="connsiteX174" fmla="*/ 1934406 w 1953894"/>
              <a:gd name="connsiteY174" fmla="*/ 533294 h 3694831"/>
              <a:gd name="connsiteX175" fmla="*/ 1933397 w 1953894"/>
              <a:gd name="connsiteY175" fmla="*/ 564067 h 3694831"/>
              <a:gd name="connsiteX176" fmla="*/ 1922800 w 1953894"/>
              <a:gd name="connsiteY176" fmla="*/ 597867 h 3694831"/>
              <a:gd name="connsiteX177" fmla="*/ 1921791 w 1953894"/>
              <a:gd name="connsiteY177" fmla="*/ 623595 h 3694831"/>
              <a:gd name="connsiteX178" fmla="*/ 1911698 w 1953894"/>
              <a:gd name="connsiteY178" fmla="*/ 652854 h 3694831"/>
              <a:gd name="connsiteX179" fmla="*/ 1906148 w 1953894"/>
              <a:gd name="connsiteY179" fmla="*/ 666979 h 3694831"/>
              <a:gd name="connsiteX180" fmla="*/ 1900092 w 1953894"/>
              <a:gd name="connsiteY180" fmla="*/ 689176 h 3694831"/>
              <a:gd name="connsiteX181" fmla="*/ 1894037 w 1953894"/>
              <a:gd name="connsiteY181" fmla="*/ 716418 h 3694831"/>
              <a:gd name="connsiteX182" fmla="*/ 1894541 w 1953894"/>
              <a:gd name="connsiteY182" fmla="*/ 717427 h 3694831"/>
              <a:gd name="connsiteX183" fmla="*/ 1909175 w 1953894"/>
              <a:gd name="connsiteY183" fmla="*/ 747695 h 3694831"/>
              <a:gd name="connsiteX184" fmla="*/ 1917249 w 1953894"/>
              <a:gd name="connsiteY184" fmla="*/ 776450 h 3694831"/>
              <a:gd name="connsiteX185" fmla="*/ 1921286 w 1953894"/>
              <a:gd name="connsiteY185" fmla="*/ 793098 h 3694831"/>
              <a:gd name="connsiteX186" fmla="*/ 1930370 w 1953894"/>
              <a:gd name="connsiteY186" fmla="*/ 831942 h 3694831"/>
              <a:gd name="connsiteX187" fmla="*/ 1947022 w 1953894"/>
              <a:gd name="connsiteY187" fmla="*/ 915181 h 3694831"/>
              <a:gd name="connsiteX188" fmla="*/ 1949545 w 1953894"/>
              <a:gd name="connsiteY188" fmla="*/ 1037768 h 3694831"/>
              <a:gd name="connsiteX189" fmla="*/ 1946013 w 1953894"/>
              <a:gd name="connsiteY189" fmla="*/ 1076612 h 3694831"/>
              <a:gd name="connsiteX190" fmla="*/ 1953582 w 1953894"/>
              <a:gd name="connsiteY190" fmla="*/ 1135636 h 3694831"/>
              <a:gd name="connsiteX191" fmla="*/ 1924819 w 1953894"/>
              <a:gd name="connsiteY191" fmla="*/ 1263772 h 3694831"/>
              <a:gd name="connsiteX192" fmla="*/ 1843070 w 1953894"/>
              <a:gd name="connsiteY192" fmla="*/ 1404520 h 3694831"/>
              <a:gd name="connsiteX193" fmla="*/ 1757284 w 1953894"/>
              <a:gd name="connsiteY193" fmla="*/ 1446392 h 3694831"/>
              <a:gd name="connsiteX194" fmla="*/ 1657873 w 1953894"/>
              <a:gd name="connsiteY194" fmla="*/ 1463544 h 3694831"/>
              <a:gd name="connsiteX195" fmla="*/ 1588235 w 1953894"/>
              <a:gd name="connsiteY195" fmla="*/ 1457995 h 3694831"/>
              <a:gd name="connsiteX196" fmla="*/ 1512037 w 1953894"/>
              <a:gd name="connsiteY196" fmla="*/ 1442860 h 3694831"/>
              <a:gd name="connsiteX197" fmla="*/ 1463088 w 1953894"/>
              <a:gd name="connsiteY197" fmla="*/ 1425203 h 3694831"/>
              <a:gd name="connsiteX198" fmla="*/ 1428774 w 1953894"/>
              <a:gd name="connsiteY198" fmla="*/ 1401493 h 3694831"/>
              <a:gd name="connsiteX199" fmla="*/ 1387394 w 1953894"/>
              <a:gd name="connsiteY199" fmla="*/ 1463544 h 3694831"/>
              <a:gd name="connsiteX200" fmla="*/ 1375788 w 1953894"/>
              <a:gd name="connsiteY200" fmla="*/ 1523576 h 3694831"/>
              <a:gd name="connsiteX201" fmla="*/ 1375283 w 1953894"/>
              <a:gd name="connsiteY201" fmla="*/ 1775309 h 3694831"/>
              <a:gd name="connsiteX202" fmla="*/ 1417167 w 1953894"/>
              <a:gd name="connsiteY202" fmla="*/ 1988197 h 3694831"/>
              <a:gd name="connsiteX203" fmla="*/ 1412121 w 1953894"/>
              <a:gd name="connsiteY203" fmla="*/ 1993746 h 3694831"/>
              <a:gd name="connsiteX204" fmla="*/ 1417672 w 1953894"/>
              <a:gd name="connsiteY204" fmla="*/ 1997277 h 3694831"/>
              <a:gd name="connsiteX205" fmla="*/ 1419186 w 1953894"/>
              <a:gd name="connsiteY205" fmla="*/ 2003835 h 3694831"/>
              <a:gd name="connsiteX206" fmla="*/ 1458546 w 1953894"/>
              <a:gd name="connsiteY206" fmla="*/ 2220759 h 3694831"/>
              <a:gd name="connsiteX207" fmla="*/ 1517083 w 1953894"/>
              <a:gd name="connsiteY207" fmla="*/ 2517389 h 3694831"/>
              <a:gd name="connsiteX208" fmla="*/ 1544332 w 1953894"/>
              <a:gd name="connsiteY208" fmla="*/ 2696982 h 3694831"/>
              <a:gd name="connsiteX209" fmla="*/ 1400010 w 1953894"/>
              <a:gd name="connsiteY209" fmla="*/ 2750961 h 3694831"/>
              <a:gd name="connsiteX210" fmla="*/ 1387899 w 1953894"/>
              <a:gd name="connsiteY210" fmla="*/ 2905834 h 3694831"/>
              <a:gd name="connsiteX211" fmla="*/ 1364686 w 1953894"/>
              <a:gd name="connsiteY211" fmla="*/ 3154035 h 3694831"/>
              <a:gd name="connsiteX212" fmla="*/ 1343997 w 1953894"/>
              <a:gd name="connsiteY212" fmla="*/ 3621682 h 3694831"/>
              <a:gd name="connsiteX213" fmla="*/ 1342988 w 1953894"/>
              <a:gd name="connsiteY213" fmla="*/ 3694831 h 3694831"/>
              <a:gd name="connsiteX214" fmla="*/ 906488 w 1953894"/>
              <a:gd name="connsiteY214" fmla="*/ 3694831 h 3694831"/>
              <a:gd name="connsiteX215" fmla="*/ 888321 w 1953894"/>
              <a:gd name="connsiteY215" fmla="*/ 3454702 h 3694831"/>
              <a:gd name="connsiteX216" fmla="*/ 830290 w 1953894"/>
              <a:gd name="connsiteY216" fmla="*/ 3120740 h 3694831"/>
              <a:gd name="connsiteX217" fmla="*/ 790424 w 1953894"/>
              <a:gd name="connsiteY217" fmla="*/ 3342204 h 3694831"/>
              <a:gd name="connsiteX218" fmla="*/ 753082 w 1953894"/>
              <a:gd name="connsiteY218" fmla="*/ 3694831 h 3694831"/>
              <a:gd name="connsiteX219" fmla="*/ 343328 w 1953894"/>
              <a:gd name="connsiteY219" fmla="*/ 3694831 h 3694831"/>
              <a:gd name="connsiteX220" fmla="*/ 331721 w 1953894"/>
              <a:gd name="connsiteY220" fmla="*/ 3167656 h 3694831"/>
              <a:gd name="connsiteX221" fmla="*/ 327684 w 1953894"/>
              <a:gd name="connsiteY221" fmla="*/ 2860936 h 3694831"/>
              <a:gd name="connsiteX222" fmla="*/ 287819 w 1953894"/>
              <a:gd name="connsiteY222" fmla="*/ 2850342 h 3694831"/>
              <a:gd name="connsiteX223" fmla="*/ 295388 w 1953894"/>
              <a:gd name="connsiteY223" fmla="*/ 2731286 h 3694831"/>
              <a:gd name="connsiteX224" fmla="*/ 308004 w 1953894"/>
              <a:gd name="connsiteY224" fmla="*/ 2532019 h 3694831"/>
              <a:gd name="connsiteX225" fmla="*/ 332731 w 1953894"/>
              <a:gd name="connsiteY225" fmla="*/ 2318122 h 3694831"/>
              <a:gd name="connsiteX226" fmla="*/ 345851 w 1953894"/>
              <a:gd name="connsiteY226" fmla="*/ 2138025 h 3694831"/>
              <a:gd name="connsiteX227" fmla="*/ 375119 w 1953894"/>
              <a:gd name="connsiteY227" fmla="*/ 1979116 h 3694831"/>
              <a:gd name="connsiteX228" fmla="*/ 382688 w 1953894"/>
              <a:gd name="connsiteY228" fmla="*/ 1954901 h 3694831"/>
              <a:gd name="connsiteX229" fmla="*/ 461410 w 1953894"/>
              <a:gd name="connsiteY229" fmla="*/ 1952883 h 3694831"/>
              <a:gd name="connsiteX230" fmla="*/ 813637 w 1953894"/>
              <a:gd name="connsiteY230" fmla="*/ 1992232 h 3694831"/>
              <a:gd name="connsiteX231" fmla="*/ 949381 w 1953894"/>
              <a:gd name="connsiteY231" fmla="*/ 2024519 h 3694831"/>
              <a:gd name="connsiteX232" fmla="*/ 953418 w 1953894"/>
              <a:gd name="connsiteY232" fmla="*/ 2005853 h 3694831"/>
              <a:gd name="connsiteX233" fmla="*/ 957455 w 1953894"/>
              <a:gd name="connsiteY233" fmla="*/ 1999295 h 3694831"/>
              <a:gd name="connsiteX234" fmla="*/ 940298 w 1953894"/>
              <a:gd name="connsiteY234" fmla="*/ 1407547 h 3694831"/>
              <a:gd name="connsiteX235" fmla="*/ 942316 w 1953894"/>
              <a:gd name="connsiteY235" fmla="*/ 1343983 h 3694831"/>
              <a:gd name="connsiteX236" fmla="*/ 854512 w 1953894"/>
              <a:gd name="connsiteY236" fmla="*/ 1335407 h 3694831"/>
              <a:gd name="connsiteX237" fmla="*/ 527011 w 1953894"/>
              <a:gd name="connsiteY237" fmla="*/ 1311192 h 3694831"/>
              <a:gd name="connsiteX238" fmla="*/ 172260 w 1953894"/>
              <a:gd name="connsiteY238" fmla="*/ 1287987 h 3694831"/>
              <a:gd name="connsiteX239" fmla="*/ 173774 w 1953894"/>
              <a:gd name="connsiteY239" fmla="*/ 1281428 h 3694831"/>
              <a:gd name="connsiteX240" fmla="*/ 185380 w 1953894"/>
              <a:gd name="connsiteY240" fmla="*/ 1245611 h 3694831"/>
              <a:gd name="connsiteX241" fmla="*/ 194464 w 1953894"/>
              <a:gd name="connsiteY241" fmla="*/ 1216856 h 3694831"/>
              <a:gd name="connsiteX242" fmla="*/ 199005 w 1953894"/>
              <a:gd name="connsiteY242" fmla="*/ 1189110 h 3694831"/>
              <a:gd name="connsiteX243" fmla="*/ 204052 w 1953894"/>
              <a:gd name="connsiteY243" fmla="*/ 1162877 h 3694831"/>
              <a:gd name="connsiteX244" fmla="*/ 203042 w 1953894"/>
              <a:gd name="connsiteY244" fmla="*/ 1149761 h 3694831"/>
              <a:gd name="connsiteX245" fmla="*/ 203042 w 1953894"/>
              <a:gd name="connsiteY245" fmla="*/ 1121006 h 3694831"/>
              <a:gd name="connsiteX246" fmla="*/ 208593 w 1953894"/>
              <a:gd name="connsiteY246" fmla="*/ 1090737 h 3694831"/>
              <a:gd name="connsiteX247" fmla="*/ 216667 w 1953894"/>
              <a:gd name="connsiteY247" fmla="*/ 1065009 h 3694831"/>
              <a:gd name="connsiteX248" fmla="*/ 219695 w 1953894"/>
              <a:gd name="connsiteY248" fmla="*/ 1036254 h 3694831"/>
              <a:gd name="connsiteX249" fmla="*/ 238366 w 1953894"/>
              <a:gd name="connsiteY249" fmla="*/ 1015571 h 3694831"/>
              <a:gd name="connsiteX250" fmla="*/ 253505 w 1953894"/>
              <a:gd name="connsiteY250" fmla="*/ 1012039 h 3694831"/>
              <a:gd name="connsiteX251" fmla="*/ 279745 w 1953894"/>
              <a:gd name="connsiteY251" fmla="*/ 992869 h 3694831"/>
              <a:gd name="connsiteX252" fmla="*/ 358466 w 1953894"/>
              <a:gd name="connsiteY252" fmla="*/ 953521 h 3694831"/>
              <a:gd name="connsiteX253" fmla="*/ 468474 w 1953894"/>
              <a:gd name="connsiteY253" fmla="*/ 906100 h 3694831"/>
              <a:gd name="connsiteX254" fmla="*/ 532562 w 1953894"/>
              <a:gd name="connsiteY254" fmla="*/ 880876 h 3694831"/>
              <a:gd name="connsiteX255" fmla="*/ 606237 w 1953894"/>
              <a:gd name="connsiteY255" fmla="*/ 847581 h 3694831"/>
              <a:gd name="connsiteX256" fmla="*/ 633991 w 1953894"/>
              <a:gd name="connsiteY256" fmla="*/ 813781 h 3694831"/>
              <a:gd name="connsiteX257" fmla="*/ 658213 w 1953894"/>
              <a:gd name="connsiteY257" fmla="*/ 773423 h 3694831"/>
              <a:gd name="connsiteX258" fmla="*/ 675875 w 1953894"/>
              <a:gd name="connsiteY258" fmla="*/ 761821 h 3694831"/>
              <a:gd name="connsiteX259" fmla="*/ 675875 w 1953894"/>
              <a:gd name="connsiteY259" fmla="*/ 762829 h 3694831"/>
              <a:gd name="connsiteX260" fmla="*/ 676379 w 1953894"/>
              <a:gd name="connsiteY260" fmla="*/ 804196 h 3694831"/>
              <a:gd name="connsiteX261" fmla="*/ 683444 w 1953894"/>
              <a:gd name="connsiteY261" fmla="*/ 852121 h 3694831"/>
              <a:gd name="connsiteX262" fmla="*/ 703125 w 1953894"/>
              <a:gd name="connsiteY262" fmla="*/ 976726 h 3694831"/>
              <a:gd name="connsiteX263" fmla="*/ 733402 w 1953894"/>
              <a:gd name="connsiteY263" fmla="*/ 1066523 h 3694831"/>
              <a:gd name="connsiteX264" fmla="*/ 734411 w 1953894"/>
              <a:gd name="connsiteY264" fmla="*/ 1064000 h 3694831"/>
              <a:gd name="connsiteX265" fmla="*/ 777809 w 1953894"/>
              <a:gd name="connsiteY265" fmla="*/ 989338 h 3694831"/>
              <a:gd name="connsiteX266" fmla="*/ 807077 w 1953894"/>
              <a:gd name="connsiteY266" fmla="*/ 942927 h 3694831"/>
              <a:gd name="connsiteX267" fmla="*/ 811114 w 1953894"/>
              <a:gd name="connsiteY267" fmla="*/ 921739 h 3694831"/>
              <a:gd name="connsiteX268" fmla="*/ 812628 w 1953894"/>
              <a:gd name="connsiteY268" fmla="*/ 902064 h 3694831"/>
              <a:gd name="connsiteX269" fmla="*/ 778818 w 1953894"/>
              <a:gd name="connsiteY269" fmla="*/ 872300 h 3694831"/>
              <a:gd name="connsiteX270" fmla="*/ 803545 w 1953894"/>
              <a:gd name="connsiteY270" fmla="*/ 839510 h 3694831"/>
              <a:gd name="connsiteX271" fmla="*/ 835841 w 1953894"/>
              <a:gd name="connsiteY271" fmla="*/ 821853 h 3694831"/>
              <a:gd name="connsiteX272" fmla="*/ 834831 w 1953894"/>
              <a:gd name="connsiteY272" fmla="*/ 817817 h 3694831"/>
              <a:gd name="connsiteX273" fmla="*/ 742990 w 1953894"/>
              <a:gd name="connsiteY273" fmla="*/ 759803 h 3694831"/>
              <a:gd name="connsiteX274" fmla="*/ 701611 w 1953894"/>
              <a:gd name="connsiteY274" fmla="*/ 731552 h 3694831"/>
              <a:gd name="connsiteX275" fmla="*/ 701106 w 1953894"/>
              <a:gd name="connsiteY275" fmla="*/ 700275 h 3694831"/>
              <a:gd name="connsiteX276" fmla="*/ 696060 w 1953894"/>
              <a:gd name="connsiteY276" fmla="*/ 693212 h 3694831"/>
              <a:gd name="connsiteX277" fmla="*/ 689500 w 1953894"/>
              <a:gd name="connsiteY277" fmla="*/ 660926 h 3694831"/>
              <a:gd name="connsiteX278" fmla="*/ 680921 w 1953894"/>
              <a:gd name="connsiteY278" fmla="*/ 641251 h 3694831"/>
              <a:gd name="connsiteX279" fmla="*/ 670829 w 1953894"/>
              <a:gd name="connsiteY279" fmla="*/ 626117 h 3694831"/>
              <a:gd name="connsiteX280" fmla="*/ 641560 w 1953894"/>
              <a:gd name="connsiteY280" fmla="*/ 567094 h 3694831"/>
              <a:gd name="connsiteX281" fmla="*/ 632477 w 1953894"/>
              <a:gd name="connsiteY281" fmla="*/ 527745 h 3694831"/>
              <a:gd name="connsiteX282" fmla="*/ 608255 w 1953894"/>
              <a:gd name="connsiteY282" fmla="*/ 516646 h 3694831"/>
              <a:gd name="connsiteX283" fmla="*/ 602200 w 1953894"/>
              <a:gd name="connsiteY283" fmla="*/ 478306 h 3694831"/>
              <a:gd name="connsiteX284" fmla="*/ 600181 w 1953894"/>
              <a:gd name="connsiteY284" fmla="*/ 459136 h 3694831"/>
              <a:gd name="connsiteX285" fmla="*/ 604723 w 1953894"/>
              <a:gd name="connsiteY285" fmla="*/ 430381 h 3694831"/>
              <a:gd name="connsiteX286" fmla="*/ 606741 w 1953894"/>
              <a:gd name="connsiteY286" fmla="*/ 403140 h 3694831"/>
              <a:gd name="connsiteX287" fmla="*/ 606741 w 1953894"/>
              <a:gd name="connsiteY287" fmla="*/ 377916 h 3694831"/>
              <a:gd name="connsiteX288" fmla="*/ 611283 w 1953894"/>
              <a:gd name="connsiteY288" fmla="*/ 376907 h 3694831"/>
              <a:gd name="connsiteX289" fmla="*/ 609265 w 1953894"/>
              <a:gd name="connsiteY289" fmla="*/ 344621 h 3694831"/>
              <a:gd name="connsiteX290" fmla="*/ 605732 w 1953894"/>
              <a:gd name="connsiteY290" fmla="*/ 216989 h 3694831"/>
              <a:gd name="connsiteX291" fmla="*/ 606237 w 1953894"/>
              <a:gd name="connsiteY291" fmla="*/ 180667 h 3694831"/>
              <a:gd name="connsiteX292" fmla="*/ 604218 w 1953894"/>
              <a:gd name="connsiteY292" fmla="*/ 154434 h 3694831"/>
              <a:gd name="connsiteX293" fmla="*/ 600686 w 1953894"/>
              <a:gd name="connsiteY293" fmla="*/ 141318 h 3694831"/>
              <a:gd name="connsiteX294" fmla="*/ 604723 w 1953894"/>
              <a:gd name="connsiteY294" fmla="*/ 126184 h 3694831"/>
              <a:gd name="connsiteX295" fmla="*/ 613806 w 1953894"/>
              <a:gd name="connsiteY295" fmla="*/ 97933 h 3694831"/>
              <a:gd name="connsiteX296" fmla="*/ 620366 w 1953894"/>
              <a:gd name="connsiteY296" fmla="*/ 86835 h 3694831"/>
              <a:gd name="connsiteX297" fmla="*/ 623899 w 1953894"/>
              <a:gd name="connsiteY297" fmla="*/ 84817 h 3694831"/>
              <a:gd name="connsiteX298" fmla="*/ 626926 w 1953894"/>
              <a:gd name="connsiteY298" fmla="*/ 81790 h 3694831"/>
              <a:gd name="connsiteX299" fmla="*/ 628945 w 1953894"/>
              <a:gd name="connsiteY299" fmla="*/ 76745 h 3694831"/>
              <a:gd name="connsiteX300" fmla="*/ 650644 w 1953894"/>
              <a:gd name="connsiteY300" fmla="*/ 54548 h 3694831"/>
              <a:gd name="connsiteX301" fmla="*/ 679912 w 1953894"/>
              <a:gd name="connsiteY301" fmla="*/ 35883 h 3694831"/>
              <a:gd name="connsiteX302" fmla="*/ 684453 w 1953894"/>
              <a:gd name="connsiteY302" fmla="*/ 28820 h 3694831"/>
              <a:gd name="connsiteX303" fmla="*/ 687986 w 1953894"/>
              <a:gd name="connsiteY303" fmla="*/ 26298 h 3694831"/>
              <a:gd name="connsiteX304" fmla="*/ 692527 w 1953894"/>
              <a:gd name="connsiteY304" fmla="*/ 27307 h 3694831"/>
              <a:gd name="connsiteX305" fmla="*/ 697069 w 1953894"/>
              <a:gd name="connsiteY305" fmla="*/ 26802 h 3694831"/>
              <a:gd name="connsiteX306" fmla="*/ 723309 w 1953894"/>
              <a:gd name="connsiteY306" fmla="*/ 8641 h 3694831"/>
              <a:gd name="connsiteX307" fmla="*/ 725328 w 1953894"/>
              <a:gd name="connsiteY307" fmla="*/ 11668 h 3694831"/>
              <a:gd name="connsiteX308" fmla="*/ 729365 w 1953894"/>
              <a:gd name="connsiteY308" fmla="*/ 14695 h 3694831"/>
              <a:gd name="connsiteX309" fmla="*/ 733402 w 1953894"/>
              <a:gd name="connsiteY309" fmla="*/ 17722 h 3694831"/>
              <a:gd name="connsiteX310" fmla="*/ 770744 w 1953894"/>
              <a:gd name="connsiteY310" fmla="*/ 9650 h 3694831"/>
              <a:gd name="connsiteX311" fmla="*/ 804049 w 1953894"/>
              <a:gd name="connsiteY311" fmla="*/ 6119 h 3694831"/>
              <a:gd name="connsiteX312" fmla="*/ 809600 w 1953894"/>
              <a:gd name="connsiteY312" fmla="*/ 4101 h 3694831"/>
              <a:gd name="connsiteX313" fmla="*/ 845933 w 1953894"/>
              <a:gd name="connsiteY313" fmla="*/ 5614 h 3694831"/>
              <a:gd name="connsiteX314" fmla="*/ 851799 w 1953894"/>
              <a:gd name="connsiteY314" fmla="*/ 2 h 369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953894" h="3694831">
                <a:moveTo>
                  <a:pt x="141474" y="1429468"/>
                </a:moveTo>
                <a:cubicBezTo>
                  <a:pt x="150054" y="1465240"/>
                  <a:pt x="190934" y="1621425"/>
                  <a:pt x="201533" y="1667273"/>
                </a:cubicBezTo>
                <a:cubicBezTo>
                  <a:pt x="202038" y="1669792"/>
                  <a:pt x="202542" y="1672311"/>
                  <a:pt x="203552" y="1676342"/>
                </a:cubicBezTo>
                <a:cubicBezTo>
                  <a:pt x="209103" y="1677350"/>
                  <a:pt x="214655" y="1678357"/>
                  <a:pt x="217683" y="1679365"/>
                </a:cubicBezTo>
                <a:cubicBezTo>
                  <a:pt x="224749" y="1682892"/>
                  <a:pt x="266639" y="1694480"/>
                  <a:pt x="268658" y="1695487"/>
                </a:cubicBezTo>
                <a:cubicBezTo>
                  <a:pt x="271181" y="1696495"/>
                  <a:pt x="295911" y="1702541"/>
                  <a:pt x="316604" y="1712114"/>
                </a:cubicBezTo>
                <a:cubicBezTo>
                  <a:pt x="337296" y="1721686"/>
                  <a:pt x="336792" y="1730251"/>
                  <a:pt x="337801" y="1740328"/>
                </a:cubicBezTo>
                <a:cubicBezTo>
                  <a:pt x="338810" y="1754939"/>
                  <a:pt x="320641" y="1765015"/>
                  <a:pt x="315594" y="1764511"/>
                </a:cubicBezTo>
                <a:cubicBezTo>
                  <a:pt x="310547" y="1764007"/>
                  <a:pt x="281275" y="1761488"/>
                  <a:pt x="270676" y="1757962"/>
                </a:cubicBezTo>
                <a:cubicBezTo>
                  <a:pt x="260078" y="1754435"/>
                  <a:pt x="237871" y="1749900"/>
                  <a:pt x="231310" y="1746877"/>
                </a:cubicBezTo>
                <a:cubicBezTo>
                  <a:pt x="228282" y="1745366"/>
                  <a:pt x="222225" y="1744862"/>
                  <a:pt x="218188" y="1744862"/>
                </a:cubicBezTo>
                <a:cubicBezTo>
                  <a:pt x="219197" y="1750404"/>
                  <a:pt x="220207" y="1756450"/>
                  <a:pt x="221721" y="1762496"/>
                </a:cubicBezTo>
                <a:cubicBezTo>
                  <a:pt x="235852" y="1763504"/>
                  <a:pt x="261087" y="1764007"/>
                  <a:pt x="266134" y="1765015"/>
                </a:cubicBezTo>
                <a:cubicBezTo>
                  <a:pt x="272695" y="1766023"/>
                  <a:pt x="303482" y="1770053"/>
                  <a:pt x="312566" y="1772069"/>
                </a:cubicBezTo>
                <a:cubicBezTo>
                  <a:pt x="322155" y="1774588"/>
                  <a:pt x="346381" y="1776099"/>
                  <a:pt x="366569" y="1778115"/>
                </a:cubicBezTo>
                <a:cubicBezTo>
                  <a:pt x="386757" y="1780130"/>
                  <a:pt x="408963" y="1781137"/>
                  <a:pt x="420571" y="1785672"/>
                </a:cubicBezTo>
                <a:cubicBezTo>
                  <a:pt x="432179" y="1790710"/>
                  <a:pt x="434198" y="1799275"/>
                  <a:pt x="434198" y="1811871"/>
                </a:cubicBezTo>
                <a:cubicBezTo>
                  <a:pt x="434198" y="1824466"/>
                  <a:pt x="427132" y="1832024"/>
                  <a:pt x="419562" y="1835047"/>
                </a:cubicBezTo>
                <a:cubicBezTo>
                  <a:pt x="411992" y="1838070"/>
                  <a:pt x="398869" y="1838070"/>
                  <a:pt x="381710" y="1838070"/>
                </a:cubicBezTo>
                <a:cubicBezTo>
                  <a:pt x="386757" y="1842100"/>
                  <a:pt x="388271" y="1851169"/>
                  <a:pt x="386757" y="1861246"/>
                </a:cubicBezTo>
                <a:cubicBezTo>
                  <a:pt x="384738" y="1871322"/>
                  <a:pt x="370102" y="1878376"/>
                  <a:pt x="365559" y="1879887"/>
                </a:cubicBezTo>
                <a:cubicBezTo>
                  <a:pt x="361017" y="1881399"/>
                  <a:pt x="350419" y="1884421"/>
                  <a:pt x="341334" y="1885933"/>
                </a:cubicBezTo>
                <a:cubicBezTo>
                  <a:pt x="332754" y="1887444"/>
                  <a:pt x="316604" y="1888452"/>
                  <a:pt x="309033" y="1889460"/>
                </a:cubicBezTo>
                <a:cubicBezTo>
                  <a:pt x="300958" y="1890467"/>
                  <a:pt x="279761" y="1896513"/>
                  <a:pt x="279761" y="1896513"/>
                </a:cubicBezTo>
                <a:cubicBezTo>
                  <a:pt x="279761" y="1896513"/>
                  <a:pt x="283798" y="1907597"/>
                  <a:pt x="283798" y="1913139"/>
                </a:cubicBezTo>
                <a:cubicBezTo>
                  <a:pt x="283798" y="1918681"/>
                  <a:pt x="278247" y="1928758"/>
                  <a:pt x="267143" y="1943873"/>
                </a:cubicBezTo>
                <a:cubicBezTo>
                  <a:pt x="265629" y="1946896"/>
                  <a:pt x="263106" y="1948911"/>
                  <a:pt x="260582" y="1950926"/>
                </a:cubicBezTo>
                <a:cubicBezTo>
                  <a:pt x="262097" y="1958484"/>
                  <a:pt x="262601" y="1962514"/>
                  <a:pt x="262601" y="1962514"/>
                </a:cubicBezTo>
                <a:cubicBezTo>
                  <a:pt x="266134" y="1962010"/>
                  <a:pt x="275723" y="1961003"/>
                  <a:pt x="289855" y="1959995"/>
                </a:cubicBezTo>
                <a:cubicBezTo>
                  <a:pt x="287331" y="1965033"/>
                  <a:pt x="284808" y="1972087"/>
                  <a:pt x="282284" y="1975110"/>
                </a:cubicBezTo>
                <a:cubicBezTo>
                  <a:pt x="278752" y="1980148"/>
                  <a:pt x="272190" y="1993247"/>
                  <a:pt x="267143" y="1998286"/>
                </a:cubicBezTo>
                <a:cubicBezTo>
                  <a:pt x="262097" y="2003828"/>
                  <a:pt x="246451" y="2023981"/>
                  <a:pt x="241404" y="2030530"/>
                </a:cubicBezTo>
                <a:cubicBezTo>
                  <a:pt x="236862" y="2036576"/>
                  <a:pt x="213646" y="2058745"/>
                  <a:pt x="205066" y="2068317"/>
                </a:cubicBezTo>
                <a:cubicBezTo>
                  <a:pt x="196486" y="2077890"/>
                  <a:pt x="152073" y="2109631"/>
                  <a:pt x="143493" y="2114165"/>
                </a:cubicBezTo>
                <a:cubicBezTo>
                  <a:pt x="134408" y="2119203"/>
                  <a:pt x="132894" y="2107616"/>
                  <a:pt x="132894" y="2107616"/>
                </a:cubicBezTo>
                <a:cubicBezTo>
                  <a:pt x="132894" y="2107616"/>
                  <a:pt x="125324" y="2112654"/>
                  <a:pt x="123810" y="2115173"/>
                </a:cubicBezTo>
                <a:cubicBezTo>
                  <a:pt x="121791" y="2117692"/>
                  <a:pt x="106145" y="2133814"/>
                  <a:pt x="103117" y="2133814"/>
                </a:cubicBezTo>
                <a:cubicBezTo>
                  <a:pt x="100089" y="2134318"/>
                  <a:pt x="98070" y="2129280"/>
                  <a:pt x="97061" y="2123234"/>
                </a:cubicBezTo>
                <a:cubicBezTo>
                  <a:pt x="91509" y="2090989"/>
                  <a:pt x="80406" y="2055722"/>
                  <a:pt x="69302" y="2024988"/>
                </a:cubicBezTo>
                <a:cubicBezTo>
                  <a:pt x="58199" y="1994759"/>
                  <a:pt x="30945" y="1974102"/>
                  <a:pt x="18833" y="1943873"/>
                </a:cubicBezTo>
                <a:cubicBezTo>
                  <a:pt x="9243" y="1921201"/>
                  <a:pt x="4701" y="1896513"/>
                  <a:pt x="1673" y="1871826"/>
                </a:cubicBezTo>
                <a:cubicBezTo>
                  <a:pt x="-2365" y="1837062"/>
                  <a:pt x="2178" y="1805321"/>
                  <a:pt x="2178" y="1770557"/>
                </a:cubicBezTo>
                <a:cubicBezTo>
                  <a:pt x="2178" y="1754435"/>
                  <a:pt x="1673" y="1729747"/>
                  <a:pt x="5206" y="1709594"/>
                </a:cubicBezTo>
                <a:cubicBezTo>
                  <a:pt x="9243" y="1686419"/>
                  <a:pt x="23879" y="1663746"/>
                  <a:pt x="34478" y="1642586"/>
                </a:cubicBezTo>
                <a:cubicBezTo>
                  <a:pt x="47096" y="1616891"/>
                  <a:pt x="60218" y="1591196"/>
                  <a:pt x="75863" y="1567516"/>
                </a:cubicBezTo>
                <a:cubicBezTo>
                  <a:pt x="80406" y="1560966"/>
                  <a:pt x="81415" y="1551394"/>
                  <a:pt x="84443" y="1538294"/>
                </a:cubicBezTo>
                <a:cubicBezTo>
                  <a:pt x="87471" y="1525195"/>
                  <a:pt x="106650" y="1511592"/>
                  <a:pt x="113716" y="1501011"/>
                </a:cubicBezTo>
                <a:cubicBezTo>
                  <a:pt x="120277" y="1490935"/>
                  <a:pt x="133903" y="1453652"/>
                  <a:pt x="136427" y="1445087"/>
                </a:cubicBezTo>
                <a:cubicBezTo>
                  <a:pt x="137436" y="1442064"/>
                  <a:pt x="139455" y="1436018"/>
                  <a:pt x="141474" y="1429468"/>
                </a:cubicBezTo>
                <a:close/>
                <a:moveTo>
                  <a:pt x="851799" y="2"/>
                </a:moveTo>
                <a:cubicBezTo>
                  <a:pt x="852998" y="-61"/>
                  <a:pt x="854512" y="1327"/>
                  <a:pt x="859558" y="3092"/>
                </a:cubicBezTo>
                <a:cubicBezTo>
                  <a:pt x="865613" y="5614"/>
                  <a:pt x="867632" y="2588"/>
                  <a:pt x="873183" y="3597"/>
                </a:cubicBezTo>
                <a:cubicBezTo>
                  <a:pt x="887312" y="5110"/>
                  <a:pt x="897909" y="15199"/>
                  <a:pt x="911534" y="12677"/>
                </a:cubicBezTo>
                <a:cubicBezTo>
                  <a:pt x="911534" y="12677"/>
                  <a:pt x="918094" y="13182"/>
                  <a:pt x="918094" y="14695"/>
                </a:cubicBezTo>
                <a:cubicBezTo>
                  <a:pt x="918094" y="16208"/>
                  <a:pt x="921627" y="18226"/>
                  <a:pt x="924150" y="19235"/>
                </a:cubicBezTo>
                <a:cubicBezTo>
                  <a:pt x="928691" y="21253"/>
                  <a:pt x="931719" y="24280"/>
                  <a:pt x="936261" y="25793"/>
                </a:cubicBezTo>
                <a:cubicBezTo>
                  <a:pt x="938279" y="26802"/>
                  <a:pt x="955941" y="28316"/>
                  <a:pt x="954932" y="27307"/>
                </a:cubicBezTo>
                <a:cubicBezTo>
                  <a:pt x="956446" y="28820"/>
                  <a:pt x="956950" y="30334"/>
                  <a:pt x="957960" y="32352"/>
                </a:cubicBezTo>
                <a:cubicBezTo>
                  <a:pt x="958969" y="34874"/>
                  <a:pt x="960987" y="37901"/>
                  <a:pt x="963006" y="38910"/>
                </a:cubicBezTo>
                <a:cubicBezTo>
                  <a:pt x="965024" y="40423"/>
                  <a:pt x="970575" y="43954"/>
                  <a:pt x="976126" y="50513"/>
                </a:cubicBezTo>
                <a:cubicBezTo>
                  <a:pt x="981677" y="57575"/>
                  <a:pt x="995302" y="72205"/>
                  <a:pt x="997825" y="78763"/>
                </a:cubicBezTo>
                <a:cubicBezTo>
                  <a:pt x="1000348" y="84817"/>
                  <a:pt x="1012964" y="103482"/>
                  <a:pt x="1019524" y="116094"/>
                </a:cubicBezTo>
                <a:cubicBezTo>
                  <a:pt x="1026588" y="128202"/>
                  <a:pt x="1028607" y="143840"/>
                  <a:pt x="1030625" y="154434"/>
                </a:cubicBezTo>
                <a:cubicBezTo>
                  <a:pt x="1032644" y="165533"/>
                  <a:pt x="1029616" y="201855"/>
                  <a:pt x="1032644" y="215476"/>
                </a:cubicBezTo>
                <a:cubicBezTo>
                  <a:pt x="1035167" y="229096"/>
                  <a:pt x="1037186" y="265923"/>
                  <a:pt x="1037186" y="278030"/>
                </a:cubicBezTo>
                <a:cubicBezTo>
                  <a:pt x="1037186" y="290138"/>
                  <a:pt x="1043746" y="335036"/>
                  <a:pt x="1043241" y="338567"/>
                </a:cubicBezTo>
                <a:cubicBezTo>
                  <a:pt x="1048287" y="336045"/>
                  <a:pt x="1053333" y="334531"/>
                  <a:pt x="1057875" y="337054"/>
                </a:cubicBezTo>
                <a:cubicBezTo>
                  <a:pt x="1061912" y="339576"/>
                  <a:pt x="1063931" y="347648"/>
                  <a:pt x="1065444" y="353197"/>
                </a:cubicBezTo>
                <a:cubicBezTo>
                  <a:pt x="1066958" y="358746"/>
                  <a:pt x="1067463" y="371358"/>
                  <a:pt x="1068472" y="379429"/>
                </a:cubicBezTo>
                <a:cubicBezTo>
                  <a:pt x="1069481" y="386997"/>
                  <a:pt x="1069481" y="404149"/>
                  <a:pt x="1069986" y="409698"/>
                </a:cubicBezTo>
                <a:cubicBezTo>
                  <a:pt x="1070491" y="414743"/>
                  <a:pt x="1070491" y="424832"/>
                  <a:pt x="1071500" y="430886"/>
                </a:cubicBezTo>
                <a:cubicBezTo>
                  <a:pt x="1072005" y="437444"/>
                  <a:pt x="1068472" y="446524"/>
                  <a:pt x="1069481" y="454092"/>
                </a:cubicBezTo>
                <a:cubicBezTo>
                  <a:pt x="1070491" y="461154"/>
                  <a:pt x="1068472" y="475784"/>
                  <a:pt x="1064940" y="481333"/>
                </a:cubicBezTo>
                <a:cubicBezTo>
                  <a:pt x="1061407" y="486378"/>
                  <a:pt x="1053838" y="493441"/>
                  <a:pt x="1049801" y="498485"/>
                </a:cubicBezTo>
                <a:cubicBezTo>
                  <a:pt x="1045764" y="503026"/>
                  <a:pt x="1039709" y="505548"/>
                  <a:pt x="1035672" y="505043"/>
                </a:cubicBezTo>
                <a:cubicBezTo>
                  <a:pt x="1031635" y="504539"/>
                  <a:pt x="1027598" y="499494"/>
                  <a:pt x="1027598" y="499494"/>
                </a:cubicBezTo>
                <a:cubicBezTo>
                  <a:pt x="1027598" y="499494"/>
                  <a:pt x="1027598" y="499494"/>
                  <a:pt x="1026084" y="503026"/>
                </a:cubicBezTo>
                <a:cubicBezTo>
                  <a:pt x="1026084" y="503026"/>
                  <a:pt x="1024065" y="508070"/>
                  <a:pt x="1023056" y="511602"/>
                </a:cubicBezTo>
                <a:cubicBezTo>
                  <a:pt x="1022047" y="514628"/>
                  <a:pt x="1012964" y="551455"/>
                  <a:pt x="1012459" y="560031"/>
                </a:cubicBezTo>
                <a:cubicBezTo>
                  <a:pt x="1011954" y="568103"/>
                  <a:pt x="1008927" y="596353"/>
                  <a:pt x="1008422" y="613001"/>
                </a:cubicBezTo>
                <a:cubicBezTo>
                  <a:pt x="1007917" y="629648"/>
                  <a:pt x="1009431" y="664457"/>
                  <a:pt x="1009431" y="664457"/>
                </a:cubicBezTo>
                <a:cubicBezTo>
                  <a:pt x="1009431" y="664457"/>
                  <a:pt x="1009936" y="664457"/>
                  <a:pt x="1009936" y="664457"/>
                </a:cubicBezTo>
                <a:cubicBezTo>
                  <a:pt x="1010945" y="670006"/>
                  <a:pt x="1013468" y="696239"/>
                  <a:pt x="1013468" y="696239"/>
                </a:cubicBezTo>
                <a:cubicBezTo>
                  <a:pt x="1013468" y="696239"/>
                  <a:pt x="999339" y="712887"/>
                  <a:pt x="975117" y="727516"/>
                </a:cubicBezTo>
                <a:cubicBezTo>
                  <a:pt x="950390" y="742651"/>
                  <a:pt x="916076" y="766865"/>
                  <a:pt x="903965" y="775946"/>
                </a:cubicBezTo>
                <a:cubicBezTo>
                  <a:pt x="892358" y="785026"/>
                  <a:pt x="879743" y="797134"/>
                  <a:pt x="876211" y="800161"/>
                </a:cubicBezTo>
                <a:cubicBezTo>
                  <a:pt x="872174" y="803692"/>
                  <a:pt x="855521" y="820844"/>
                  <a:pt x="855521" y="820844"/>
                </a:cubicBezTo>
                <a:cubicBezTo>
                  <a:pt x="855521" y="820844"/>
                  <a:pt x="877724" y="820844"/>
                  <a:pt x="885798" y="827402"/>
                </a:cubicBezTo>
                <a:cubicBezTo>
                  <a:pt x="893368" y="834465"/>
                  <a:pt x="918094" y="865742"/>
                  <a:pt x="918094" y="865742"/>
                </a:cubicBezTo>
                <a:cubicBezTo>
                  <a:pt x="918094" y="865742"/>
                  <a:pt x="918094" y="865742"/>
                  <a:pt x="922131" y="873814"/>
                </a:cubicBezTo>
                <a:cubicBezTo>
                  <a:pt x="922131" y="873814"/>
                  <a:pt x="882266" y="900046"/>
                  <a:pt x="879238" y="903578"/>
                </a:cubicBezTo>
                <a:cubicBezTo>
                  <a:pt x="876211" y="907613"/>
                  <a:pt x="873687" y="915685"/>
                  <a:pt x="873687" y="915685"/>
                </a:cubicBezTo>
                <a:cubicBezTo>
                  <a:pt x="873687" y="915685"/>
                  <a:pt x="873687" y="915685"/>
                  <a:pt x="869650" y="946458"/>
                </a:cubicBezTo>
                <a:cubicBezTo>
                  <a:pt x="869650" y="946458"/>
                  <a:pt x="885798" y="973699"/>
                  <a:pt x="890340" y="982276"/>
                </a:cubicBezTo>
                <a:cubicBezTo>
                  <a:pt x="894882" y="990347"/>
                  <a:pt x="903965" y="1013553"/>
                  <a:pt x="903965" y="1013553"/>
                </a:cubicBezTo>
                <a:cubicBezTo>
                  <a:pt x="903965" y="1013553"/>
                  <a:pt x="950895" y="919216"/>
                  <a:pt x="992779" y="849599"/>
                </a:cubicBezTo>
                <a:cubicBezTo>
                  <a:pt x="1034158" y="779982"/>
                  <a:pt x="1051820" y="757280"/>
                  <a:pt x="1051820" y="749713"/>
                </a:cubicBezTo>
                <a:cubicBezTo>
                  <a:pt x="1051820" y="743155"/>
                  <a:pt x="1046773" y="738615"/>
                  <a:pt x="1045764" y="733570"/>
                </a:cubicBezTo>
                <a:cubicBezTo>
                  <a:pt x="1046269" y="733570"/>
                  <a:pt x="1046773" y="733570"/>
                  <a:pt x="1047278" y="733570"/>
                </a:cubicBezTo>
                <a:cubicBezTo>
                  <a:pt x="1049801" y="733570"/>
                  <a:pt x="1061407" y="738110"/>
                  <a:pt x="1067968" y="740633"/>
                </a:cubicBezTo>
                <a:cubicBezTo>
                  <a:pt x="1075032" y="743155"/>
                  <a:pt x="1076042" y="755767"/>
                  <a:pt x="1081592" y="761821"/>
                </a:cubicBezTo>
                <a:cubicBezTo>
                  <a:pt x="1087648" y="768379"/>
                  <a:pt x="1097740" y="784017"/>
                  <a:pt x="1103796" y="786540"/>
                </a:cubicBezTo>
                <a:cubicBezTo>
                  <a:pt x="1109347" y="789062"/>
                  <a:pt x="1127009" y="805710"/>
                  <a:pt x="1131550" y="806719"/>
                </a:cubicBezTo>
                <a:cubicBezTo>
                  <a:pt x="1135587" y="807728"/>
                  <a:pt x="1141138" y="817817"/>
                  <a:pt x="1148203" y="817313"/>
                </a:cubicBezTo>
                <a:cubicBezTo>
                  <a:pt x="1154763" y="816808"/>
                  <a:pt x="1169397" y="832951"/>
                  <a:pt x="1173939" y="834465"/>
                </a:cubicBezTo>
                <a:cubicBezTo>
                  <a:pt x="1178985" y="835978"/>
                  <a:pt x="1185545" y="835978"/>
                  <a:pt x="1200684" y="836987"/>
                </a:cubicBezTo>
                <a:cubicBezTo>
                  <a:pt x="1215822" y="837996"/>
                  <a:pt x="1290507" y="848086"/>
                  <a:pt x="1314729" y="850608"/>
                </a:cubicBezTo>
                <a:cubicBezTo>
                  <a:pt x="1338446" y="853130"/>
                  <a:pt x="1455014" y="875832"/>
                  <a:pt x="1458546" y="876841"/>
                </a:cubicBezTo>
                <a:cubicBezTo>
                  <a:pt x="1462583" y="877850"/>
                  <a:pt x="1473685" y="883399"/>
                  <a:pt x="1489833" y="884408"/>
                </a:cubicBezTo>
                <a:cubicBezTo>
                  <a:pt x="1505981" y="885417"/>
                  <a:pt x="1519101" y="896515"/>
                  <a:pt x="1525661" y="901560"/>
                </a:cubicBezTo>
                <a:cubicBezTo>
                  <a:pt x="1532222" y="906605"/>
                  <a:pt x="1538277" y="933846"/>
                  <a:pt x="1541809" y="942927"/>
                </a:cubicBezTo>
                <a:cubicBezTo>
                  <a:pt x="1545846" y="952512"/>
                  <a:pt x="1544332" y="983789"/>
                  <a:pt x="1546856" y="991861"/>
                </a:cubicBezTo>
                <a:cubicBezTo>
                  <a:pt x="1549379" y="1000437"/>
                  <a:pt x="1558462" y="1012544"/>
                  <a:pt x="1563508" y="1018598"/>
                </a:cubicBezTo>
                <a:cubicBezTo>
                  <a:pt x="1568050" y="1024147"/>
                  <a:pt x="1576628" y="1027678"/>
                  <a:pt x="1584198" y="1032723"/>
                </a:cubicBezTo>
                <a:cubicBezTo>
                  <a:pt x="1591767" y="1037768"/>
                  <a:pt x="1598832" y="1050884"/>
                  <a:pt x="1598832" y="1050884"/>
                </a:cubicBezTo>
                <a:cubicBezTo>
                  <a:pt x="1598832" y="1050884"/>
                  <a:pt x="1598327" y="1046848"/>
                  <a:pt x="1605392" y="1036759"/>
                </a:cubicBezTo>
                <a:cubicBezTo>
                  <a:pt x="1612457" y="1026165"/>
                  <a:pt x="1621540" y="992869"/>
                  <a:pt x="1624568" y="984798"/>
                </a:cubicBezTo>
                <a:cubicBezTo>
                  <a:pt x="1627595" y="976726"/>
                  <a:pt x="1637183" y="951503"/>
                  <a:pt x="1638697" y="946458"/>
                </a:cubicBezTo>
                <a:cubicBezTo>
                  <a:pt x="1640211" y="941413"/>
                  <a:pt x="1647276" y="914172"/>
                  <a:pt x="1649799" y="897524"/>
                </a:cubicBezTo>
                <a:cubicBezTo>
                  <a:pt x="1652322" y="880876"/>
                  <a:pt x="1658377" y="823871"/>
                  <a:pt x="1659891" y="813277"/>
                </a:cubicBezTo>
                <a:cubicBezTo>
                  <a:pt x="1661405" y="806214"/>
                  <a:pt x="1661910" y="795620"/>
                  <a:pt x="1662414" y="787044"/>
                </a:cubicBezTo>
                <a:cubicBezTo>
                  <a:pt x="1662414" y="782504"/>
                  <a:pt x="1662414" y="778468"/>
                  <a:pt x="1662414" y="776955"/>
                </a:cubicBezTo>
                <a:cubicBezTo>
                  <a:pt x="1661405" y="772414"/>
                  <a:pt x="1658377" y="754758"/>
                  <a:pt x="1658377" y="748200"/>
                </a:cubicBezTo>
                <a:cubicBezTo>
                  <a:pt x="1658377" y="741642"/>
                  <a:pt x="1661405" y="719949"/>
                  <a:pt x="1665442" y="710364"/>
                </a:cubicBezTo>
                <a:cubicBezTo>
                  <a:pt x="1668975" y="702293"/>
                  <a:pt x="1674525" y="698257"/>
                  <a:pt x="1676544" y="697248"/>
                </a:cubicBezTo>
                <a:cubicBezTo>
                  <a:pt x="1677049" y="696743"/>
                  <a:pt x="1677049" y="696743"/>
                  <a:pt x="1677049" y="696743"/>
                </a:cubicBezTo>
                <a:cubicBezTo>
                  <a:pt x="1677049" y="696743"/>
                  <a:pt x="1670488" y="684132"/>
                  <a:pt x="1667965" y="679591"/>
                </a:cubicBezTo>
                <a:cubicBezTo>
                  <a:pt x="1665442" y="675556"/>
                  <a:pt x="1662919" y="660421"/>
                  <a:pt x="1662919" y="660421"/>
                </a:cubicBezTo>
                <a:cubicBezTo>
                  <a:pt x="1662919" y="660421"/>
                  <a:pt x="1659891" y="658403"/>
                  <a:pt x="1657368" y="654368"/>
                </a:cubicBezTo>
                <a:cubicBezTo>
                  <a:pt x="1654340" y="649827"/>
                  <a:pt x="1654340" y="643269"/>
                  <a:pt x="1653836" y="640747"/>
                </a:cubicBezTo>
                <a:cubicBezTo>
                  <a:pt x="1653331" y="638224"/>
                  <a:pt x="1654340" y="622081"/>
                  <a:pt x="1655854" y="616532"/>
                </a:cubicBezTo>
                <a:cubicBezTo>
                  <a:pt x="1657368" y="610983"/>
                  <a:pt x="1657368" y="598876"/>
                  <a:pt x="1657368" y="594840"/>
                </a:cubicBezTo>
                <a:cubicBezTo>
                  <a:pt x="1657873" y="590804"/>
                  <a:pt x="1658882" y="577688"/>
                  <a:pt x="1661910" y="575165"/>
                </a:cubicBezTo>
                <a:cubicBezTo>
                  <a:pt x="1664938" y="572643"/>
                  <a:pt x="1675030" y="561544"/>
                  <a:pt x="1675030" y="561544"/>
                </a:cubicBezTo>
                <a:cubicBezTo>
                  <a:pt x="1675030" y="561544"/>
                  <a:pt x="1675030" y="561544"/>
                  <a:pt x="1676544" y="556500"/>
                </a:cubicBezTo>
                <a:cubicBezTo>
                  <a:pt x="1676544" y="556500"/>
                  <a:pt x="1678562" y="544897"/>
                  <a:pt x="1679067" y="540357"/>
                </a:cubicBezTo>
                <a:cubicBezTo>
                  <a:pt x="1680076" y="535816"/>
                  <a:pt x="1684113" y="517151"/>
                  <a:pt x="1684113" y="517151"/>
                </a:cubicBezTo>
                <a:cubicBezTo>
                  <a:pt x="1684113" y="517151"/>
                  <a:pt x="1681590" y="517655"/>
                  <a:pt x="1678058" y="518664"/>
                </a:cubicBezTo>
                <a:cubicBezTo>
                  <a:pt x="1674021" y="519673"/>
                  <a:pt x="1664938" y="520682"/>
                  <a:pt x="1661405" y="522196"/>
                </a:cubicBezTo>
                <a:cubicBezTo>
                  <a:pt x="1657368" y="523709"/>
                  <a:pt x="1641725" y="533294"/>
                  <a:pt x="1639706" y="534303"/>
                </a:cubicBezTo>
                <a:cubicBezTo>
                  <a:pt x="1638193" y="535312"/>
                  <a:pt x="1618512" y="550951"/>
                  <a:pt x="1612457" y="553977"/>
                </a:cubicBezTo>
                <a:cubicBezTo>
                  <a:pt x="1606906" y="556500"/>
                  <a:pt x="1591767" y="556500"/>
                  <a:pt x="1583693" y="552464"/>
                </a:cubicBezTo>
                <a:cubicBezTo>
                  <a:pt x="1575115" y="548933"/>
                  <a:pt x="1572591" y="534807"/>
                  <a:pt x="1572591" y="534807"/>
                </a:cubicBezTo>
                <a:cubicBezTo>
                  <a:pt x="1572591" y="534807"/>
                  <a:pt x="1572591" y="534807"/>
                  <a:pt x="1570573" y="528249"/>
                </a:cubicBezTo>
                <a:cubicBezTo>
                  <a:pt x="1570573" y="528249"/>
                  <a:pt x="1570573" y="528249"/>
                  <a:pt x="1599336" y="501008"/>
                </a:cubicBezTo>
                <a:cubicBezTo>
                  <a:pt x="1599336" y="501008"/>
                  <a:pt x="1603373" y="496972"/>
                  <a:pt x="1604887" y="495458"/>
                </a:cubicBezTo>
                <a:cubicBezTo>
                  <a:pt x="1605897" y="493945"/>
                  <a:pt x="1619521" y="479315"/>
                  <a:pt x="1623054" y="475279"/>
                </a:cubicBezTo>
                <a:cubicBezTo>
                  <a:pt x="1626586" y="471748"/>
                  <a:pt x="1643239" y="463172"/>
                  <a:pt x="1651817" y="459641"/>
                </a:cubicBezTo>
                <a:cubicBezTo>
                  <a:pt x="1660396" y="456109"/>
                  <a:pt x="1688655" y="443498"/>
                  <a:pt x="1688655" y="443498"/>
                </a:cubicBezTo>
                <a:cubicBezTo>
                  <a:pt x="1688655" y="443498"/>
                  <a:pt x="1690673" y="431895"/>
                  <a:pt x="1691178" y="429877"/>
                </a:cubicBezTo>
                <a:cubicBezTo>
                  <a:pt x="1691683" y="427859"/>
                  <a:pt x="1694710" y="406671"/>
                  <a:pt x="1707326" y="379429"/>
                </a:cubicBezTo>
                <a:cubicBezTo>
                  <a:pt x="1719942" y="352188"/>
                  <a:pt x="1742650" y="358746"/>
                  <a:pt x="1751733" y="363791"/>
                </a:cubicBezTo>
                <a:cubicBezTo>
                  <a:pt x="1760816" y="369340"/>
                  <a:pt x="1768890" y="386997"/>
                  <a:pt x="1771413" y="395573"/>
                </a:cubicBezTo>
                <a:cubicBezTo>
                  <a:pt x="1774441" y="403644"/>
                  <a:pt x="1773936" y="422310"/>
                  <a:pt x="1773936" y="422310"/>
                </a:cubicBezTo>
                <a:cubicBezTo>
                  <a:pt x="1773936" y="422310"/>
                  <a:pt x="1788066" y="427859"/>
                  <a:pt x="1794626" y="432399"/>
                </a:cubicBezTo>
                <a:cubicBezTo>
                  <a:pt x="1800681" y="436939"/>
                  <a:pt x="1818848" y="451065"/>
                  <a:pt x="1818848" y="451065"/>
                </a:cubicBezTo>
                <a:cubicBezTo>
                  <a:pt x="1818848" y="451065"/>
                  <a:pt x="1823389" y="432399"/>
                  <a:pt x="1822380" y="425337"/>
                </a:cubicBezTo>
                <a:cubicBezTo>
                  <a:pt x="1821371" y="417769"/>
                  <a:pt x="1816325" y="402131"/>
                  <a:pt x="1815820" y="394564"/>
                </a:cubicBezTo>
                <a:cubicBezTo>
                  <a:pt x="1815315" y="386997"/>
                  <a:pt x="1815315" y="368836"/>
                  <a:pt x="1814811" y="362782"/>
                </a:cubicBezTo>
                <a:cubicBezTo>
                  <a:pt x="1814306" y="356224"/>
                  <a:pt x="1812792" y="337054"/>
                  <a:pt x="1812792" y="332009"/>
                </a:cubicBezTo>
                <a:cubicBezTo>
                  <a:pt x="1813297" y="326964"/>
                  <a:pt x="1812792" y="301741"/>
                  <a:pt x="1812288" y="296191"/>
                </a:cubicBezTo>
                <a:cubicBezTo>
                  <a:pt x="1812288" y="296191"/>
                  <a:pt x="1808755" y="269959"/>
                  <a:pt x="1810269" y="244735"/>
                </a:cubicBezTo>
                <a:cubicBezTo>
                  <a:pt x="1811278" y="220016"/>
                  <a:pt x="1818848" y="209926"/>
                  <a:pt x="1827931" y="200846"/>
                </a:cubicBezTo>
                <a:cubicBezTo>
                  <a:pt x="1837519" y="192270"/>
                  <a:pt x="1853667" y="200846"/>
                  <a:pt x="1853667" y="203368"/>
                </a:cubicBezTo>
                <a:cubicBezTo>
                  <a:pt x="1854171" y="205891"/>
                  <a:pt x="1857199" y="222034"/>
                  <a:pt x="1858208" y="229096"/>
                </a:cubicBezTo>
                <a:cubicBezTo>
                  <a:pt x="1859218" y="236663"/>
                  <a:pt x="1860227" y="249275"/>
                  <a:pt x="1861741" y="254320"/>
                </a:cubicBezTo>
                <a:cubicBezTo>
                  <a:pt x="1862750" y="259365"/>
                  <a:pt x="1865273" y="271977"/>
                  <a:pt x="1865273" y="279544"/>
                </a:cubicBezTo>
                <a:cubicBezTo>
                  <a:pt x="1865778" y="287111"/>
                  <a:pt x="1871329" y="301236"/>
                  <a:pt x="1873347" y="308803"/>
                </a:cubicBezTo>
                <a:cubicBezTo>
                  <a:pt x="1874861" y="315866"/>
                  <a:pt x="1880916" y="335036"/>
                  <a:pt x="1881926" y="341089"/>
                </a:cubicBezTo>
                <a:cubicBezTo>
                  <a:pt x="1883440" y="347143"/>
                  <a:pt x="1886972" y="365304"/>
                  <a:pt x="1888486" y="372871"/>
                </a:cubicBezTo>
                <a:cubicBezTo>
                  <a:pt x="1890000" y="380438"/>
                  <a:pt x="1891009" y="401122"/>
                  <a:pt x="1892523" y="412220"/>
                </a:cubicBezTo>
                <a:cubicBezTo>
                  <a:pt x="1894541" y="423319"/>
                  <a:pt x="1907662" y="467712"/>
                  <a:pt x="1909680" y="470739"/>
                </a:cubicBezTo>
                <a:cubicBezTo>
                  <a:pt x="1911698" y="474271"/>
                  <a:pt x="1915231" y="488900"/>
                  <a:pt x="1916745" y="494449"/>
                </a:cubicBezTo>
                <a:cubicBezTo>
                  <a:pt x="1918259" y="499999"/>
                  <a:pt x="1917249" y="512106"/>
                  <a:pt x="1919268" y="513115"/>
                </a:cubicBezTo>
                <a:cubicBezTo>
                  <a:pt x="1920782" y="514124"/>
                  <a:pt x="1930874" y="524213"/>
                  <a:pt x="1934406" y="533294"/>
                </a:cubicBezTo>
                <a:cubicBezTo>
                  <a:pt x="1937434" y="542374"/>
                  <a:pt x="1934911" y="557004"/>
                  <a:pt x="1933397" y="564067"/>
                </a:cubicBezTo>
                <a:cubicBezTo>
                  <a:pt x="1932388" y="570625"/>
                  <a:pt x="1923810" y="593326"/>
                  <a:pt x="1922800" y="597867"/>
                </a:cubicBezTo>
                <a:cubicBezTo>
                  <a:pt x="1921791" y="602407"/>
                  <a:pt x="1921791" y="616028"/>
                  <a:pt x="1921791" y="623595"/>
                </a:cubicBezTo>
                <a:cubicBezTo>
                  <a:pt x="1921791" y="631162"/>
                  <a:pt x="1913212" y="645287"/>
                  <a:pt x="1911698" y="652854"/>
                </a:cubicBezTo>
                <a:cubicBezTo>
                  <a:pt x="1909680" y="660421"/>
                  <a:pt x="1907662" y="662944"/>
                  <a:pt x="1906148" y="666979"/>
                </a:cubicBezTo>
                <a:cubicBezTo>
                  <a:pt x="1904634" y="670511"/>
                  <a:pt x="1902615" y="681105"/>
                  <a:pt x="1900092" y="689176"/>
                </a:cubicBezTo>
                <a:cubicBezTo>
                  <a:pt x="1897569" y="697248"/>
                  <a:pt x="1894037" y="716418"/>
                  <a:pt x="1894037" y="716418"/>
                </a:cubicBezTo>
                <a:cubicBezTo>
                  <a:pt x="1894037" y="716418"/>
                  <a:pt x="1894541" y="716922"/>
                  <a:pt x="1894541" y="717427"/>
                </a:cubicBezTo>
                <a:cubicBezTo>
                  <a:pt x="1896560" y="720454"/>
                  <a:pt x="1905138" y="739119"/>
                  <a:pt x="1909175" y="747695"/>
                </a:cubicBezTo>
                <a:cubicBezTo>
                  <a:pt x="1911698" y="753749"/>
                  <a:pt x="1914726" y="765856"/>
                  <a:pt x="1917249" y="776450"/>
                </a:cubicBezTo>
                <a:cubicBezTo>
                  <a:pt x="1919268" y="783513"/>
                  <a:pt x="1920782" y="790071"/>
                  <a:pt x="1921286" y="793098"/>
                </a:cubicBezTo>
                <a:cubicBezTo>
                  <a:pt x="1922800" y="800665"/>
                  <a:pt x="1925323" y="815295"/>
                  <a:pt x="1930370" y="831942"/>
                </a:cubicBezTo>
                <a:cubicBezTo>
                  <a:pt x="1935416" y="848590"/>
                  <a:pt x="1941976" y="874823"/>
                  <a:pt x="1947022" y="915181"/>
                </a:cubicBezTo>
                <a:cubicBezTo>
                  <a:pt x="1952068" y="955538"/>
                  <a:pt x="1948536" y="1028183"/>
                  <a:pt x="1949545" y="1037768"/>
                </a:cubicBezTo>
                <a:cubicBezTo>
                  <a:pt x="1950050" y="1047857"/>
                  <a:pt x="1945508" y="1069045"/>
                  <a:pt x="1946013" y="1076612"/>
                </a:cubicBezTo>
                <a:cubicBezTo>
                  <a:pt x="1947022" y="1084179"/>
                  <a:pt x="1950050" y="1093260"/>
                  <a:pt x="1953582" y="1135636"/>
                </a:cubicBezTo>
                <a:cubicBezTo>
                  <a:pt x="1956610" y="1178516"/>
                  <a:pt x="1936930" y="1230477"/>
                  <a:pt x="1924819" y="1263772"/>
                </a:cubicBezTo>
                <a:cubicBezTo>
                  <a:pt x="1912203" y="1296563"/>
                  <a:pt x="1872338" y="1369207"/>
                  <a:pt x="1843070" y="1404520"/>
                </a:cubicBezTo>
                <a:cubicBezTo>
                  <a:pt x="1813802" y="1439834"/>
                  <a:pt x="1780496" y="1441851"/>
                  <a:pt x="1757284" y="1446392"/>
                </a:cubicBezTo>
                <a:cubicBezTo>
                  <a:pt x="1734576" y="1450428"/>
                  <a:pt x="1669479" y="1463039"/>
                  <a:pt x="1657873" y="1463544"/>
                </a:cubicBezTo>
                <a:cubicBezTo>
                  <a:pt x="1645762" y="1464553"/>
                  <a:pt x="1597823" y="1460013"/>
                  <a:pt x="1588235" y="1457995"/>
                </a:cubicBezTo>
                <a:cubicBezTo>
                  <a:pt x="1578647" y="1455977"/>
                  <a:pt x="1519101" y="1441347"/>
                  <a:pt x="1512037" y="1442860"/>
                </a:cubicBezTo>
                <a:cubicBezTo>
                  <a:pt x="1505476" y="1444374"/>
                  <a:pt x="1471162" y="1426717"/>
                  <a:pt x="1463088" y="1425203"/>
                </a:cubicBezTo>
                <a:cubicBezTo>
                  <a:pt x="1454509" y="1424195"/>
                  <a:pt x="1428774" y="1401493"/>
                  <a:pt x="1428774" y="1401493"/>
                </a:cubicBezTo>
                <a:cubicBezTo>
                  <a:pt x="1407075" y="1413096"/>
                  <a:pt x="1396478" y="1441347"/>
                  <a:pt x="1387394" y="1463544"/>
                </a:cubicBezTo>
                <a:cubicBezTo>
                  <a:pt x="1378816" y="1483723"/>
                  <a:pt x="1377807" y="1501884"/>
                  <a:pt x="1375788" y="1523576"/>
                </a:cubicBezTo>
                <a:cubicBezTo>
                  <a:pt x="1368723" y="1595212"/>
                  <a:pt x="1364686" y="1630525"/>
                  <a:pt x="1375283" y="1775309"/>
                </a:cubicBezTo>
                <a:cubicBezTo>
                  <a:pt x="1385376" y="1920093"/>
                  <a:pt x="1417167" y="1988197"/>
                  <a:pt x="1417167" y="1988197"/>
                </a:cubicBezTo>
                <a:cubicBezTo>
                  <a:pt x="1417167" y="1988197"/>
                  <a:pt x="1411616" y="1990719"/>
                  <a:pt x="1412121" y="1993746"/>
                </a:cubicBezTo>
                <a:cubicBezTo>
                  <a:pt x="1412626" y="1997277"/>
                  <a:pt x="1417672" y="1997277"/>
                  <a:pt x="1417672" y="1997277"/>
                </a:cubicBezTo>
                <a:cubicBezTo>
                  <a:pt x="1417672" y="1997277"/>
                  <a:pt x="1417672" y="1997277"/>
                  <a:pt x="1419186" y="2003835"/>
                </a:cubicBezTo>
                <a:cubicBezTo>
                  <a:pt x="1419186" y="2003835"/>
                  <a:pt x="1445931" y="2174852"/>
                  <a:pt x="1458546" y="2220759"/>
                </a:cubicBezTo>
                <a:cubicBezTo>
                  <a:pt x="1471162" y="2266666"/>
                  <a:pt x="1504467" y="2479554"/>
                  <a:pt x="1517083" y="2517389"/>
                </a:cubicBezTo>
                <a:cubicBezTo>
                  <a:pt x="1529698" y="2554720"/>
                  <a:pt x="1544332" y="2696982"/>
                  <a:pt x="1544332" y="2696982"/>
                </a:cubicBezTo>
                <a:cubicBezTo>
                  <a:pt x="1521120" y="2715648"/>
                  <a:pt x="1400010" y="2750961"/>
                  <a:pt x="1400010" y="2750961"/>
                </a:cubicBezTo>
                <a:cubicBezTo>
                  <a:pt x="1400010" y="2750961"/>
                  <a:pt x="1389918" y="2867999"/>
                  <a:pt x="1387899" y="2905834"/>
                </a:cubicBezTo>
                <a:cubicBezTo>
                  <a:pt x="1385376" y="2943165"/>
                  <a:pt x="1368723" y="3106110"/>
                  <a:pt x="1364686" y="3154035"/>
                </a:cubicBezTo>
                <a:cubicBezTo>
                  <a:pt x="1360649" y="3201960"/>
                  <a:pt x="1346015" y="3557110"/>
                  <a:pt x="1343997" y="3621682"/>
                </a:cubicBezTo>
                <a:cubicBezTo>
                  <a:pt x="1343492" y="3637826"/>
                  <a:pt x="1342988" y="3663554"/>
                  <a:pt x="1342988" y="3694831"/>
                </a:cubicBezTo>
                <a:cubicBezTo>
                  <a:pt x="1342988" y="3694831"/>
                  <a:pt x="1342988" y="3694831"/>
                  <a:pt x="906488" y="3694831"/>
                </a:cubicBezTo>
                <a:cubicBezTo>
                  <a:pt x="899423" y="3615629"/>
                  <a:pt x="895891" y="3506158"/>
                  <a:pt x="888321" y="3454702"/>
                </a:cubicBezTo>
                <a:cubicBezTo>
                  <a:pt x="878229" y="3383571"/>
                  <a:pt x="830290" y="3120740"/>
                  <a:pt x="830290" y="3120740"/>
                </a:cubicBezTo>
                <a:cubicBezTo>
                  <a:pt x="830290" y="3120740"/>
                  <a:pt x="798498" y="3289739"/>
                  <a:pt x="790424" y="3342204"/>
                </a:cubicBezTo>
                <a:cubicBezTo>
                  <a:pt x="783360" y="3385589"/>
                  <a:pt x="760147" y="3620169"/>
                  <a:pt x="753082" y="3694831"/>
                </a:cubicBezTo>
                <a:cubicBezTo>
                  <a:pt x="753082" y="3694831"/>
                  <a:pt x="753082" y="3694831"/>
                  <a:pt x="343328" y="3694831"/>
                </a:cubicBezTo>
                <a:cubicBezTo>
                  <a:pt x="339291" y="3520788"/>
                  <a:pt x="332731" y="3188339"/>
                  <a:pt x="331721" y="3167656"/>
                </a:cubicBezTo>
                <a:cubicBezTo>
                  <a:pt x="330712" y="3141423"/>
                  <a:pt x="327684" y="2860936"/>
                  <a:pt x="327684" y="2860936"/>
                </a:cubicBezTo>
                <a:cubicBezTo>
                  <a:pt x="327684" y="2860936"/>
                  <a:pt x="327684" y="2860936"/>
                  <a:pt x="287819" y="2850342"/>
                </a:cubicBezTo>
                <a:cubicBezTo>
                  <a:pt x="287819" y="2850342"/>
                  <a:pt x="293370" y="2751970"/>
                  <a:pt x="295388" y="2731286"/>
                </a:cubicBezTo>
                <a:cubicBezTo>
                  <a:pt x="297407" y="2710603"/>
                  <a:pt x="305986" y="2564305"/>
                  <a:pt x="308004" y="2532019"/>
                </a:cubicBezTo>
                <a:cubicBezTo>
                  <a:pt x="310023" y="2499733"/>
                  <a:pt x="327684" y="2351418"/>
                  <a:pt x="332731" y="2318122"/>
                </a:cubicBezTo>
                <a:cubicBezTo>
                  <a:pt x="338281" y="2284323"/>
                  <a:pt x="341309" y="2178383"/>
                  <a:pt x="345851" y="2138025"/>
                </a:cubicBezTo>
                <a:cubicBezTo>
                  <a:pt x="350897" y="2097163"/>
                  <a:pt x="371587" y="1991728"/>
                  <a:pt x="375119" y="1979116"/>
                </a:cubicBezTo>
                <a:cubicBezTo>
                  <a:pt x="377642" y="1971549"/>
                  <a:pt x="380670" y="1961459"/>
                  <a:pt x="382688" y="1954901"/>
                </a:cubicBezTo>
                <a:cubicBezTo>
                  <a:pt x="414480" y="1953388"/>
                  <a:pt x="445262" y="1952379"/>
                  <a:pt x="461410" y="1952883"/>
                </a:cubicBezTo>
                <a:cubicBezTo>
                  <a:pt x="504807" y="1953388"/>
                  <a:pt x="714226" y="1979116"/>
                  <a:pt x="813637" y="1992232"/>
                </a:cubicBezTo>
                <a:cubicBezTo>
                  <a:pt x="913048" y="2005853"/>
                  <a:pt x="949381" y="2024519"/>
                  <a:pt x="949381" y="2024519"/>
                </a:cubicBezTo>
                <a:cubicBezTo>
                  <a:pt x="949381" y="2024519"/>
                  <a:pt x="949381" y="2024519"/>
                  <a:pt x="953418" y="2005853"/>
                </a:cubicBezTo>
                <a:cubicBezTo>
                  <a:pt x="953418" y="2005853"/>
                  <a:pt x="957960" y="2002322"/>
                  <a:pt x="957455" y="1999295"/>
                </a:cubicBezTo>
                <a:cubicBezTo>
                  <a:pt x="956446" y="1996268"/>
                  <a:pt x="940298" y="1424699"/>
                  <a:pt x="940298" y="1407547"/>
                </a:cubicBezTo>
                <a:cubicBezTo>
                  <a:pt x="940298" y="1390395"/>
                  <a:pt x="942316" y="1343983"/>
                  <a:pt x="942316" y="1343983"/>
                </a:cubicBezTo>
                <a:cubicBezTo>
                  <a:pt x="942316" y="1343983"/>
                  <a:pt x="942316" y="1343983"/>
                  <a:pt x="854512" y="1335407"/>
                </a:cubicBezTo>
                <a:cubicBezTo>
                  <a:pt x="854512" y="1335407"/>
                  <a:pt x="555270" y="1314219"/>
                  <a:pt x="527011" y="1311192"/>
                </a:cubicBezTo>
                <a:cubicBezTo>
                  <a:pt x="502284" y="1308670"/>
                  <a:pt x="267130" y="1294040"/>
                  <a:pt x="172260" y="1287987"/>
                </a:cubicBezTo>
                <a:cubicBezTo>
                  <a:pt x="173269" y="1283951"/>
                  <a:pt x="173774" y="1281428"/>
                  <a:pt x="173774" y="1281428"/>
                </a:cubicBezTo>
                <a:cubicBezTo>
                  <a:pt x="173774" y="1281428"/>
                  <a:pt x="183867" y="1253178"/>
                  <a:pt x="185380" y="1245611"/>
                </a:cubicBezTo>
                <a:cubicBezTo>
                  <a:pt x="186894" y="1238548"/>
                  <a:pt x="191436" y="1223414"/>
                  <a:pt x="194464" y="1216856"/>
                </a:cubicBezTo>
                <a:cubicBezTo>
                  <a:pt x="197996" y="1210802"/>
                  <a:pt x="199005" y="1197686"/>
                  <a:pt x="199005" y="1189110"/>
                </a:cubicBezTo>
                <a:cubicBezTo>
                  <a:pt x="199005" y="1180029"/>
                  <a:pt x="203042" y="1165904"/>
                  <a:pt x="204052" y="1162877"/>
                </a:cubicBezTo>
                <a:cubicBezTo>
                  <a:pt x="205061" y="1159850"/>
                  <a:pt x="203547" y="1153797"/>
                  <a:pt x="203042" y="1149761"/>
                </a:cubicBezTo>
                <a:cubicBezTo>
                  <a:pt x="202538" y="1145725"/>
                  <a:pt x="202033" y="1131600"/>
                  <a:pt x="203042" y="1121006"/>
                </a:cubicBezTo>
                <a:cubicBezTo>
                  <a:pt x="204052" y="1110412"/>
                  <a:pt x="207079" y="1097296"/>
                  <a:pt x="208593" y="1090737"/>
                </a:cubicBezTo>
                <a:cubicBezTo>
                  <a:pt x="210107" y="1084684"/>
                  <a:pt x="214144" y="1073081"/>
                  <a:pt x="216667" y="1065009"/>
                </a:cubicBezTo>
                <a:cubicBezTo>
                  <a:pt x="219190" y="1057442"/>
                  <a:pt x="217676" y="1044326"/>
                  <a:pt x="219695" y="1036254"/>
                </a:cubicBezTo>
                <a:cubicBezTo>
                  <a:pt x="221713" y="1028687"/>
                  <a:pt x="232310" y="1019102"/>
                  <a:pt x="238366" y="1015571"/>
                </a:cubicBezTo>
                <a:cubicBezTo>
                  <a:pt x="244926" y="1012039"/>
                  <a:pt x="253505" y="1012039"/>
                  <a:pt x="253505" y="1012039"/>
                </a:cubicBezTo>
                <a:cubicBezTo>
                  <a:pt x="253505" y="1012039"/>
                  <a:pt x="271671" y="998923"/>
                  <a:pt x="279745" y="992869"/>
                </a:cubicBezTo>
                <a:cubicBezTo>
                  <a:pt x="287314" y="986311"/>
                  <a:pt x="344337" y="962097"/>
                  <a:pt x="358466" y="953521"/>
                </a:cubicBezTo>
                <a:cubicBezTo>
                  <a:pt x="372596" y="944945"/>
                  <a:pt x="454345" y="911145"/>
                  <a:pt x="468474" y="906100"/>
                </a:cubicBezTo>
                <a:cubicBezTo>
                  <a:pt x="483613" y="900551"/>
                  <a:pt x="519946" y="885921"/>
                  <a:pt x="532562" y="880876"/>
                </a:cubicBezTo>
                <a:cubicBezTo>
                  <a:pt x="545177" y="875832"/>
                  <a:pt x="596649" y="852626"/>
                  <a:pt x="606237" y="847581"/>
                </a:cubicBezTo>
                <a:cubicBezTo>
                  <a:pt x="615320" y="842536"/>
                  <a:pt x="629449" y="820844"/>
                  <a:pt x="633991" y="813781"/>
                </a:cubicBezTo>
                <a:cubicBezTo>
                  <a:pt x="639037" y="806214"/>
                  <a:pt x="654176" y="778468"/>
                  <a:pt x="658213" y="773423"/>
                </a:cubicBezTo>
                <a:cubicBezTo>
                  <a:pt x="662250" y="768379"/>
                  <a:pt x="674866" y="764847"/>
                  <a:pt x="675875" y="761821"/>
                </a:cubicBezTo>
                <a:cubicBezTo>
                  <a:pt x="675875" y="762325"/>
                  <a:pt x="675875" y="762325"/>
                  <a:pt x="675875" y="762829"/>
                </a:cubicBezTo>
                <a:cubicBezTo>
                  <a:pt x="676379" y="770397"/>
                  <a:pt x="674866" y="795620"/>
                  <a:pt x="676379" y="804196"/>
                </a:cubicBezTo>
                <a:cubicBezTo>
                  <a:pt x="677893" y="812772"/>
                  <a:pt x="680416" y="819331"/>
                  <a:pt x="683444" y="852121"/>
                </a:cubicBezTo>
                <a:cubicBezTo>
                  <a:pt x="685967" y="884408"/>
                  <a:pt x="700097" y="958565"/>
                  <a:pt x="703125" y="976726"/>
                </a:cubicBezTo>
                <a:cubicBezTo>
                  <a:pt x="706657" y="994887"/>
                  <a:pt x="730374" y="1079639"/>
                  <a:pt x="733402" y="1066523"/>
                </a:cubicBezTo>
                <a:cubicBezTo>
                  <a:pt x="733907" y="1066018"/>
                  <a:pt x="733907" y="1065009"/>
                  <a:pt x="734411" y="1064000"/>
                </a:cubicBezTo>
                <a:cubicBezTo>
                  <a:pt x="740971" y="1047353"/>
                  <a:pt x="771249" y="998923"/>
                  <a:pt x="777809" y="989338"/>
                </a:cubicBezTo>
                <a:cubicBezTo>
                  <a:pt x="784874" y="978744"/>
                  <a:pt x="805563" y="945449"/>
                  <a:pt x="807077" y="942927"/>
                </a:cubicBezTo>
                <a:cubicBezTo>
                  <a:pt x="808591" y="940404"/>
                  <a:pt x="810609" y="928297"/>
                  <a:pt x="811114" y="921739"/>
                </a:cubicBezTo>
                <a:cubicBezTo>
                  <a:pt x="811619" y="915181"/>
                  <a:pt x="812628" y="902064"/>
                  <a:pt x="812628" y="902064"/>
                </a:cubicBezTo>
                <a:cubicBezTo>
                  <a:pt x="812628" y="902064"/>
                  <a:pt x="812628" y="902064"/>
                  <a:pt x="778818" y="872300"/>
                </a:cubicBezTo>
                <a:cubicBezTo>
                  <a:pt x="778818" y="872300"/>
                  <a:pt x="788406" y="855148"/>
                  <a:pt x="803545" y="839510"/>
                </a:cubicBezTo>
                <a:cubicBezTo>
                  <a:pt x="819188" y="823871"/>
                  <a:pt x="835841" y="821853"/>
                  <a:pt x="835841" y="821853"/>
                </a:cubicBezTo>
                <a:cubicBezTo>
                  <a:pt x="835841" y="821853"/>
                  <a:pt x="835841" y="819331"/>
                  <a:pt x="834831" y="817817"/>
                </a:cubicBezTo>
                <a:cubicBezTo>
                  <a:pt x="833822" y="815799"/>
                  <a:pt x="751568" y="764343"/>
                  <a:pt x="742990" y="759803"/>
                </a:cubicBezTo>
                <a:cubicBezTo>
                  <a:pt x="734411" y="754758"/>
                  <a:pt x="701611" y="731552"/>
                  <a:pt x="701611" y="731552"/>
                </a:cubicBezTo>
                <a:cubicBezTo>
                  <a:pt x="701611" y="731552"/>
                  <a:pt x="702115" y="707842"/>
                  <a:pt x="701106" y="700275"/>
                </a:cubicBezTo>
                <a:cubicBezTo>
                  <a:pt x="700601" y="698761"/>
                  <a:pt x="699088" y="696239"/>
                  <a:pt x="696060" y="693212"/>
                </a:cubicBezTo>
                <a:cubicBezTo>
                  <a:pt x="694546" y="683123"/>
                  <a:pt x="691518" y="667484"/>
                  <a:pt x="689500" y="660926"/>
                </a:cubicBezTo>
                <a:cubicBezTo>
                  <a:pt x="686977" y="651845"/>
                  <a:pt x="680921" y="641251"/>
                  <a:pt x="680921" y="641251"/>
                </a:cubicBezTo>
                <a:cubicBezTo>
                  <a:pt x="680921" y="641251"/>
                  <a:pt x="677893" y="637216"/>
                  <a:pt x="670829" y="626117"/>
                </a:cubicBezTo>
                <a:cubicBezTo>
                  <a:pt x="663259" y="615019"/>
                  <a:pt x="648625" y="583741"/>
                  <a:pt x="641560" y="567094"/>
                </a:cubicBezTo>
                <a:cubicBezTo>
                  <a:pt x="633991" y="550446"/>
                  <a:pt x="632477" y="527745"/>
                  <a:pt x="632477" y="527745"/>
                </a:cubicBezTo>
                <a:cubicBezTo>
                  <a:pt x="632477" y="527745"/>
                  <a:pt x="615320" y="523204"/>
                  <a:pt x="608255" y="516646"/>
                </a:cubicBezTo>
                <a:cubicBezTo>
                  <a:pt x="600686" y="509584"/>
                  <a:pt x="602200" y="486378"/>
                  <a:pt x="602200" y="478306"/>
                </a:cubicBezTo>
                <a:cubicBezTo>
                  <a:pt x="602200" y="470739"/>
                  <a:pt x="600686" y="465694"/>
                  <a:pt x="600181" y="459136"/>
                </a:cubicBezTo>
                <a:cubicBezTo>
                  <a:pt x="599677" y="453083"/>
                  <a:pt x="603209" y="439966"/>
                  <a:pt x="604723" y="430381"/>
                </a:cubicBezTo>
                <a:cubicBezTo>
                  <a:pt x="605732" y="421301"/>
                  <a:pt x="608255" y="411211"/>
                  <a:pt x="606741" y="403140"/>
                </a:cubicBezTo>
                <a:cubicBezTo>
                  <a:pt x="605228" y="395573"/>
                  <a:pt x="606741" y="381447"/>
                  <a:pt x="606741" y="377916"/>
                </a:cubicBezTo>
                <a:cubicBezTo>
                  <a:pt x="606741" y="374385"/>
                  <a:pt x="611283" y="376907"/>
                  <a:pt x="611283" y="376907"/>
                </a:cubicBezTo>
                <a:cubicBezTo>
                  <a:pt x="611283" y="376907"/>
                  <a:pt x="610778" y="354710"/>
                  <a:pt x="609265" y="344621"/>
                </a:cubicBezTo>
                <a:cubicBezTo>
                  <a:pt x="607751" y="334027"/>
                  <a:pt x="605732" y="223043"/>
                  <a:pt x="605732" y="216989"/>
                </a:cubicBezTo>
                <a:cubicBezTo>
                  <a:pt x="605732" y="210935"/>
                  <a:pt x="605732" y="184198"/>
                  <a:pt x="606237" y="180667"/>
                </a:cubicBezTo>
                <a:cubicBezTo>
                  <a:pt x="606741" y="176631"/>
                  <a:pt x="602704" y="157966"/>
                  <a:pt x="604218" y="154434"/>
                </a:cubicBezTo>
                <a:cubicBezTo>
                  <a:pt x="605228" y="150903"/>
                  <a:pt x="600686" y="141318"/>
                  <a:pt x="600686" y="141318"/>
                </a:cubicBezTo>
                <a:cubicBezTo>
                  <a:pt x="600686" y="141318"/>
                  <a:pt x="602704" y="128706"/>
                  <a:pt x="604723" y="126184"/>
                </a:cubicBezTo>
                <a:cubicBezTo>
                  <a:pt x="606237" y="123661"/>
                  <a:pt x="612292" y="98942"/>
                  <a:pt x="613806" y="97933"/>
                </a:cubicBezTo>
                <a:cubicBezTo>
                  <a:pt x="615320" y="96924"/>
                  <a:pt x="620366" y="86835"/>
                  <a:pt x="620366" y="86835"/>
                </a:cubicBezTo>
                <a:cubicBezTo>
                  <a:pt x="620366" y="86835"/>
                  <a:pt x="620366" y="86835"/>
                  <a:pt x="623899" y="84817"/>
                </a:cubicBezTo>
                <a:cubicBezTo>
                  <a:pt x="623899" y="84817"/>
                  <a:pt x="625412" y="83808"/>
                  <a:pt x="626926" y="81790"/>
                </a:cubicBezTo>
                <a:cubicBezTo>
                  <a:pt x="628440" y="80781"/>
                  <a:pt x="628945" y="78763"/>
                  <a:pt x="628945" y="76745"/>
                </a:cubicBezTo>
                <a:cubicBezTo>
                  <a:pt x="638028" y="73718"/>
                  <a:pt x="644084" y="61107"/>
                  <a:pt x="650644" y="54548"/>
                </a:cubicBezTo>
                <a:cubicBezTo>
                  <a:pt x="656699" y="48999"/>
                  <a:pt x="673352" y="33361"/>
                  <a:pt x="679912" y="35883"/>
                </a:cubicBezTo>
                <a:cubicBezTo>
                  <a:pt x="681426" y="36387"/>
                  <a:pt x="682940" y="30334"/>
                  <a:pt x="684453" y="28820"/>
                </a:cubicBezTo>
                <a:cubicBezTo>
                  <a:pt x="685967" y="27307"/>
                  <a:pt x="686977" y="25793"/>
                  <a:pt x="687986" y="26298"/>
                </a:cubicBezTo>
                <a:cubicBezTo>
                  <a:pt x="688995" y="26298"/>
                  <a:pt x="692527" y="27307"/>
                  <a:pt x="692527" y="27307"/>
                </a:cubicBezTo>
                <a:cubicBezTo>
                  <a:pt x="692527" y="27307"/>
                  <a:pt x="694546" y="27307"/>
                  <a:pt x="697069" y="26802"/>
                </a:cubicBezTo>
                <a:cubicBezTo>
                  <a:pt x="701106" y="26298"/>
                  <a:pt x="727346" y="10659"/>
                  <a:pt x="723309" y="8641"/>
                </a:cubicBezTo>
                <a:cubicBezTo>
                  <a:pt x="725328" y="9650"/>
                  <a:pt x="724319" y="10659"/>
                  <a:pt x="725328" y="11668"/>
                </a:cubicBezTo>
                <a:cubicBezTo>
                  <a:pt x="725328" y="12173"/>
                  <a:pt x="726842" y="14191"/>
                  <a:pt x="729365" y="14695"/>
                </a:cubicBezTo>
                <a:cubicBezTo>
                  <a:pt x="730879" y="15199"/>
                  <a:pt x="732393" y="16713"/>
                  <a:pt x="733402" y="17722"/>
                </a:cubicBezTo>
                <a:cubicBezTo>
                  <a:pt x="734411" y="9146"/>
                  <a:pt x="760652" y="12173"/>
                  <a:pt x="770744" y="9650"/>
                </a:cubicBezTo>
                <a:cubicBezTo>
                  <a:pt x="780332" y="7128"/>
                  <a:pt x="795975" y="9146"/>
                  <a:pt x="804049" y="6119"/>
                </a:cubicBezTo>
                <a:cubicBezTo>
                  <a:pt x="805563" y="5614"/>
                  <a:pt x="808086" y="3597"/>
                  <a:pt x="809600" y="4101"/>
                </a:cubicBezTo>
                <a:cubicBezTo>
                  <a:pt x="811114" y="4606"/>
                  <a:pt x="845933" y="5614"/>
                  <a:pt x="845933" y="5614"/>
                </a:cubicBezTo>
                <a:cubicBezTo>
                  <a:pt x="849718" y="1579"/>
                  <a:pt x="850601" y="65"/>
                  <a:pt x="851799" y="2"/>
                </a:cubicBezTo>
                <a:close/>
              </a:path>
            </a:pathLst>
          </a:custGeom>
          <a:solidFill>
            <a:srgbClr val="44546A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atinLnBrk="0">
              <a:defRPr/>
            </a:pPr>
            <a:endParaRPr lang="ko-KR" altLang="en-US" kern="0">
              <a:solidFill>
                <a:prstClr val="black"/>
              </a:solidFill>
              <a:latin typeface="Arial" panose="020B0604020202020204" pitchFamily="34" charset="0"/>
              <a:ea typeface="나눔스퀘어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500D1A77-1889-45EB-98DD-71AD68B4FCCF}"/>
              </a:ext>
            </a:extLst>
          </p:cNvPr>
          <p:cNvGrpSpPr/>
          <p:nvPr/>
        </p:nvGrpSpPr>
        <p:grpSpPr>
          <a:xfrm>
            <a:off x="1832402" y="2590008"/>
            <a:ext cx="2958408" cy="3398490"/>
            <a:chOff x="901735" y="1709420"/>
            <a:chExt cx="4437028" cy="25428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EE91C8E3-EB42-4919-B680-A7C7775DF9F8}"/>
                </a:ext>
              </a:extLst>
            </p:cNvPr>
            <p:cNvSpPr/>
            <p:nvPr/>
          </p:nvSpPr>
          <p:spPr>
            <a:xfrm>
              <a:off x="901735" y="1765836"/>
              <a:ext cx="4437028" cy="2486463"/>
            </a:xfrm>
            <a:prstGeom prst="rect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41A6F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B79CFBB0-C4B2-42A5-A2B6-37EDA3AD8596}"/>
                </a:ext>
              </a:extLst>
            </p:cNvPr>
            <p:cNvSpPr/>
            <p:nvPr/>
          </p:nvSpPr>
          <p:spPr>
            <a:xfrm>
              <a:off x="901735" y="1780058"/>
              <a:ext cx="4437028" cy="523766"/>
            </a:xfrm>
            <a:prstGeom prst="rect">
              <a:avLst/>
            </a:prstGeom>
            <a:solidFill>
              <a:srgbClr val="41A6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A58E5368-6CBE-4A39-8835-9D194D4B1040}"/>
                </a:ext>
              </a:extLst>
            </p:cNvPr>
            <p:cNvGrpSpPr/>
            <p:nvPr/>
          </p:nvGrpSpPr>
          <p:grpSpPr>
            <a:xfrm>
              <a:off x="914138" y="1709420"/>
              <a:ext cx="543187" cy="436562"/>
              <a:chOff x="771263" y="1471295"/>
              <a:chExt cx="543187" cy="436562"/>
            </a:xfrm>
          </p:grpSpPr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5C598883-D867-41B0-932A-B28D50A188B7}"/>
                  </a:ext>
                </a:extLst>
              </p:cNvPr>
              <p:cNvGrpSpPr/>
              <p:nvPr/>
            </p:nvGrpSpPr>
            <p:grpSpPr>
              <a:xfrm flipH="1">
                <a:off x="810681" y="1471295"/>
                <a:ext cx="503769" cy="436562"/>
                <a:chOff x="5770031" y="-541655"/>
                <a:chExt cx="539750" cy="436562"/>
              </a:xfrm>
              <a:effectLst>
                <a:outerShdw blurRad="76200" dist="38100" dir="5400000" sx="89000" sy="89000" algn="t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68" name="Freeform 10">
                  <a:extLst>
                    <a:ext uri="{FF2B5EF4-FFF2-40B4-BE49-F238E27FC236}">
                      <a16:creationId xmlns:a16="http://schemas.microsoft.com/office/drawing/2014/main" id="{B161C818-B413-4331-8D40-E18A98F91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031" y="-541655"/>
                  <a:ext cx="242888" cy="49212"/>
                </a:xfrm>
                <a:custGeom>
                  <a:avLst/>
                  <a:gdLst>
                    <a:gd name="T0" fmla="*/ 88 w 340"/>
                    <a:gd name="T1" fmla="*/ 1 h 69"/>
                    <a:gd name="T2" fmla="*/ 0 w 340"/>
                    <a:gd name="T3" fmla="*/ 69 h 69"/>
                    <a:gd name="T4" fmla="*/ 340 w 340"/>
                    <a:gd name="T5" fmla="*/ 69 h 69"/>
                    <a:gd name="T6" fmla="*/ 340 w 340"/>
                    <a:gd name="T7" fmla="*/ 1 h 69"/>
                    <a:gd name="T8" fmla="*/ 88 w 340"/>
                    <a:gd name="T9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69">
                      <a:moveTo>
                        <a:pt x="88" y="1"/>
                      </a:moveTo>
                      <a:cubicBezTo>
                        <a:pt x="39" y="0"/>
                        <a:pt x="0" y="31"/>
                        <a:pt x="0" y="69"/>
                      </a:cubicBezTo>
                      <a:cubicBezTo>
                        <a:pt x="340" y="69"/>
                        <a:pt x="340" y="69"/>
                        <a:pt x="340" y="69"/>
                      </a:cubicBezTo>
                      <a:cubicBezTo>
                        <a:pt x="340" y="1"/>
                        <a:pt x="340" y="1"/>
                        <a:pt x="340" y="1"/>
                      </a:cubicBezTo>
                      <a:lnTo>
                        <a:pt x="88" y="1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  <p:sp>
              <p:nvSpPr>
                <p:cNvPr id="69" name="Freeform 11">
                  <a:extLst>
                    <a:ext uri="{FF2B5EF4-FFF2-40B4-BE49-F238E27FC236}">
                      <a16:creationId xmlns:a16="http://schemas.microsoft.com/office/drawing/2014/main" id="{D2181325-23E7-489F-8F1E-221CB2A9B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531" y="-541655"/>
                  <a:ext cx="476250" cy="436562"/>
                </a:xfrm>
                <a:custGeom>
                  <a:avLst/>
                  <a:gdLst>
                    <a:gd name="T0" fmla="*/ 572 w 666"/>
                    <a:gd name="T1" fmla="*/ 0 h 611"/>
                    <a:gd name="T2" fmla="*/ 0 w 666"/>
                    <a:gd name="T3" fmla="*/ 0 h 611"/>
                    <a:gd name="T4" fmla="*/ 94 w 666"/>
                    <a:gd name="T5" fmla="*/ 95 h 611"/>
                    <a:gd name="T6" fmla="*/ 94 w 666"/>
                    <a:gd name="T7" fmla="*/ 380 h 611"/>
                    <a:gd name="T8" fmla="*/ 112 w 666"/>
                    <a:gd name="T9" fmla="*/ 415 h 611"/>
                    <a:gd name="T10" fmla="*/ 334 w 666"/>
                    <a:gd name="T11" fmla="*/ 591 h 611"/>
                    <a:gd name="T12" fmla="*/ 426 w 666"/>
                    <a:gd name="T13" fmla="*/ 591 h 611"/>
                    <a:gd name="T14" fmla="*/ 647 w 666"/>
                    <a:gd name="T15" fmla="*/ 415 h 611"/>
                    <a:gd name="T16" fmla="*/ 666 w 666"/>
                    <a:gd name="T17" fmla="*/ 380 h 611"/>
                    <a:gd name="T18" fmla="*/ 666 w 666"/>
                    <a:gd name="T19" fmla="*/ 95 h 611"/>
                    <a:gd name="T20" fmla="*/ 572 w 666"/>
                    <a:gd name="T21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6" h="611">
                      <a:moveTo>
                        <a:pt x="5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4" y="0"/>
                        <a:pt x="94" y="95"/>
                        <a:pt x="94" y="95"/>
                      </a:cubicBezTo>
                      <a:cubicBezTo>
                        <a:pt x="94" y="380"/>
                        <a:pt x="94" y="380"/>
                        <a:pt x="94" y="380"/>
                      </a:cubicBezTo>
                      <a:cubicBezTo>
                        <a:pt x="94" y="393"/>
                        <a:pt x="100" y="406"/>
                        <a:pt x="112" y="415"/>
                      </a:cubicBezTo>
                      <a:cubicBezTo>
                        <a:pt x="334" y="591"/>
                        <a:pt x="334" y="591"/>
                        <a:pt x="334" y="591"/>
                      </a:cubicBezTo>
                      <a:cubicBezTo>
                        <a:pt x="359" y="611"/>
                        <a:pt x="400" y="611"/>
                        <a:pt x="426" y="591"/>
                      </a:cubicBezTo>
                      <a:cubicBezTo>
                        <a:pt x="647" y="415"/>
                        <a:pt x="647" y="415"/>
                        <a:pt x="647" y="415"/>
                      </a:cubicBezTo>
                      <a:cubicBezTo>
                        <a:pt x="659" y="406"/>
                        <a:pt x="666" y="393"/>
                        <a:pt x="666" y="380"/>
                      </a:cubicBezTo>
                      <a:cubicBezTo>
                        <a:pt x="666" y="95"/>
                        <a:pt x="666" y="95"/>
                        <a:pt x="666" y="95"/>
                      </a:cubicBezTo>
                      <a:cubicBezTo>
                        <a:pt x="666" y="95"/>
                        <a:pt x="666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0072BC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endParaRPr>
                </a:p>
              </p:txBody>
            </p:sp>
          </p:grpSp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3CE24170-96E8-4A8E-8795-DCFE0593D8BE}"/>
                  </a:ext>
                </a:extLst>
              </p:cNvPr>
              <p:cNvSpPr/>
              <p:nvPr/>
            </p:nvSpPr>
            <p:spPr>
              <a:xfrm>
                <a:off x="771263" y="1505422"/>
                <a:ext cx="451027" cy="253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-70" normalizeH="0" baseline="0" noProof="0" dirty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1</a:t>
                </a:r>
                <a:endParaRPr kumimoji="0" lang="ko-KR" altLang="en-US" sz="1600" b="1" i="0" u="none" strike="noStrike" kern="0" cap="none" spc="-70" normalizeH="0" baseline="0" noProof="0" dirty="0">
                  <a:ln>
                    <a:solidFill>
                      <a:srgbClr val="10C1B0">
                        <a:alpha val="0"/>
                      </a:srgbClr>
                    </a:solidFill>
                  </a:ln>
                  <a:solidFill>
                    <a:prstClr val="white"/>
                  </a:solidFill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C5DD5C7-3303-4922-B55F-3B32DE82AAFB}"/>
                </a:ext>
              </a:extLst>
            </p:cNvPr>
            <p:cNvSpPr txBox="1"/>
            <p:nvPr/>
          </p:nvSpPr>
          <p:spPr>
            <a:xfrm>
              <a:off x="1161208" y="1795507"/>
              <a:ext cx="3918081" cy="463297"/>
            </a:xfrm>
            <a:prstGeom prst="rect">
              <a:avLst/>
            </a:prstGeom>
            <a:noFill/>
          </p:spPr>
          <p:txBody>
            <a:bodyPr wrap="square" lIns="110277" tIns="55138" rIns="110277" bIns="55138" rtlCol="0" anchor="ctr">
              <a:spAutoFit/>
            </a:bodyPr>
            <a:lstStyle>
              <a:defPPr>
                <a:defRPr lang="ko-KR"/>
              </a:defPPr>
              <a:lvl1pPr defTabSz="1102766">
                <a:defRPr sz="1200" b="1" i="1">
                  <a:gradFill>
                    <a:gsLst>
                      <a:gs pos="0">
                        <a:prstClr val="black">
                          <a:lumMod val="85000"/>
                          <a:lumOff val="15000"/>
                        </a:prstClr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5400000" scaled="0"/>
                  </a:gradFill>
                  <a:latin typeface="삼성긴고딕OTF Medium" pitchFamily="34" charset="-127"/>
                  <a:ea typeface="삼성긴고딕OTF Medium" pitchFamily="34" charset="-127"/>
                </a:defRPr>
              </a:lvl1pPr>
            </a:lstStyle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ko-KR" altLang="en-US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반도체 개론 </a:t>
              </a:r>
              <a:r>
                <a:rPr lang="en-US" altLang="ko-KR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(</a:t>
              </a:r>
              <a:r>
                <a:rPr lang="ko-KR" altLang="en-US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전공기초</a:t>
              </a:r>
              <a:r>
                <a:rPr lang="en-US" altLang="ko-KR" sz="18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)</a:t>
              </a:r>
            </a:p>
            <a:p>
              <a:pPr indent="-83530" algn="ctr" defTabSz="457200" latinLnBrk="0">
                <a:buClr>
                  <a:srgbClr val="2C95DD"/>
                </a:buClr>
                <a:defRPr/>
              </a:pP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(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대구대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, </a:t>
              </a:r>
              <a:r>
                <a: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정영호 교수님</a:t>
              </a:r>
              <a:r>
                <a:rPr lang="en-US" altLang="ko-KR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rPr>
                <a:t>)</a:t>
              </a:r>
              <a:endParaRPr lang="ko-KR" altLang="en-US" sz="1500" i="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itchFamily="34" charset="0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6A5540E-B208-4FCC-9F51-A57E4D2BF196}"/>
              </a:ext>
            </a:extLst>
          </p:cNvPr>
          <p:cNvGrpSpPr/>
          <p:nvPr/>
        </p:nvGrpSpPr>
        <p:grpSpPr>
          <a:xfrm>
            <a:off x="5010101" y="2592875"/>
            <a:ext cx="2958408" cy="3398490"/>
            <a:chOff x="4188066" y="2575058"/>
            <a:chExt cx="2958408" cy="3398490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3FD4F299-F09B-4A9B-AEBA-608DC234B637}"/>
                </a:ext>
              </a:extLst>
            </p:cNvPr>
            <p:cNvGrpSpPr/>
            <p:nvPr/>
          </p:nvGrpSpPr>
          <p:grpSpPr>
            <a:xfrm>
              <a:off x="4188066" y="2575058"/>
              <a:ext cx="2958408" cy="3398490"/>
              <a:chOff x="5638835" y="1709420"/>
              <a:chExt cx="4437028" cy="25428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C60AD663-7CD1-4C44-9439-F1C441AFA2DE}"/>
                  </a:ext>
                </a:extLst>
              </p:cNvPr>
              <p:cNvSpPr/>
              <p:nvPr/>
            </p:nvSpPr>
            <p:spPr>
              <a:xfrm>
                <a:off x="5638835" y="1765836"/>
                <a:ext cx="4437028" cy="2486463"/>
              </a:xfrm>
              <a:prstGeom prst="rect">
                <a:avLst/>
              </a:prstGeom>
              <a:solidFill>
                <a:sysClr val="window" lastClr="FFFFFF"/>
              </a:solidFill>
              <a:ln w="31750" cap="flat" cmpd="sng" algn="ctr">
                <a:solidFill>
                  <a:srgbClr val="16A1B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DDF734F0-F09A-4D01-8BCF-84AB81D92099}"/>
                  </a:ext>
                </a:extLst>
              </p:cNvPr>
              <p:cNvSpPr/>
              <p:nvPr/>
            </p:nvSpPr>
            <p:spPr>
              <a:xfrm>
                <a:off x="5638835" y="1780058"/>
                <a:ext cx="4437028" cy="523766"/>
              </a:xfrm>
              <a:prstGeom prst="rect">
                <a:avLst/>
              </a:prstGeom>
              <a:solidFill>
                <a:srgbClr val="16A1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7657603-851F-47AC-A01A-CA87F06A9D89}"/>
                  </a:ext>
                </a:extLst>
              </p:cNvPr>
              <p:cNvSpPr txBox="1"/>
              <p:nvPr/>
            </p:nvSpPr>
            <p:spPr>
              <a:xfrm>
                <a:off x="5909837" y="1795507"/>
                <a:ext cx="3918081" cy="463297"/>
              </a:xfrm>
              <a:prstGeom prst="rect">
                <a:avLst/>
              </a:prstGeom>
              <a:noFill/>
            </p:spPr>
            <p:txBody>
              <a:bodyPr wrap="square" lIns="110277" tIns="55138" rIns="110277" bIns="55138" rtlCol="0" anchor="ctr">
                <a:spAutoFit/>
              </a:bodyPr>
              <a:lstStyle>
                <a:defPPr>
                  <a:defRPr lang="ko-KR"/>
                </a:defPPr>
                <a:lvl1pPr defTabSz="1102766">
                  <a:defRPr sz="1200" b="1" i="1">
                    <a:gradFill>
                      <a:gsLst>
                        <a:gs pos="0">
                          <a:prstClr val="black">
                            <a:lumMod val="85000"/>
                            <a:lumOff val="15000"/>
                          </a:prstClr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5400000" scaled="0"/>
                    </a:gradFill>
                    <a:latin typeface="삼성긴고딕OTF Medium" pitchFamily="34" charset="-127"/>
                    <a:ea typeface="삼성긴고딕OTF Medium" pitchFamily="34" charset="-127"/>
                  </a:defRPr>
                </a:lvl1pPr>
              </a:lstStyle>
              <a:p>
                <a:pPr indent="-83530" algn="ctr" defTabSz="457200" latinLnBrk="0">
                  <a:buClr>
                    <a:srgbClr val="2C95DD"/>
                  </a:buClr>
                  <a:defRPr/>
                </a:pPr>
                <a:r>
                  <a:rPr lang="ko-KR" altLang="en-US" sz="1800" i="0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머신러닝</a:t>
                </a:r>
                <a:r>
                  <a:rPr lang="en-US" altLang="ko-KR" sz="1800" i="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(</a:t>
                </a:r>
                <a:r>
                  <a:rPr lang="ko-KR" altLang="en-US" sz="1800" i="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전공선택</a:t>
                </a:r>
                <a:r>
                  <a:rPr lang="en-US" altLang="ko-KR" sz="1800" i="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)</a:t>
                </a:r>
              </a:p>
              <a:p>
                <a:pPr indent="-83530" algn="ctr" defTabSz="457200" latinLnBrk="0">
                  <a:buClr>
                    <a:srgbClr val="2C95DD"/>
                  </a:buClr>
                  <a:defRPr/>
                </a:pP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(</a:t>
                </a:r>
                <a:r>
                  <a:rPr lang="ko-KR" altLang="en-US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대구대</a:t>
                </a: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, </a:t>
                </a:r>
                <a:r>
                  <a:rPr lang="ko-KR" altLang="en-US" sz="1500" i="0" spc="-70" dirty="0" err="1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오유수</a:t>
                </a:r>
                <a:r>
                  <a:rPr lang="ko-KR" altLang="en-US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 교수님</a:t>
                </a:r>
                <a:r>
                  <a:rPr lang="en-US" altLang="ko-KR" sz="1500" i="0" spc="-70" dirty="0">
                    <a:ln>
                      <a:solidFill>
                        <a:srgbClr val="5B9BD5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  <a:cs typeface="Arial" pitchFamily="34" charset="0"/>
                  </a:rPr>
                  <a:t>)</a:t>
                </a:r>
                <a:endParaRPr lang="ko-KR" altLang="en-US" sz="1500" i="0" spc="-7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itchFamily="34" charset="0"/>
                </a:endParaRPr>
              </a:p>
            </p:txBody>
          </p:sp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B9F0D4DC-809F-4B65-A5C3-319EBB416E37}"/>
                  </a:ext>
                </a:extLst>
              </p:cNvPr>
              <p:cNvGrpSpPr/>
              <p:nvPr/>
            </p:nvGrpSpPr>
            <p:grpSpPr>
              <a:xfrm>
                <a:off x="5661048" y="1709420"/>
                <a:ext cx="546077" cy="436562"/>
                <a:chOff x="5518173" y="1471295"/>
                <a:chExt cx="546077" cy="436562"/>
              </a:xfrm>
            </p:grpSpPr>
            <p:grpSp>
              <p:nvGrpSpPr>
                <p:cNvPr id="77" name="그룹 76">
                  <a:extLst>
                    <a:ext uri="{FF2B5EF4-FFF2-40B4-BE49-F238E27FC236}">
                      <a16:creationId xmlns:a16="http://schemas.microsoft.com/office/drawing/2014/main" id="{467E2244-5750-455F-857B-AA7B6213B088}"/>
                    </a:ext>
                  </a:extLst>
                </p:cNvPr>
                <p:cNvGrpSpPr/>
                <p:nvPr/>
              </p:nvGrpSpPr>
              <p:grpSpPr>
                <a:xfrm flipH="1">
                  <a:off x="5560481" y="1471295"/>
                  <a:ext cx="503769" cy="436562"/>
                  <a:chOff x="5770031" y="-541655"/>
                  <a:chExt cx="539750" cy="436562"/>
                </a:xfrm>
                <a:effectLst>
                  <a:outerShdw blurRad="76200" dist="38100" dir="4500000" sx="89000" sy="89000" algn="t" rotWithShape="0">
                    <a:prstClr val="black">
                      <a:alpha val="23000"/>
                    </a:prstClr>
                  </a:outerShdw>
                </a:effectLst>
              </p:grpSpPr>
              <p:sp>
                <p:nvSpPr>
                  <p:cNvPr id="79" name="Freeform 10">
                    <a:extLst>
                      <a:ext uri="{FF2B5EF4-FFF2-40B4-BE49-F238E27FC236}">
                        <a16:creationId xmlns:a16="http://schemas.microsoft.com/office/drawing/2014/main" id="{A8FBEF42-25E3-4D8C-B395-6A5C90CA6C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70031" y="-541655"/>
                    <a:ext cx="242888" cy="49212"/>
                  </a:xfrm>
                  <a:custGeom>
                    <a:avLst/>
                    <a:gdLst>
                      <a:gd name="T0" fmla="*/ 88 w 340"/>
                      <a:gd name="T1" fmla="*/ 1 h 69"/>
                      <a:gd name="T2" fmla="*/ 0 w 340"/>
                      <a:gd name="T3" fmla="*/ 69 h 69"/>
                      <a:gd name="T4" fmla="*/ 340 w 340"/>
                      <a:gd name="T5" fmla="*/ 69 h 69"/>
                      <a:gd name="T6" fmla="*/ 340 w 340"/>
                      <a:gd name="T7" fmla="*/ 1 h 69"/>
                      <a:gd name="T8" fmla="*/ 88 w 340"/>
                      <a:gd name="T9" fmla="*/ 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0" h="69">
                        <a:moveTo>
                          <a:pt x="88" y="1"/>
                        </a:moveTo>
                        <a:cubicBezTo>
                          <a:pt x="39" y="0"/>
                          <a:pt x="0" y="31"/>
                          <a:pt x="0" y="69"/>
                        </a:cubicBezTo>
                        <a:cubicBezTo>
                          <a:pt x="340" y="69"/>
                          <a:pt x="340" y="69"/>
                          <a:pt x="340" y="69"/>
                        </a:cubicBezTo>
                        <a:cubicBezTo>
                          <a:pt x="340" y="1"/>
                          <a:pt x="340" y="1"/>
                          <a:pt x="340" y="1"/>
                        </a:cubicBezTo>
                        <a:lnTo>
                          <a:pt x="88" y="1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  <p:sp>
                <p:nvSpPr>
                  <p:cNvPr id="80" name="Freeform 11">
                    <a:extLst>
                      <a:ext uri="{FF2B5EF4-FFF2-40B4-BE49-F238E27FC236}">
                        <a16:creationId xmlns:a16="http://schemas.microsoft.com/office/drawing/2014/main" id="{A87E10E7-C74D-4BFF-8364-A9DD368A34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3531" y="-541655"/>
                    <a:ext cx="476250" cy="436562"/>
                  </a:xfrm>
                  <a:custGeom>
                    <a:avLst/>
                    <a:gdLst>
                      <a:gd name="T0" fmla="*/ 572 w 666"/>
                      <a:gd name="T1" fmla="*/ 0 h 611"/>
                      <a:gd name="T2" fmla="*/ 0 w 666"/>
                      <a:gd name="T3" fmla="*/ 0 h 611"/>
                      <a:gd name="T4" fmla="*/ 94 w 666"/>
                      <a:gd name="T5" fmla="*/ 95 h 611"/>
                      <a:gd name="T6" fmla="*/ 94 w 666"/>
                      <a:gd name="T7" fmla="*/ 380 h 611"/>
                      <a:gd name="T8" fmla="*/ 112 w 666"/>
                      <a:gd name="T9" fmla="*/ 415 h 611"/>
                      <a:gd name="T10" fmla="*/ 334 w 666"/>
                      <a:gd name="T11" fmla="*/ 591 h 611"/>
                      <a:gd name="T12" fmla="*/ 426 w 666"/>
                      <a:gd name="T13" fmla="*/ 591 h 611"/>
                      <a:gd name="T14" fmla="*/ 647 w 666"/>
                      <a:gd name="T15" fmla="*/ 415 h 611"/>
                      <a:gd name="T16" fmla="*/ 666 w 666"/>
                      <a:gd name="T17" fmla="*/ 380 h 611"/>
                      <a:gd name="T18" fmla="*/ 666 w 666"/>
                      <a:gd name="T19" fmla="*/ 95 h 611"/>
                      <a:gd name="T20" fmla="*/ 572 w 666"/>
                      <a:gd name="T21" fmla="*/ 0 h 6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66" h="611">
                        <a:moveTo>
                          <a:pt x="57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4" y="0"/>
                          <a:pt x="94" y="95"/>
                          <a:pt x="94" y="95"/>
                        </a:cubicBezTo>
                        <a:cubicBezTo>
                          <a:pt x="94" y="380"/>
                          <a:pt x="94" y="380"/>
                          <a:pt x="94" y="380"/>
                        </a:cubicBezTo>
                        <a:cubicBezTo>
                          <a:pt x="94" y="393"/>
                          <a:pt x="100" y="406"/>
                          <a:pt x="112" y="415"/>
                        </a:cubicBezTo>
                        <a:cubicBezTo>
                          <a:pt x="334" y="591"/>
                          <a:pt x="334" y="591"/>
                          <a:pt x="334" y="591"/>
                        </a:cubicBezTo>
                        <a:cubicBezTo>
                          <a:pt x="359" y="611"/>
                          <a:pt x="400" y="611"/>
                          <a:pt x="426" y="591"/>
                        </a:cubicBezTo>
                        <a:cubicBezTo>
                          <a:pt x="647" y="415"/>
                          <a:pt x="647" y="415"/>
                          <a:pt x="647" y="415"/>
                        </a:cubicBezTo>
                        <a:cubicBezTo>
                          <a:pt x="659" y="406"/>
                          <a:pt x="666" y="393"/>
                          <a:pt x="666" y="380"/>
                        </a:cubicBezTo>
                        <a:cubicBezTo>
                          <a:pt x="666" y="95"/>
                          <a:pt x="666" y="95"/>
                          <a:pt x="666" y="95"/>
                        </a:cubicBezTo>
                        <a:cubicBezTo>
                          <a:pt x="666" y="95"/>
                          <a:pt x="666" y="0"/>
                          <a:pt x="572" y="0"/>
                        </a:cubicBezTo>
                        <a:close/>
                      </a:path>
                    </a:pathLst>
                  </a:custGeom>
                  <a:solidFill>
                    <a:srgbClr val="16A1B3">
                      <a:lumMod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endParaRPr>
                  </a:p>
                </p:txBody>
              </p:sp>
            </p:grpSp>
            <p:sp>
              <p:nvSpPr>
                <p:cNvPr id="78" name="직사각형 77">
                  <a:extLst>
                    <a:ext uri="{FF2B5EF4-FFF2-40B4-BE49-F238E27FC236}">
                      <a16:creationId xmlns:a16="http://schemas.microsoft.com/office/drawing/2014/main" id="{4A83BF19-A0A7-422E-A156-1C03AF3EF5AE}"/>
                    </a:ext>
                  </a:extLst>
                </p:cNvPr>
                <p:cNvSpPr/>
                <p:nvPr/>
              </p:nvSpPr>
              <p:spPr>
                <a:xfrm>
                  <a:off x="5518173" y="1492722"/>
                  <a:ext cx="451027" cy="253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0" cap="none" spc="-70" normalizeH="0" baseline="0" noProof="0">
                      <a:ln>
                        <a:solidFill>
                          <a:srgbClr val="10C1B0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나눔스퀘어_ac Bold" panose="020B0600000101010101" pitchFamily="50" charset="-127"/>
                      <a:ea typeface="나눔스퀘어_ac Bold" panose="020B0600000101010101" pitchFamily="50" charset="-127"/>
                    </a:rPr>
                    <a:t>2</a:t>
                  </a:r>
                  <a:endParaRPr kumimoji="0" lang="ko-KR" altLang="en-US" sz="1600" b="1" i="0" u="none" strike="noStrike" kern="0" cap="none" spc="-70" normalizeH="0" baseline="0" noProof="0" dirty="0">
                    <a:ln>
                      <a:solidFill>
                        <a:srgbClr val="10C1B0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스퀘어_ac Bold" panose="020B0600000101010101" pitchFamily="50" charset="-127"/>
                    <a:ea typeface="나눔스퀘어_ac Bold" panose="020B0600000101010101" pitchFamily="50" charset="-127"/>
                  </a:endParaRPr>
                </a:p>
              </p:txBody>
            </p:sp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83B2F6-6B87-487A-960F-29B86E383101}"/>
                </a:ext>
              </a:extLst>
            </p:cNvPr>
            <p:cNvSpPr txBox="1"/>
            <p:nvPr/>
          </p:nvSpPr>
          <p:spPr>
            <a:xfrm>
              <a:off x="4354217" y="3614581"/>
              <a:ext cx="2687954" cy="2100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ko-KR" altLang="en-US" sz="1400" kern="0" spc="-46" dirty="0" err="1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머신러닝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및 </a:t>
              </a:r>
              <a:r>
                <a:rPr kumimoji="1" lang="ko-KR" altLang="en-US" sz="1400" kern="0" spc="-46" dirty="0" err="1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머신러닝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알고리즘 동작 이해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회귀 및 분류 분석 학습 및 응용 실습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ko-KR" altLang="en-US" sz="1400" kern="0" spc="-46" dirty="0" err="1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머신러닝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</a:t>
              </a:r>
              <a:r>
                <a:rPr kumimoji="1" lang="ko-KR" altLang="en-US" sz="1400" kern="0" spc="-46" dirty="0" err="1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전처리</a:t>
              </a: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최적화 및 평가 기법 이해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marL="285750" indent="-285750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buFontTx/>
                <a:buChar char="-"/>
                <a:defRPr/>
              </a:pPr>
              <a:r>
                <a:rPr kumimoji="1" lang="ko-KR" altLang="en-US" sz="14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C0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인공지능학부에 임시 개설</a:t>
              </a:r>
              <a:endParaRPr kumimoji="1" lang="en-US" altLang="ko-KR" sz="14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52DA5CC-BD21-4C7F-8348-808EAE53124A}"/>
              </a:ext>
            </a:extLst>
          </p:cNvPr>
          <p:cNvSpPr txBox="1"/>
          <p:nvPr/>
        </p:nvSpPr>
        <p:spPr>
          <a:xfrm>
            <a:off x="1958764" y="3684920"/>
            <a:ext cx="2687954" cy="17770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 기본 이론 및 반도체 소자의 동작원리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기초적인 반도체 공정 학습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반도체를 이용한 응용 시스템 학습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spcBef>
                <a:spcPts val="500"/>
              </a:spcBef>
              <a:buClr>
                <a:srgbClr val="44546A">
                  <a:lumMod val="40000"/>
                  <a:lumOff val="60000"/>
                </a:srgbClr>
              </a:buClr>
              <a:buSzPct val="60000"/>
              <a:buFontTx/>
              <a:buChar char="-"/>
              <a:defRPr/>
            </a:pP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전자전기공학부에 임시 개설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C00000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4ED6A256-3E5E-479E-AB97-38296C418843}"/>
              </a:ext>
            </a:extLst>
          </p:cNvPr>
          <p:cNvGrpSpPr/>
          <p:nvPr/>
        </p:nvGrpSpPr>
        <p:grpSpPr>
          <a:xfrm>
            <a:off x="9973626" y="2851624"/>
            <a:ext cx="423457" cy="501920"/>
            <a:chOff x="7964488" y="5330825"/>
            <a:chExt cx="427038" cy="417513"/>
          </a:xfrm>
          <a:solidFill>
            <a:srgbClr val="4194DF"/>
          </a:solidFill>
        </p:grpSpPr>
        <p:sp>
          <p:nvSpPr>
            <p:cNvPr id="93" name="Freeform 3265">
              <a:extLst>
                <a:ext uri="{FF2B5EF4-FFF2-40B4-BE49-F238E27FC236}">
                  <a16:creationId xmlns:a16="http://schemas.microsoft.com/office/drawing/2014/main" id="{D625F2DA-4677-42CF-A803-DA139424E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4488" y="5330825"/>
              <a:ext cx="95250" cy="417513"/>
            </a:xfrm>
            <a:custGeom>
              <a:avLst/>
              <a:gdLst>
                <a:gd name="T0" fmla="*/ 155 w 176"/>
                <a:gd name="T1" fmla="*/ 783 h 783"/>
                <a:gd name="T2" fmla="*/ 21 w 176"/>
                <a:gd name="T3" fmla="*/ 783 h 783"/>
                <a:gd name="T4" fmla="*/ 0 w 176"/>
                <a:gd name="T5" fmla="*/ 761 h 783"/>
                <a:gd name="T6" fmla="*/ 0 w 176"/>
                <a:gd name="T7" fmla="*/ 21 h 783"/>
                <a:gd name="T8" fmla="*/ 21 w 176"/>
                <a:gd name="T9" fmla="*/ 0 h 783"/>
                <a:gd name="T10" fmla="*/ 155 w 176"/>
                <a:gd name="T11" fmla="*/ 0 h 783"/>
                <a:gd name="T12" fmla="*/ 176 w 176"/>
                <a:gd name="T13" fmla="*/ 21 h 783"/>
                <a:gd name="T14" fmla="*/ 176 w 176"/>
                <a:gd name="T15" fmla="*/ 761 h 783"/>
                <a:gd name="T16" fmla="*/ 155 w 176"/>
                <a:gd name="T17" fmla="*/ 783 h 783"/>
                <a:gd name="T18" fmla="*/ 36 w 176"/>
                <a:gd name="T19" fmla="*/ 747 h 783"/>
                <a:gd name="T20" fmla="*/ 140 w 176"/>
                <a:gd name="T21" fmla="*/ 747 h 783"/>
                <a:gd name="T22" fmla="*/ 140 w 176"/>
                <a:gd name="T23" fmla="*/ 36 h 783"/>
                <a:gd name="T24" fmla="*/ 36 w 176"/>
                <a:gd name="T25" fmla="*/ 36 h 783"/>
                <a:gd name="T26" fmla="*/ 36 w 176"/>
                <a:gd name="T27" fmla="*/ 74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783">
                  <a:moveTo>
                    <a:pt x="155" y="783"/>
                  </a:moveTo>
                  <a:cubicBezTo>
                    <a:pt x="21" y="783"/>
                    <a:pt x="21" y="783"/>
                    <a:pt x="21" y="783"/>
                  </a:cubicBezTo>
                  <a:cubicBezTo>
                    <a:pt x="9" y="783"/>
                    <a:pt x="0" y="773"/>
                    <a:pt x="0" y="76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7" y="0"/>
                    <a:pt x="176" y="9"/>
                    <a:pt x="176" y="21"/>
                  </a:cubicBezTo>
                  <a:cubicBezTo>
                    <a:pt x="176" y="761"/>
                    <a:pt x="176" y="761"/>
                    <a:pt x="176" y="761"/>
                  </a:cubicBezTo>
                  <a:cubicBezTo>
                    <a:pt x="176" y="773"/>
                    <a:pt x="167" y="783"/>
                    <a:pt x="155" y="783"/>
                  </a:cubicBezTo>
                  <a:close/>
                  <a:moveTo>
                    <a:pt x="36" y="747"/>
                  </a:moveTo>
                  <a:cubicBezTo>
                    <a:pt x="140" y="747"/>
                    <a:pt x="140" y="747"/>
                    <a:pt x="140" y="747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4" name="Rectangle 3266">
              <a:extLst>
                <a:ext uri="{FF2B5EF4-FFF2-40B4-BE49-F238E27FC236}">
                  <a16:creationId xmlns:a16="http://schemas.microsoft.com/office/drawing/2014/main" id="{292F1AAC-BB58-4052-9226-C281FB4B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36892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5" name="Rectangle 3267">
              <a:extLst>
                <a:ext uri="{FF2B5EF4-FFF2-40B4-BE49-F238E27FC236}">
                  <a16:creationId xmlns:a16="http://schemas.microsoft.com/office/drawing/2014/main" id="{05EF0ECC-91A7-4C5B-9775-6489062B9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08613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6" name="Rectangle 3268">
              <a:extLst>
                <a:ext uri="{FF2B5EF4-FFF2-40B4-BE49-F238E27FC236}">
                  <a16:creationId xmlns:a16="http://schemas.microsoft.com/office/drawing/2014/main" id="{150FE85E-F4C7-47DC-87CE-34BFEBA5E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48300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7" name="Rectangle 3269">
              <a:extLst>
                <a:ext uri="{FF2B5EF4-FFF2-40B4-BE49-F238E27FC236}">
                  <a16:creationId xmlns:a16="http://schemas.microsoft.com/office/drawing/2014/main" id="{A7F2CB5D-4699-460D-993D-0CA2B8957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487988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8" name="Rectangle 3270">
              <a:extLst>
                <a:ext uri="{FF2B5EF4-FFF2-40B4-BE49-F238E27FC236}">
                  <a16:creationId xmlns:a16="http://schemas.microsoft.com/office/drawing/2014/main" id="{41BFAFC5-EEE3-4E26-ACAA-1C44808A2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52767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99" name="Rectangle 3271">
              <a:extLst>
                <a:ext uri="{FF2B5EF4-FFF2-40B4-BE49-F238E27FC236}">
                  <a16:creationId xmlns:a16="http://schemas.microsoft.com/office/drawing/2014/main" id="{8674989C-EC1B-48AF-A874-8A503C780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567363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0" name="Rectangle 3272">
              <a:extLst>
                <a:ext uri="{FF2B5EF4-FFF2-40B4-BE49-F238E27FC236}">
                  <a16:creationId xmlns:a16="http://schemas.microsoft.com/office/drawing/2014/main" id="{C0D1C151-58EC-44B8-81FF-B07B3241F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07050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1" name="Rectangle 3273">
              <a:extLst>
                <a:ext uri="{FF2B5EF4-FFF2-40B4-BE49-F238E27FC236}">
                  <a16:creationId xmlns:a16="http://schemas.microsoft.com/office/drawing/2014/main" id="{EDF35C60-161E-47DF-9752-1C89BCC2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46738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2" name="Rectangle 3274">
              <a:extLst>
                <a:ext uri="{FF2B5EF4-FFF2-40B4-BE49-F238E27FC236}">
                  <a16:creationId xmlns:a16="http://schemas.microsoft.com/office/drawing/2014/main" id="{6069C056-3F8B-4087-94BE-96CDED8E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600" y="5686425"/>
              <a:ext cx="301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3" name="Freeform 3275">
              <a:extLst>
                <a:ext uri="{FF2B5EF4-FFF2-40B4-BE49-F238E27FC236}">
                  <a16:creationId xmlns:a16="http://schemas.microsoft.com/office/drawing/2014/main" id="{4637A3B4-DCFA-4703-95D5-EFE45C6E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448300"/>
              <a:ext cx="122238" cy="244475"/>
            </a:xfrm>
            <a:custGeom>
              <a:avLst/>
              <a:gdLst>
                <a:gd name="T0" fmla="*/ 38 w 230"/>
                <a:gd name="T1" fmla="*/ 460 h 460"/>
                <a:gd name="T2" fmla="*/ 0 w 230"/>
                <a:gd name="T3" fmla="*/ 460 h 460"/>
                <a:gd name="T4" fmla="*/ 0 w 230"/>
                <a:gd name="T5" fmla="*/ 424 h 460"/>
                <a:gd name="T6" fmla="*/ 7 w 230"/>
                <a:gd name="T7" fmla="*/ 424 h 460"/>
                <a:gd name="T8" fmla="*/ 17 w 230"/>
                <a:gd name="T9" fmla="*/ 355 h 460"/>
                <a:gd name="T10" fmla="*/ 29 w 230"/>
                <a:gd name="T11" fmla="*/ 352 h 460"/>
                <a:gd name="T12" fmla="*/ 66 w 230"/>
                <a:gd name="T13" fmla="*/ 337 h 460"/>
                <a:gd name="T14" fmla="*/ 77 w 230"/>
                <a:gd name="T15" fmla="*/ 330 h 460"/>
                <a:gd name="T16" fmla="*/ 132 w 230"/>
                <a:gd name="T17" fmla="*/ 372 h 460"/>
                <a:gd name="T18" fmla="*/ 142 w 230"/>
                <a:gd name="T19" fmla="*/ 362 h 460"/>
                <a:gd name="T20" fmla="*/ 101 w 230"/>
                <a:gd name="T21" fmla="*/ 307 h 460"/>
                <a:gd name="T22" fmla="*/ 107 w 230"/>
                <a:gd name="T23" fmla="*/ 296 h 460"/>
                <a:gd name="T24" fmla="*/ 122 w 230"/>
                <a:gd name="T25" fmla="*/ 259 h 460"/>
                <a:gd name="T26" fmla="*/ 125 w 230"/>
                <a:gd name="T27" fmla="*/ 247 h 460"/>
                <a:gd name="T28" fmla="*/ 194 w 230"/>
                <a:gd name="T29" fmla="*/ 237 h 460"/>
                <a:gd name="T30" fmla="*/ 194 w 230"/>
                <a:gd name="T31" fmla="*/ 223 h 460"/>
                <a:gd name="T32" fmla="*/ 125 w 230"/>
                <a:gd name="T33" fmla="*/ 213 h 460"/>
                <a:gd name="T34" fmla="*/ 123 w 230"/>
                <a:gd name="T35" fmla="*/ 201 h 460"/>
                <a:gd name="T36" fmla="*/ 107 w 230"/>
                <a:gd name="T37" fmla="*/ 164 h 460"/>
                <a:gd name="T38" fmla="*/ 101 w 230"/>
                <a:gd name="T39" fmla="*/ 153 h 460"/>
                <a:gd name="T40" fmla="*/ 142 w 230"/>
                <a:gd name="T41" fmla="*/ 98 h 460"/>
                <a:gd name="T42" fmla="*/ 132 w 230"/>
                <a:gd name="T43" fmla="*/ 88 h 460"/>
                <a:gd name="T44" fmla="*/ 77 w 230"/>
                <a:gd name="T45" fmla="*/ 129 h 460"/>
                <a:gd name="T46" fmla="*/ 66 w 230"/>
                <a:gd name="T47" fmla="*/ 123 h 460"/>
                <a:gd name="T48" fmla="*/ 29 w 230"/>
                <a:gd name="T49" fmla="*/ 107 h 460"/>
                <a:gd name="T50" fmla="*/ 17 w 230"/>
                <a:gd name="T51" fmla="*/ 105 h 460"/>
                <a:gd name="T52" fmla="*/ 7 w 230"/>
                <a:gd name="T53" fmla="*/ 36 h 460"/>
                <a:gd name="T54" fmla="*/ 0 w 230"/>
                <a:gd name="T55" fmla="*/ 36 h 460"/>
                <a:gd name="T56" fmla="*/ 0 w 230"/>
                <a:gd name="T57" fmla="*/ 0 h 460"/>
                <a:gd name="T58" fmla="*/ 38 w 230"/>
                <a:gd name="T59" fmla="*/ 0 h 460"/>
                <a:gd name="T60" fmla="*/ 49 w 230"/>
                <a:gd name="T61" fmla="*/ 76 h 460"/>
                <a:gd name="T62" fmla="*/ 74 w 230"/>
                <a:gd name="T63" fmla="*/ 86 h 460"/>
                <a:gd name="T64" fmla="*/ 136 w 230"/>
                <a:gd name="T65" fmla="*/ 40 h 460"/>
                <a:gd name="T66" fmla="*/ 190 w 230"/>
                <a:gd name="T67" fmla="*/ 94 h 460"/>
                <a:gd name="T68" fmla="*/ 144 w 230"/>
                <a:gd name="T69" fmla="*/ 156 h 460"/>
                <a:gd name="T70" fmla="*/ 154 w 230"/>
                <a:gd name="T71" fmla="*/ 181 h 460"/>
                <a:gd name="T72" fmla="*/ 230 w 230"/>
                <a:gd name="T73" fmla="*/ 192 h 460"/>
                <a:gd name="T74" fmla="*/ 230 w 230"/>
                <a:gd name="T75" fmla="*/ 268 h 460"/>
                <a:gd name="T76" fmla="*/ 154 w 230"/>
                <a:gd name="T77" fmla="*/ 279 h 460"/>
                <a:gd name="T78" fmla="*/ 144 w 230"/>
                <a:gd name="T79" fmla="*/ 304 h 460"/>
                <a:gd name="T80" fmla="*/ 189 w 230"/>
                <a:gd name="T81" fmla="*/ 366 h 460"/>
                <a:gd name="T82" fmla="*/ 135 w 230"/>
                <a:gd name="T83" fmla="*/ 420 h 460"/>
                <a:gd name="T84" fmla="*/ 74 w 230"/>
                <a:gd name="T85" fmla="*/ 374 h 460"/>
                <a:gd name="T86" fmla="*/ 49 w 230"/>
                <a:gd name="T87" fmla="*/ 384 h 460"/>
                <a:gd name="T88" fmla="*/ 38 w 230"/>
                <a:gd name="T8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0" h="460">
                  <a:moveTo>
                    <a:pt x="38" y="460"/>
                  </a:moveTo>
                  <a:cubicBezTo>
                    <a:pt x="0" y="460"/>
                    <a:pt x="0" y="460"/>
                    <a:pt x="0" y="46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7" y="424"/>
                    <a:pt x="7" y="424"/>
                    <a:pt x="7" y="424"/>
                  </a:cubicBezTo>
                  <a:cubicBezTo>
                    <a:pt x="17" y="355"/>
                    <a:pt x="17" y="355"/>
                    <a:pt x="17" y="355"/>
                  </a:cubicBezTo>
                  <a:cubicBezTo>
                    <a:pt x="29" y="352"/>
                    <a:pt x="29" y="352"/>
                    <a:pt x="29" y="352"/>
                  </a:cubicBezTo>
                  <a:cubicBezTo>
                    <a:pt x="42" y="349"/>
                    <a:pt x="55" y="344"/>
                    <a:pt x="66" y="337"/>
                  </a:cubicBezTo>
                  <a:cubicBezTo>
                    <a:pt x="77" y="330"/>
                    <a:pt x="77" y="330"/>
                    <a:pt x="77" y="330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42" y="362"/>
                    <a:pt x="142" y="362"/>
                    <a:pt x="142" y="362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14" y="284"/>
                    <a:pt x="119" y="272"/>
                    <a:pt x="122" y="259"/>
                  </a:cubicBezTo>
                  <a:cubicBezTo>
                    <a:pt x="125" y="247"/>
                    <a:pt x="125" y="247"/>
                    <a:pt x="125" y="24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4" y="223"/>
                    <a:pt x="194" y="223"/>
                    <a:pt x="194" y="223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123" y="201"/>
                    <a:pt x="123" y="201"/>
                    <a:pt x="123" y="201"/>
                  </a:cubicBezTo>
                  <a:cubicBezTo>
                    <a:pt x="119" y="188"/>
                    <a:pt x="114" y="175"/>
                    <a:pt x="107" y="16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55" y="116"/>
                    <a:pt x="42" y="111"/>
                    <a:pt x="29" y="107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8" y="78"/>
                    <a:pt x="66" y="82"/>
                    <a:pt x="74" y="86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8" y="164"/>
                    <a:pt x="152" y="172"/>
                    <a:pt x="154" y="181"/>
                  </a:cubicBezTo>
                  <a:cubicBezTo>
                    <a:pt x="230" y="192"/>
                    <a:pt x="230" y="192"/>
                    <a:pt x="230" y="192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1" y="288"/>
                    <a:pt x="148" y="296"/>
                    <a:pt x="144" y="304"/>
                  </a:cubicBezTo>
                  <a:cubicBezTo>
                    <a:pt x="189" y="366"/>
                    <a:pt x="189" y="366"/>
                    <a:pt x="189" y="366"/>
                  </a:cubicBezTo>
                  <a:cubicBezTo>
                    <a:pt x="135" y="420"/>
                    <a:pt x="135" y="420"/>
                    <a:pt x="135" y="420"/>
                  </a:cubicBezTo>
                  <a:cubicBezTo>
                    <a:pt x="74" y="374"/>
                    <a:pt x="74" y="374"/>
                    <a:pt x="74" y="374"/>
                  </a:cubicBezTo>
                  <a:cubicBezTo>
                    <a:pt x="66" y="378"/>
                    <a:pt x="58" y="381"/>
                    <a:pt x="49" y="384"/>
                  </a:cubicBezTo>
                  <a:lnTo>
                    <a:pt x="38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4" name="Freeform 3276">
              <a:extLst>
                <a:ext uri="{FF2B5EF4-FFF2-40B4-BE49-F238E27FC236}">
                  <a16:creationId xmlns:a16="http://schemas.microsoft.com/office/drawing/2014/main" id="{75AEB4D2-7ADC-4999-BAA6-8E3E95B8C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526088"/>
              <a:ext cx="44450" cy="87313"/>
            </a:xfrm>
            <a:custGeom>
              <a:avLst/>
              <a:gdLst>
                <a:gd name="T0" fmla="*/ 0 w 83"/>
                <a:gd name="T1" fmla="*/ 165 h 165"/>
                <a:gd name="T2" fmla="*/ 0 w 83"/>
                <a:gd name="T3" fmla="*/ 129 h 165"/>
                <a:gd name="T4" fmla="*/ 47 w 83"/>
                <a:gd name="T5" fmla="*/ 83 h 165"/>
                <a:gd name="T6" fmla="*/ 0 w 83"/>
                <a:gd name="T7" fmla="*/ 36 h 165"/>
                <a:gd name="T8" fmla="*/ 0 w 83"/>
                <a:gd name="T9" fmla="*/ 0 h 165"/>
                <a:gd name="T10" fmla="*/ 83 w 83"/>
                <a:gd name="T11" fmla="*/ 83 h 165"/>
                <a:gd name="T12" fmla="*/ 0 w 83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5">
                  <a:moveTo>
                    <a:pt x="0" y="165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26" y="129"/>
                    <a:pt x="47" y="109"/>
                    <a:pt x="47" y="83"/>
                  </a:cubicBezTo>
                  <a:cubicBezTo>
                    <a:pt x="47" y="57"/>
                    <a:pt x="26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83" y="37"/>
                    <a:pt x="83" y="83"/>
                  </a:cubicBezTo>
                  <a:cubicBezTo>
                    <a:pt x="83" y="128"/>
                    <a:pt x="46" y="165"/>
                    <a:pt x="0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5" name="Freeform 3277">
              <a:extLst>
                <a:ext uri="{FF2B5EF4-FFF2-40B4-BE49-F238E27FC236}">
                  <a16:creationId xmlns:a16="http://schemas.microsoft.com/office/drawing/2014/main" id="{27C87FCC-9CB8-42FD-889B-432DE68B9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7388" y="5334000"/>
              <a:ext cx="84138" cy="371475"/>
            </a:xfrm>
            <a:custGeom>
              <a:avLst/>
              <a:gdLst>
                <a:gd name="T0" fmla="*/ 140 w 158"/>
                <a:gd name="T1" fmla="*/ 695 h 695"/>
                <a:gd name="T2" fmla="*/ 122 w 158"/>
                <a:gd name="T3" fmla="*/ 695 h 695"/>
                <a:gd name="T4" fmla="*/ 122 w 158"/>
                <a:gd name="T5" fmla="*/ 693 h 695"/>
                <a:gd name="T6" fmla="*/ 50 w 158"/>
                <a:gd name="T7" fmla="*/ 648 h 695"/>
                <a:gd name="T8" fmla="*/ 21 w 158"/>
                <a:gd name="T9" fmla="*/ 650 h 695"/>
                <a:gd name="T10" fmla="*/ 0 w 158"/>
                <a:gd name="T11" fmla="*/ 654 h 695"/>
                <a:gd name="T12" fmla="*/ 0 w 158"/>
                <a:gd name="T13" fmla="*/ 0 h 695"/>
                <a:gd name="T14" fmla="*/ 79 w 158"/>
                <a:gd name="T15" fmla="*/ 0 h 695"/>
                <a:gd name="T16" fmla="*/ 158 w 158"/>
                <a:gd name="T17" fmla="*/ 79 h 695"/>
                <a:gd name="T18" fmla="*/ 158 w 158"/>
                <a:gd name="T19" fmla="*/ 693 h 695"/>
                <a:gd name="T20" fmla="*/ 140 w 158"/>
                <a:gd name="T21" fmla="*/ 695 h 695"/>
                <a:gd name="T22" fmla="*/ 50 w 158"/>
                <a:gd name="T23" fmla="*/ 612 h 695"/>
                <a:gd name="T24" fmla="*/ 122 w 158"/>
                <a:gd name="T25" fmla="*/ 628 h 695"/>
                <a:gd name="T26" fmla="*/ 122 w 158"/>
                <a:gd name="T27" fmla="*/ 79 h 695"/>
                <a:gd name="T28" fmla="*/ 79 w 158"/>
                <a:gd name="T29" fmla="*/ 36 h 695"/>
                <a:gd name="T30" fmla="*/ 36 w 158"/>
                <a:gd name="T31" fmla="*/ 36 h 695"/>
                <a:gd name="T32" fmla="*/ 36 w 158"/>
                <a:gd name="T33" fmla="*/ 612 h 695"/>
                <a:gd name="T34" fmla="*/ 50 w 158"/>
                <a:gd name="T35" fmla="*/ 61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695">
                  <a:moveTo>
                    <a:pt x="140" y="695"/>
                  </a:moveTo>
                  <a:cubicBezTo>
                    <a:pt x="122" y="695"/>
                    <a:pt x="122" y="695"/>
                    <a:pt x="122" y="695"/>
                  </a:cubicBezTo>
                  <a:cubicBezTo>
                    <a:pt x="122" y="693"/>
                    <a:pt x="122" y="693"/>
                    <a:pt x="122" y="693"/>
                  </a:cubicBezTo>
                  <a:cubicBezTo>
                    <a:pt x="122" y="663"/>
                    <a:pt x="98" y="648"/>
                    <a:pt x="50" y="648"/>
                  </a:cubicBezTo>
                  <a:cubicBezTo>
                    <a:pt x="33" y="648"/>
                    <a:pt x="21" y="650"/>
                    <a:pt x="21" y="65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3" y="0"/>
                    <a:pt x="158" y="35"/>
                    <a:pt x="158" y="79"/>
                  </a:cubicBezTo>
                  <a:cubicBezTo>
                    <a:pt x="158" y="693"/>
                    <a:pt x="158" y="693"/>
                    <a:pt x="158" y="693"/>
                  </a:cubicBezTo>
                  <a:lnTo>
                    <a:pt x="140" y="695"/>
                  </a:lnTo>
                  <a:close/>
                  <a:moveTo>
                    <a:pt x="50" y="612"/>
                  </a:moveTo>
                  <a:cubicBezTo>
                    <a:pt x="80" y="612"/>
                    <a:pt x="104" y="618"/>
                    <a:pt x="122" y="628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55"/>
                    <a:pt x="103" y="36"/>
                    <a:pt x="79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12"/>
                    <a:pt x="36" y="612"/>
                    <a:pt x="36" y="612"/>
                  </a:cubicBezTo>
                  <a:cubicBezTo>
                    <a:pt x="40" y="612"/>
                    <a:pt x="45" y="612"/>
                    <a:pt x="50" y="6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6" name="Rectangle 3278">
              <a:extLst>
                <a:ext uri="{FF2B5EF4-FFF2-40B4-BE49-F238E27FC236}">
                  <a16:creationId xmlns:a16="http://schemas.microsoft.com/office/drawing/2014/main" id="{D3D99ADA-78A0-44AA-982C-196D59559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850" y="5383213"/>
              <a:ext cx="2159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7" name="Freeform 3279">
              <a:extLst>
                <a:ext uri="{FF2B5EF4-FFF2-40B4-BE49-F238E27FC236}">
                  <a16:creationId xmlns:a16="http://schemas.microsoft.com/office/drawing/2014/main" id="{5B8E6746-1D18-4896-B10B-6706AFA79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5648325"/>
              <a:ext cx="320675" cy="100013"/>
            </a:xfrm>
            <a:custGeom>
              <a:avLst/>
              <a:gdLst>
                <a:gd name="T0" fmla="*/ 514 w 601"/>
                <a:gd name="T1" fmla="*/ 186 h 186"/>
                <a:gd name="T2" fmla="*/ 0 w 601"/>
                <a:gd name="T3" fmla="*/ 186 h 186"/>
                <a:gd name="T4" fmla="*/ 0 w 601"/>
                <a:gd name="T5" fmla="*/ 150 h 186"/>
                <a:gd name="T6" fmla="*/ 514 w 601"/>
                <a:gd name="T7" fmla="*/ 150 h 186"/>
                <a:gd name="T8" fmla="*/ 565 w 601"/>
                <a:gd name="T9" fmla="*/ 99 h 186"/>
                <a:gd name="T10" fmla="*/ 565 w 601"/>
                <a:gd name="T11" fmla="*/ 0 h 186"/>
                <a:gd name="T12" fmla="*/ 601 w 601"/>
                <a:gd name="T13" fmla="*/ 0 h 186"/>
                <a:gd name="T14" fmla="*/ 601 w 601"/>
                <a:gd name="T15" fmla="*/ 99 h 186"/>
                <a:gd name="T16" fmla="*/ 514 w 601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186">
                  <a:moveTo>
                    <a:pt x="514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514" y="150"/>
                    <a:pt x="514" y="150"/>
                    <a:pt x="514" y="150"/>
                  </a:cubicBezTo>
                  <a:cubicBezTo>
                    <a:pt x="542" y="150"/>
                    <a:pt x="565" y="127"/>
                    <a:pt x="565" y="99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99"/>
                    <a:pt x="601" y="99"/>
                    <a:pt x="601" y="99"/>
                  </a:cubicBezTo>
                  <a:cubicBezTo>
                    <a:pt x="601" y="147"/>
                    <a:pt x="562" y="186"/>
                    <a:pt x="51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08" name="Freeform 3280">
              <a:extLst>
                <a:ext uri="{FF2B5EF4-FFF2-40B4-BE49-F238E27FC236}">
                  <a16:creationId xmlns:a16="http://schemas.microsoft.com/office/drawing/2014/main" id="{A5A8A6D2-FE3E-4DFA-B4EE-5E6F58BA1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4038" y="5453063"/>
              <a:ext cx="63500" cy="234950"/>
            </a:xfrm>
            <a:custGeom>
              <a:avLst/>
              <a:gdLst>
                <a:gd name="T0" fmla="*/ 26 w 117"/>
                <a:gd name="T1" fmla="*/ 442 h 442"/>
                <a:gd name="T2" fmla="*/ 0 w 117"/>
                <a:gd name="T3" fmla="*/ 416 h 442"/>
                <a:gd name="T4" fmla="*/ 19 w 117"/>
                <a:gd name="T5" fmla="*/ 396 h 442"/>
                <a:gd name="T6" fmla="*/ 47 w 117"/>
                <a:gd name="T7" fmla="*/ 419 h 442"/>
                <a:gd name="T8" fmla="*/ 26 w 117"/>
                <a:gd name="T9" fmla="*/ 442 h 442"/>
                <a:gd name="T10" fmla="*/ 69 w 117"/>
                <a:gd name="T11" fmla="*/ 388 h 442"/>
                <a:gd name="T12" fmla="*/ 39 w 117"/>
                <a:gd name="T13" fmla="*/ 368 h 442"/>
                <a:gd name="T14" fmla="*/ 55 w 117"/>
                <a:gd name="T15" fmla="*/ 339 h 442"/>
                <a:gd name="T16" fmla="*/ 88 w 117"/>
                <a:gd name="T17" fmla="*/ 354 h 442"/>
                <a:gd name="T18" fmla="*/ 69 w 117"/>
                <a:gd name="T19" fmla="*/ 388 h 442"/>
                <a:gd name="T20" fmla="*/ 102 w 117"/>
                <a:gd name="T21" fmla="*/ 318 h 442"/>
                <a:gd name="T22" fmla="*/ 67 w 117"/>
                <a:gd name="T23" fmla="*/ 307 h 442"/>
                <a:gd name="T24" fmla="*/ 76 w 117"/>
                <a:gd name="T25" fmla="*/ 274 h 442"/>
                <a:gd name="T26" fmla="*/ 111 w 117"/>
                <a:gd name="T27" fmla="*/ 281 h 442"/>
                <a:gd name="T28" fmla="*/ 102 w 117"/>
                <a:gd name="T29" fmla="*/ 318 h 442"/>
                <a:gd name="T30" fmla="*/ 116 w 117"/>
                <a:gd name="T31" fmla="*/ 243 h 442"/>
                <a:gd name="T32" fmla="*/ 81 w 117"/>
                <a:gd name="T33" fmla="*/ 241 h 442"/>
                <a:gd name="T34" fmla="*/ 81 w 117"/>
                <a:gd name="T35" fmla="*/ 221 h 442"/>
                <a:gd name="T36" fmla="*/ 81 w 117"/>
                <a:gd name="T37" fmla="*/ 207 h 442"/>
                <a:gd name="T38" fmla="*/ 117 w 117"/>
                <a:gd name="T39" fmla="*/ 205 h 442"/>
                <a:gd name="T40" fmla="*/ 117 w 117"/>
                <a:gd name="T41" fmla="*/ 221 h 442"/>
                <a:gd name="T42" fmla="*/ 116 w 117"/>
                <a:gd name="T43" fmla="*/ 243 h 442"/>
                <a:gd name="T44" fmla="*/ 77 w 117"/>
                <a:gd name="T45" fmla="*/ 173 h 442"/>
                <a:gd name="T46" fmla="*/ 69 w 117"/>
                <a:gd name="T47" fmla="*/ 141 h 442"/>
                <a:gd name="T48" fmla="*/ 104 w 117"/>
                <a:gd name="T49" fmla="*/ 130 h 442"/>
                <a:gd name="T50" fmla="*/ 113 w 117"/>
                <a:gd name="T51" fmla="*/ 167 h 442"/>
                <a:gd name="T52" fmla="*/ 77 w 117"/>
                <a:gd name="T53" fmla="*/ 173 h 442"/>
                <a:gd name="T54" fmla="*/ 58 w 117"/>
                <a:gd name="T55" fmla="*/ 109 h 442"/>
                <a:gd name="T56" fmla="*/ 42 w 117"/>
                <a:gd name="T57" fmla="*/ 79 h 442"/>
                <a:gd name="T58" fmla="*/ 73 w 117"/>
                <a:gd name="T59" fmla="*/ 60 h 442"/>
                <a:gd name="T60" fmla="*/ 90 w 117"/>
                <a:gd name="T61" fmla="*/ 94 h 442"/>
                <a:gd name="T62" fmla="*/ 58 w 117"/>
                <a:gd name="T63" fmla="*/ 109 h 442"/>
                <a:gd name="T64" fmla="*/ 23 w 117"/>
                <a:gd name="T65" fmla="*/ 51 h 442"/>
                <a:gd name="T66" fmla="*/ 0 w 117"/>
                <a:gd name="T67" fmla="*/ 26 h 442"/>
                <a:gd name="T68" fmla="*/ 26 w 117"/>
                <a:gd name="T69" fmla="*/ 0 h 442"/>
                <a:gd name="T70" fmla="*/ 51 w 117"/>
                <a:gd name="T71" fmla="*/ 29 h 442"/>
                <a:gd name="T72" fmla="*/ 23 w 117"/>
                <a:gd name="T73" fmla="*/ 5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442">
                  <a:moveTo>
                    <a:pt x="26" y="442"/>
                  </a:moveTo>
                  <a:cubicBezTo>
                    <a:pt x="0" y="416"/>
                    <a:pt x="0" y="416"/>
                    <a:pt x="0" y="416"/>
                  </a:cubicBezTo>
                  <a:cubicBezTo>
                    <a:pt x="7" y="410"/>
                    <a:pt x="13" y="403"/>
                    <a:pt x="19" y="396"/>
                  </a:cubicBezTo>
                  <a:cubicBezTo>
                    <a:pt x="47" y="419"/>
                    <a:pt x="47" y="419"/>
                    <a:pt x="47" y="419"/>
                  </a:cubicBezTo>
                  <a:cubicBezTo>
                    <a:pt x="40" y="427"/>
                    <a:pt x="33" y="434"/>
                    <a:pt x="26" y="442"/>
                  </a:cubicBezTo>
                  <a:close/>
                  <a:moveTo>
                    <a:pt x="69" y="388"/>
                  </a:moveTo>
                  <a:cubicBezTo>
                    <a:pt x="39" y="368"/>
                    <a:pt x="39" y="368"/>
                    <a:pt x="39" y="368"/>
                  </a:cubicBezTo>
                  <a:cubicBezTo>
                    <a:pt x="45" y="359"/>
                    <a:pt x="50" y="349"/>
                    <a:pt x="55" y="339"/>
                  </a:cubicBezTo>
                  <a:cubicBezTo>
                    <a:pt x="88" y="354"/>
                    <a:pt x="88" y="354"/>
                    <a:pt x="88" y="354"/>
                  </a:cubicBezTo>
                  <a:cubicBezTo>
                    <a:pt x="82" y="365"/>
                    <a:pt x="76" y="377"/>
                    <a:pt x="69" y="388"/>
                  </a:cubicBezTo>
                  <a:close/>
                  <a:moveTo>
                    <a:pt x="102" y="318"/>
                  </a:moveTo>
                  <a:cubicBezTo>
                    <a:pt x="67" y="307"/>
                    <a:pt x="67" y="307"/>
                    <a:pt x="67" y="307"/>
                  </a:cubicBezTo>
                  <a:cubicBezTo>
                    <a:pt x="71" y="296"/>
                    <a:pt x="74" y="285"/>
                    <a:pt x="76" y="274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09" y="294"/>
                    <a:pt x="106" y="306"/>
                    <a:pt x="102" y="318"/>
                  </a:cubicBezTo>
                  <a:close/>
                  <a:moveTo>
                    <a:pt x="116" y="243"/>
                  </a:moveTo>
                  <a:cubicBezTo>
                    <a:pt x="81" y="241"/>
                    <a:pt x="81" y="241"/>
                    <a:pt x="81" y="241"/>
                  </a:cubicBezTo>
                  <a:cubicBezTo>
                    <a:pt x="81" y="234"/>
                    <a:pt x="81" y="228"/>
                    <a:pt x="81" y="221"/>
                  </a:cubicBezTo>
                  <a:cubicBezTo>
                    <a:pt x="81" y="216"/>
                    <a:pt x="81" y="212"/>
                    <a:pt x="81" y="207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17" y="210"/>
                    <a:pt x="117" y="216"/>
                    <a:pt x="117" y="221"/>
                  </a:cubicBezTo>
                  <a:cubicBezTo>
                    <a:pt x="117" y="228"/>
                    <a:pt x="117" y="236"/>
                    <a:pt x="116" y="243"/>
                  </a:cubicBezTo>
                  <a:close/>
                  <a:moveTo>
                    <a:pt x="77" y="173"/>
                  </a:moveTo>
                  <a:cubicBezTo>
                    <a:pt x="75" y="162"/>
                    <a:pt x="73" y="151"/>
                    <a:pt x="69" y="141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8" y="142"/>
                    <a:pt x="111" y="155"/>
                    <a:pt x="113" y="167"/>
                  </a:cubicBezTo>
                  <a:lnTo>
                    <a:pt x="77" y="173"/>
                  </a:lnTo>
                  <a:close/>
                  <a:moveTo>
                    <a:pt x="58" y="109"/>
                  </a:moveTo>
                  <a:cubicBezTo>
                    <a:pt x="53" y="99"/>
                    <a:pt x="48" y="88"/>
                    <a:pt x="42" y="79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71"/>
                    <a:pt x="85" y="83"/>
                    <a:pt x="90" y="94"/>
                  </a:cubicBezTo>
                  <a:lnTo>
                    <a:pt x="58" y="109"/>
                  </a:lnTo>
                  <a:close/>
                  <a:moveTo>
                    <a:pt x="23" y="51"/>
                  </a:moveTo>
                  <a:cubicBezTo>
                    <a:pt x="16" y="42"/>
                    <a:pt x="8" y="34"/>
                    <a:pt x="0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9"/>
                    <a:pt x="43" y="19"/>
                    <a:pt x="51" y="2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9A63D136-A7D6-4354-9FCC-87F5B58D3AE3}"/>
              </a:ext>
            </a:extLst>
          </p:cNvPr>
          <p:cNvGrpSpPr/>
          <p:nvPr/>
        </p:nvGrpSpPr>
        <p:grpSpPr>
          <a:xfrm>
            <a:off x="5443148" y="1847301"/>
            <a:ext cx="433284" cy="472362"/>
            <a:chOff x="4098926" y="6462713"/>
            <a:chExt cx="412750" cy="414338"/>
          </a:xfrm>
          <a:solidFill>
            <a:srgbClr val="4194DF"/>
          </a:solidFill>
        </p:grpSpPr>
        <p:sp>
          <p:nvSpPr>
            <p:cNvPr id="110" name="Freeform 607">
              <a:extLst>
                <a:ext uri="{FF2B5EF4-FFF2-40B4-BE49-F238E27FC236}">
                  <a16:creationId xmlns:a16="http://schemas.microsoft.com/office/drawing/2014/main" id="{CA80B1D7-DC69-4D8B-916C-B6C9A4D1E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6" y="6462713"/>
              <a:ext cx="412750" cy="414338"/>
            </a:xfrm>
            <a:custGeom>
              <a:avLst/>
              <a:gdLst>
                <a:gd name="T0" fmla="*/ 751 w 774"/>
                <a:gd name="T1" fmla="*/ 777 h 777"/>
                <a:gd name="T2" fmla="*/ 23 w 774"/>
                <a:gd name="T3" fmla="*/ 777 h 777"/>
                <a:gd name="T4" fmla="*/ 0 w 774"/>
                <a:gd name="T5" fmla="*/ 754 h 777"/>
                <a:gd name="T6" fmla="*/ 0 w 774"/>
                <a:gd name="T7" fmla="*/ 23 h 777"/>
                <a:gd name="T8" fmla="*/ 23 w 774"/>
                <a:gd name="T9" fmla="*/ 0 h 777"/>
                <a:gd name="T10" fmla="*/ 751 w 774"/>
                <a:gd name="T11" fmla="*/ 0 h 777"/>
                <a:gd name="T12" fmla="*/ 774 w 774"/>
                <a:gd name="T13" fmla="*/ 23 h 777"/>
                <a:gd name="T14" fmla="*/ 774 w 774"/>
                <a:gd name="T15" fmla="*/ 754 h 777"/>
                <a:gd name="T16" fmla="*/ 751 w 774"/>
                <a:gd name="T17" fmla="*/ 777 h 777"/>
                <a:gd name="T18" fmla="*/ 36 w 774"/>
                <a:gd name="T19" fmla="*/ 741 h 777"/>
                <a:gd name="T20" fmla="*/ 738 w 774"/>
                <a:gd name="T21" fmla="*/ 741 h 777"/>
                <a:gd name="T22" fmla="*/ 738 w 774"/>
                <a:gd name="T23" fmla="*/ 36 h 777"/>
                <a:gd name="T24" fmla="*/ 36 w 774"/>
                <a:gd name="T25" fmla="*/ 36 h 777"/>
                <a:gd name="T26" fmla="*/ 36 w 774"/>
                <a:gd name="T27" fmla="*/ 74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4" h="777">
                  <a:moveTo>
                    <a:pt x="751" y="777"/>
                  </a:moveTo>
                  <a:cubicBezTo>
                    <a:pt x="23" y="777"/>
                    <a:pt x="23" y="777"/>
                    <a:pt x="23" y="777"/>
                  </a:cubicBezTo>
                  <a:cubicBezTo>
                    <a:pt x="10" y="777"/>
                    <a:pt x="0" y="767"/>
                    <a:pt x="0" y="75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64" y="0"/>
                    <a:pt x="774" y="10"/>
                    <a:pt x="774" y="23"/>
                  </a:cubicBezTo>
                  <a:cubicBezTo>
                    <a:pt x="774" y="754"/>
                    <a:pt x="774" y="754"/>
                    <a:pt x="774" y="754"/>
                  </a:cubicBezTo>
                  <a:cubicBezTo>
                    <a:pt x="774" y="767"/>
                    <a:pt x="764" y="777"/>
                    <a:pt x="751" y="777"/>
                  </a:cubicBezTo>
                  <a:close/>
                  <a:moveTo>
                    <a:pt x="36" y="741"/>
                  </a:moveTo>
                  <a:cubicBezTo>
                    <a:pt x="738" y="741"/>
                    <a:pt x="738" y="741"/>
                    <a:pt x="738" y="741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1" name="Rectangle 608">
              <a:extLst>
                <a:ext uri="{FF2B5EF4-FFF2-40B4-BE49-F238E27FC236}">
                  <a16:creationId xmlns:a16="http://schemas.microsoft.com/office/drawing/2014/main" id="{5A82775E-2840-4DD6-A281-DEC3AEB5C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1" y="6530975"/>
              <a:ext cx="3937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2" name="Rectangle 609">
              <a:extLst>
                <a:ext uri="{FF2B5EF4-FFF2-40B4-BE49-F238E27FC236}">
                  <a16:creationId xmlns:a16="http://schemas.microsoft.com/office/drawing/2014/main" id="{6432F91D-408C-458B-9FAA-AE1FBBF1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963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3" name="Rectangle 610">
              <a:extLst>
                <a:ext uri="{FF2B5EF4-FFF2-40B4-BE49-F238E27FC236}">
                  <a16:creationId xmlns:a16="http://schemas.microsoft.com/office/drawing/2014/main" id="{877D468B-8B9E-4E0A-82E5-4DF14C9BD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238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4" name="Rectangle 611">
              <a:extLst>
                <a:ext uri="{FF2B5EF4-FFF2-40B4-BE49-F238E27FC236}">
                  <a16:creationId xmlns:a16="http://schemas.microsoft.com/office/drawing/2014/main" id="{3C20E395-5FB1-414A-A94B-6799C5B64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926" y="6494463"/>
              <a:ext cx="23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5" name="Freeform 612">
              <a:extLst>
                <a:ext uri="{FF2B5EF4-FFF2-40B4-BE49-F238E27FC236}">
                  <a16:creationId xmlns:a16="http://schemas.microsoft.com/office/drawing/2014/main" id="{71F8EC01-C0C2-43B8-ACB1-1052804F8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826" y="6581775"/>
              <a:ext cx="238125" cy="239713"/>
            </a:xfrm>
            <a:custGeom>
              <a:avLst/>
              <a:gdLst>
                <a:gd name="T0" fmla="*/ 185 w 447"/>
                <a:gd name="T1" fmla="*/ 448 h 448"/>
                <a:gd name="T2" fmla="*/ 151 w 447"/>
                <a:gd name="T3" fmla="*/ 364 h 448"/>
                <a:gd name="T4" fmla="*/ 38 w 447"/>
                <a:gd name="T5" fmla="*/ 355 h 448"/>
                <a:gd name="T6" fmla="*/ 73 w 447"/>
                <a:gd name="T7" fmla="*/ 272 h 448"/>
                <a:gd name="T8" fmla="*/ 0 w 447"/>
                <a:gd name="T9" fmla="*/ 186 h 448"/>
                <a:gd name="T10" fmla="*/ 83 w 447"/>
                <a:gd name="T11" fmla="*/ 152 h 448"/>
                <a:gd name="T12" fmla="*/ 92 w 447"/>
                <a:gd name="T13" fmla="*/ 39 h 448"/>
                <a:gd name="T14" fmla="*/ 175 w 447"/>
                <a:gd name="T15" fmla="*/ 74 h 448"/>
                <a:gd name="T16" fmla="*/ 261 w 447"/>
                <a:gd name="T17" fmla="*/ 0 h 448"/>
                <a:gd name="T18" fmla="*/ 295 w 447"/>
                <a:gd name="T19" fmla="*/ 84 h 448"/>
                <a:gd name="T20" fmla="*/ 408 w 447"/>
                <a:gd name="T21" fmla="*/ 93 h 448"/>
                <a:gd name="T22" fmla="*/ 373 w 447"/>
                <a:gd name="T23" fmla="*/ 176 h 448"/>
                <a:gd name="T24" fmla="*/ 447 w 447"/>
                <a:gd name="T25" fmla="*/ 262 h 448"/>
                <a:gd name="T26" fmla="*/ 363 w 447"/>
                <a:gd name="T27" fmla="*/ 296 h 448"/>
                <a:gd name="T28" fmla="*/ 355 w 447"/>
                <a:gd name="T29" fmla="*/ 409 h 448"/>
                <a:gd name="T30" fmla="*/ 271 w 447"/>
                <a:gd name="T31" fmla="*/ 374 h 448"/>
                <a:gd name="T32" fmla="*/ 217 w 447"/>
                <a:gd name="T33" fmla="*/ 412 h 448"/>
                <a:gd name="T34" fmla="*/ 239 w 447"/>
                <a:gd name="T35" fmla="*/ 345 h 448"/>
                <a:gd name="T36" fmla="*/ 287 w 447"/>
                <a:gd name="T37" fmla="*/ 327 h 448"/>
                <a:gd name="T38" fmla="*/ 351 w 447"/>
                <a:gd name="T39" fmla="*/ 361 h 448"/>
                <a:gd name="T40" fmla="*/ 320 w 447"/>
                <a:gd name="T41" fmla="*/ 298 h 448"/>
                <a:gd name="T42" fmla="*/ 342 w 447"/>
                <a:gd name="T43" fmla="*/ 252 h 448"/>
                <a:gd name="T44" fmla="*/ 411 w 447"/>
                <a:gd name="T45" fmla="*/ 231 h 448"/>
                <a:gd name="T46" fmla="*/ 344 w 447"/>
                <a:gd name="T47" fmla="*/ 208 h 448"/>
                <a:gd name="T48" fmla="*/ 327 w 447"/>
                <a:gd name="T49" fmla="*/ 160 h 448"/>
                <a:gd name="T50" fmla="*/ 360 w 447"/>
                <a:gd name="T51" fmla="*/ 96 h 448"/>
                <a:gd name="T52" fmla="*/ 298 w 447"/>
                <a:gd name="T53" fmla="*/ 127 h 448"/>
                <a:gd name="T54" fmla="*/ 251 w 447"/>
                <a:gd name="T55" fmla="*/ 106 h 448"/>
                <a:gd name="T56" fmla="*/ 230 w 447"/>
                <a:gd name="T57" fmla="*/ 37 h 448"/>
                <a:gd name="T58" fmla="*/ 207 w 447"/>
                <a:gd name="T59" fmla="*/ 103 h 448"/>
                <a:gd name="T60" fmla="*/ 160 w 447"/>
                <a:gd name="T61" fmla="*/ 121 h 448"/>
                <a:gd name="T62" fmla="*/ 96 w 447"/>
                <a:gd name="T63" fmla="*/ 87 h 448"/>
                <a:gd name="T64" fmla="*/ 127 w 447"/>
                <a:gd name="T65" fmla="*/ 150 h 448"/>
                <a:gd name="T66" fmla="*/ 105 w 447"/>
                <a:gd name="T67" fmla="*/ 196 h 448"/>
                <a:gd name="T68" fmla="*/ 36 w 447"/>
                <a:gd name="T69" fmla="*/ 217 h 448"/>
                <a:gd name="T70" fmla="*/ 102 w 447"/>
                <a:gd name="T71" fmla="*/ 240 h 448"/>
                <a:gd name="T72" fmla="*/ 120 w 447"/>
                <a:gd name="T73" fmla="*/ 288 h 448"/>
                <a:gd name="T74" fmla="*/ 86 w 447"/>
                <a:gd name="T75" fmla="*/ 352 h 448"/>
                <a:gd name="T76" fmla="*/ 149 w 447"/>
                <a:gd name="T77" fmla="*/ 321 h 448"/>
                <a:gd name="T78" fmla="*/ 195 w 447"/>
                <a:gd name="T79" fmla="*/ 342 h 448"/>
                <a:gd name="T80" fmla="*/ 217 w 447"/>
                <a:gd name="T81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448">
                  <a:moveTo>
                    <a:pt x="261" y="448"/>
                  </a:moveTo>
                  <a:cubicBezTo>
                    <a:pt x="185" y="448"/>
                    <a:pt x="185" y="448"/>
                    <a:pt x="185" y="448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67" y="371"/>
                    <a:pt x="159" y="368"/>
                    <a:pt x="151" y="364"/>
                  </a:cubicBezTo>
                  <a:cubicBezTo>
                    <a:pt x="91" y="408"/>
                    <a:pt x="91" y="408"/>
                    <a:pt x="91" y="408"/>
                  </a:cubicBezTo>
                  <a:cubicBezTo>
                    <a:pt x="38" y="355"/>
                    <a:pt x="38" y="355"/>
                    <a:pt x="38" y="355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79" y="288"/>
                    <a:pt x="76" y="280"/>
                    <a:pt x="73" y="27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73" y="176"/>
                    <a:pt x="73" y="176"/>
                    <a:pt x="73" y="176"/>
                  </a:cubicBezTo>
                  <a:cubicBezTo>
                    <a:pt x="76" y="167"/>
                    <a:pt x="79" y="159"/>
                    <a:pt x="83" y="15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9" y="80"/>
                    <a:pt x="167" y="77"/>
                    <a:pt x="175" y="7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80" y="77"/>
                    <a:pt x="288" y="80"/>
                    <a:pt x="295" y="84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408" y="93"/>
                    <a:pt x="408" y="93"/>
                    <a:pt x="408" y="93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7" y="160"/>
                    <a:pt x="371" y="168"/>
                    <a:pt x="373" y="176"/>
                  </a:cubicBezTo>
                  <a:cubicBezTo>
                    <a:pt x="447" y="187"/>
                    <a:pt x="447" y="187"/>
                    <a:pt x="447" y="187"/>
                  </a:cubicBezTo>
                  <a:cubicBezTo>
                    <a:pt x="447" y="262"/>
                    <a:pt x="447" y="262"/>
                    <a:pt x="447" y="262"/>
                  </a:cubicBezTo>
                  <a:cubicBezTo>
                    <a:pt x="373" y="272"/>
                    <a:pt x="373" y="272"/>
                    <a:pt x="373" y="272"/>
                  </a:cubicBezTo>
                  <a:cubicBezTo>
                    <a:pt x="371" y="281"/>
                    <a:pt x="367" y="289"/>
                    <a:pt x="363" y="296"/>
                  </a:cubicBezTo>
                  <a:cubicBezTo>
                    <a:pt x="408" y="356"/>
                    <a:pt x="408" y="356"/>
                    <a:pt x="408" y="356"/>
                  </a:cubicBezTo>
                  <a:cubicBezTo>
                    <a:pt x="355" y="409"/>
                    <a:pt x="355" y="409"/>
                    <a:pt x="355" y="409"/>
                  </a:cubicBezTo>
                  <a:cubicBezTo>
                    <a:pt x="295" y="364"/>
                    <a:pt x="295" y="364"/>
                    <a:pt x="295" y="364"/>
                  </a:cubicBezTo>
                  <a:cubicBezTo>
                    <a:pt x="287" y="368"/>
                    <a:pt x="279" y="372"/>
                    <a:pt x="271" y="374"/>
                  </a:cubicBezTo>
                  <a:lnTo>
                    <a:pt x="261" y="448"/>
                  </a:lnTo>
                  <a:close/>
                  <a:moveTo>
                    <a:pt x="217" y="412"/>
                  </a:moveTo>
                  <a:cubicBezTo>
                    <a:pt x="229" y="412"/>
                    <a:pt x="229" y="412"/>
                    <a:pt x="229" y="412"/>
                  </a:cubicBezTo>
                  <a:cubicBezTo>
                    <a:pt x="239" y="345"/>
                    <a:pt x="239" y="345"/>
                    <a:pt x="239" y="345"/>
                  </a:cubicBezTo>
                  <a:cubicBezTo>
                    <a:pt x="251" y="342"/>
                    <a:pt x="251" y="342"/>
                    <a:pt x="251" y="342"/>
                  </a:cubicBezTo>
                  <a:cubicBezTo>
                    <a:pt x="264" y="339"/>
                    <a:pt x="276" y="334"/>
                    <a:pt x="287" y="327"/>
                  </a:cubicBezTo>
                  <a:cubicBezTo>
                    <a:pt x="298" y="321"/>
                    <a:pt x="298" y="321"/>
                    <a:pt x="298" y="321"/>
                  </a:cubicBezTo>
                  <a:cubicBezTo>
                    <a:pt x="351" y="361"/>
                    <a:pt x="351" y="361"/>
                    <a:pt x="351" y="361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20" y="298"/>
                    <a:pt x="320" y="298"/>
                    <a:pt x="320" y="298"/>
                  </a:cubicBezTo>
                  <a:cubicBezTo>
                    <a:pt x="327" y="288"/>
                    <a:pt x="327" y="288"/>
                    <a:pt x="327" y="288"/>
                  </a:cubicBezTo>
                  <a:cubicBezTo>
                    <a:pt x="334" y="277"/>
                    <a:pt x="339" y="265"/>
                    <a:pt x="342" y="252"/>
                  </a:cubicBezTo>
                  <a:cubicBezTo>
                    <a:pt x="344" y="240"/>
                    <a:pt x="344" y="240"/>
                    <a:pt x="344" y="240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1" y="218"/>
                    <a:pt x="411" y="218"/>
                    <a:pt x="411" y="218"/>
                  </a:cubicBezTo>
                  <a:cubicBezTo>
                    <a:pt x="344" y="208"/>
                    <a:pt x="344" y="208"/>
                    <a:pt x="344" y="208"/>
                  </a:cubicBezTo>
                  <a:cubicBezTo>
                    <a:pt x="342" y="196"/>
                    <a:pt x="342" y="196"/>
                    <a:pt x="342" y="196"/>
                  </a:cubicBezTo>
                  <a:cubicBezTo>
                    <a:pt x="339" y="184"/>
                    <a:pt x="334" y="171"/>
                    <a:pt x="327" y="160"/>
                  </a:cubicBezTo>
                  <a:cubicBezTo>
                    <a:pt x="320" y="150"/>
                    <a:pt x="320" y="150"/>
                    <a:pt x="320" y="150"/>
                  </a:cubicBezTo>
                  <a:cubicBezTo>
                    <a:pt x="360" y="96"/>
                    <a:pt x="360" y="96"/>
                    <a:pt x="360" y="96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298" y="127"/>
                    <a:pt x="298" y="127"/>
                    <a:pt x="298" y="127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76" y="114"/>
                    <a:pt x="264" y="109"/>
                    <a:pt x="251" y="106"/>
                  </a:cubicBezTo>
                  <a:cubicBezTo>
                    <a:pt x="239" y="103"/>
                    <a:pt x="239" y="103"/>
                    <a:pt x="239" y="103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183" y="109"/>
                    <a:pt x="171" y="114"/>
                    <a:pt x="160" y="121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13" y="171"/>
                    <a:pt x="108" y="183"/>
                    <a:pt x="105" y="196"/>
                  </a:cubicBezTo>
                  <a:cubicBezTo>
                    <a:pt x="102" y="208"/>
                    <a:pt x="102" y="208"/>
                    <a:pt x="102" y="208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8" y="264"/>
                    <a:pt x="113" y="277"/>
                    <a:pt x="120" y="288"/>
                  </a:cubicBezTo>
                  <a:cubicBezTo>
                    <a:pt x="126" y="298"/>
                    <a:pt x="126" y="298"/>
                    <a:pt x="126" y="298"/>
                  </a:cubicBezTo>
                  <a:cubicBezTo>
                    <a:pt x="86" y="352"/>
                    <a:pt x="86" y="352"/>
                    <a:pt x="86" y="352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149" y="321"/>
                    <a:pt x="149" y="321"/>
                    <a:pt x="149" y="321"/>
                  </a:cubicBezTo>
                  <a:cubicBezTo>
                    <a:pt x="159" y="327"/>
                    <a:pt x="159" y="327"/>
                    <a:pt x="159" y="327"/>
                  </a:cubicBezTo>
                  <a:cubicBezTo>
                    <a:pt x="170" y="334"/>
                    <a:pt x="183" y="339"/>
                    <a:pt x="195" y="342"/>
                  </a:cubicBezTo>
                  <a:cubicBezTo>
                    <a:pt x="207" y="345"/>
                    <a:pt x="207" y="345"/>
                    <a:pt x="207" y="345"/>
                  </a:cubicBezTo>
                  <a:lnTo>
                    <a:pt x="217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6" name="Freeform 613">
              <a:extLst>
                <a:ext uri="{FF2B5EF4-FFF2-40B4-BE49-F238E27FC236}">
                  <a16:creationId xmlns:a16="http://schemas.microsoft.com/office/drawing/2014/main" id="{8DFA1497-6BF9-438D-B239-48BED8CB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6659563"/>
              <a:ext cx="85725" cy="85725"/>
            </a:xfrm>
            <a:custGeom>
              <a:avLst/>
              <a:gdLst>
                <a:gd name="T0" fmla="*/ 80 w 161"/>
                <a:gd name="T1" fmla="*/ 162 h 162"/>
                <a:gd name="T2" fmla="*/ 23 w 161"/>
                <a:gd name="T3" fmla="*/ 138 h 162"/>
                <a:gd name="T4" fmla="*/ 0 w 161"/>
                <a:gd name="T5" fmla="*/ 81 h 162"/>
                <a:gd name="T6" fmla="*/ 23 w 161"/>
                <a:gd name="T7" fmla="*/ 24 h 162"/>
                <a:gd name="T8" fmla="*/ 80 w 161"/>
                <a:gd name="T9" fmla="*/ 0 h 162"/>
                <a:gd name="T10" fmla="*/ 80 w 161"/>
                <a:gd name="T11" fmla="*/ 37 h 162"/>
                <a:gd name="T12" fmla="*/ 49 w 161"/>
                <a:gd name="T13" fmla="*/ 50 h 162"/>
                <a:gd name="T14" fmla="*/ 36 w 161"/>
                <a:gd name="T15" fmla="*/ 81 h 162"/>
                <a:gd name="T16" fmla="*/ 49 w 161"/>
                <a:gd name="T17" fmla="*/ 113 h 162"/>
                <a:gd name="T18" fmla="*/ 112 w 161"/>
                <a:gd name="T19" fmla="*/ 113 h 162"/>
                <a:gd name="T20" fmla="*/ 125 w 161"/>
                <a:gd name="T21" fmla="*/ 81 h 162"/>
                <a:gd name="T22" fmla="*/ 161 w 161"/>
                <a:gd name="T23" fmla="*/ 81 h 162"/>
                <a:gd name="T24" fmla="*/ 137 w 161"/>
                <a:gd name="T25" fmla="*/ 138 h 162"/>
                <a:gd name="T26" fmla="*/ 80 w 161"/>
                <a:gd name="T2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2">
                  <a:moveTo>
                    <a:pt x="80" y="162"/>
                  </a:moveTo>
                  <a:cubicBezTo>
                    <a:pt x="59" y="162"/>
                    <a:pt x="38" y="153"/>
                    <a:pt x="23" y="138"/>
                  </a:cubicBezTo>
                  <a:cubicBezTo>
                    <a:pt x="8" y="123"/>
                    <a:pt x="0" y="103"/>
                    <a:pt x="0" y="81"/>
                  </a:cubicBezTo>
                  <a:cubicBezTo>
                    <a:pt x="0" y="60"/>
                    <a:pt x="8" y="39"/>
                    <a:pt x="23" y="24"/>
                  </a:cubicBezTo>
                  <a:cubicBezTo>
                    <a:pt x="38" y="9"/>
                    <a:pt x="59" y="0"/>
                    <a:pt x="80" y="0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68" y="37"/>
                    <a:pt x="57" y="41"/>
                    <a:pt x="49" y="50"/>
                  </a:cubicBezTo>
                  <a:cubicBezTo>
                    <a:pt x="40" y="58"/>
                    <a:pt x="36" y="69"/>
                    <a:pt x="36" y="81"/>
                  </a:cubicBezTo>
                  <a:cubicBezTo>
                    <a:pt x="36" y="93"/>
                    <a:pt x="40" y="104"/>
                    <a:pt x="49" y="113"/>
                  </a:cubicBezTo>
                  <a:cubicBezTo>
                    <a:pt x="66" y="129"/>
                    <a:pt x="95" y="130"/>
                    <a:pt x="112" y="113"/>
                  </a:cubicBezTo>
                  <a:cubicBezTo>
                    <a:pt x="120" y="104"/>
                    <a:pt x="125" y="93"/>
                    <a:pt x="125" y="81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103"/>
                    <a:pt x="153" y="123"/>
                    <a:pt x="137" y="138"/>
                  </a:cubicBezTo>
                  <a:cubicBezTo>
                    <a:pt x="122" y="153"/>
                    <a:pt x="102" y="162"/>
                    <a:pt x="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D5F6F694-14B8-404B-A23C-304710A0745A}"/>
              </a:ext>
            </a:extLst>
          </p:cNvPr>
          <p:cNvGrpSpPr/>
          <p:nvPr/>
        </p:nvGrpSpPr>
        <p:grpSpPr>
          <a:xfrm>
            <a:off x="2219414" y="6250970"/>
            <a:ext cx="423457" cy="580374"/>
            <a:chOff x="11531600" y="6429375"/>
            <a:chExt cx="325438" cy="430213"/>
          </a:xfrm>
          <a:solidFill>
            <a:srgbClr val="4194DF"/>
          </a:solidFill>
        </p:grpSpPr>
        <p:sp>
          <p:nvSpPr>
            <p:cNvPr id="118" name="Freeform 2381">
              <a:extLst>
                <a:ext uri="{FF2B5EF4-FFF2-40B4-BE49-F238E27FC236}">
                  <a16:creationId xmlns:a16="http://schemas.microsoft.com/office/drawing/2014/main" id="{8A9D2B4B-91DB-4ED1-90B0-3589E1C4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6704013"/>
              <a:ext cx="79375" cy="155575"/>
            </a:xfrm>
            <a:custGeom>
              <a:avLst/>
              <a:gdLst>
                <a:gd name="T0" fmla="*/ 149 w 149"/>
                <a:gd name="T1" fmla="*/ 292 h 292"/>
                <a:gd name="T2" fmla="*/ 113 w 149"/>
                <a:gd name="T3" fmla="*/ 292 h 292"/>
                <a:gd name="T4" fmla="*/ 113 w 149"/>
                <a:gd name="T5" fmla="*/ 102 h 292"/>
                <a:gd name="T6" fmla="*/ 75 w 149"/>
                <a:gd name="T7" fmla="*/ 48 h 292"/>
                <a:gd name="T8" fmla="*/ 36 w 149"/>
                <a:gd name="T9" fmla="*/ 102 h 292"/>
                <a:gd name="T10" fmla="*/ 36 w 149"/>
                <a:gd name="T11" fmla="*/ 292 h 292"/>
                <a:gd name="T12" fmla="*/ 0 w 149"/>
                <a:gd name="T13" fmla="*/ 292 h 292"/>
                <a:gd name="T14" fmla="*/ 0 w 149"/>
                <a:gd name="T15" fmla="*/ 90 h 292"/>
                <a:gd name="T16" fmla="*/ 57 w 149"/>
                <a:gd name="T17" fmla="*/ 12 h 292"/>
                <a:gd name="T18" fmla="*/ 94 w 149"/>
                <a:gd name="T19" fmla="*/ 13 h 292"/>
                <a:gd name="T20" fmla="*/ 149 w 149"/>
                <a:gd name="T21" fmla="*/ 90 h 292"/>
                <a:gd name="T22" fmla="*/ 149 w 149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92">
                  <a:moveTo>
                    <a:pt x="149" y="292"/>
                  </a:moveTo>
                  <a:cubicBezTo>
                    <a:pt x="113" y="292"/>
                    <a:pt x="113" y="292"/>
                    <a:pt x="113" y="29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5" y="0"/>
                    <a:pt x="86" y="0"/>
                    <a:pt x="94" y="13"/>
                  </a:cubicBezTo>
                  <a:cubicBezTo>
                    <a:pt x="149" y="90"/>
                    <a:pt x="149" y="90"/>
                    <a:pt x="149" y="90"/>
                  </a:cubicBezTo>
                  <a:lnTo>
                    <a:pt x="149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19" name="Rectangle 2382">
              <a:extLst>
                <a:ext uri="{FF2B5EF4-FFF2-40B4-BE49-F238E27FC236}">
                  <a16:creationId xmlns:a16="http://schemas.microsoft.com/office/drawing/2014/main" id="{AF8748F7-73E4-4438-9D44-4A13D89B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8600" y="6753224"/>
              <a:ext cx="650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0" name="Rectangle 2383">
              <a:extLst>
                <a:ext uri="{FF2B5EF4-FFF2-40B4-BE49-F238E27FC236}">
                  <a16:creationId xmlns:a16="http://schemas.microsoft.com/office/drawing/2014/main" id="{D3C7EAB7-7E95-4654-9F7A-47B99D36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0825" y="6767513"/>
              <a:ext cx="1905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1" name="Freeform 2384">
              <a:extLst>
                <a:ext uri="{FF2B5EF4-FFF2-40B4-BE49-F238E27FC236}">
                  <a16:creationId xmlns:a16="http://schemas.microsoft.com/office/drawing/2014/main" id="{E45A92D5-EB68-4D59-BCC3-E20445DC9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600" y="6429375"/>
              <a:ext cx="325438" cy="385763"/>
            </a:xfrm>
            <a:custGeom>
              <a:avLst/>
              <a:gdLst>
                <a:gd name="T0" fmla="*/ 611 w 611"/>
                <a:gd name="T1" fmla="*/ 724 h 724"/>
                <a:gd name="T2" fmla="*/ 575 w 611"/>
                <a:gd name="T3" fmla="*/ 724 h 724"/>
                <a:gd name="T4" fmla="*/ 575 w 611"/>
                <a:gd name="T5" fmla="*/ 212 h 724"/>
                <a:gd name="T6" fmla="*/ 399 w 611"/>
                <a:gd name="T7" fmla="*/ 36 h 724"/>
                <a:gd name="T8" fmla="*/ 36 w 611"/>
                <a:gd name="T9" fmla="*/ 36 h 724"/>
                <a:gd name="T10" fmla="*/ 36 w 611"/>
                <a:gd name="T11" fmla="*/ 724 h 724"/>
                <a:gd name="T12" fmla="*/ 0 w 611"/>
                <a:gd name="T13" fmla="*/ 724 h 724"/>
                <a:gd name="T14" fmla="*/ 0 w 611"/>
                <a:gd name="T15" fmla="*/ 23 h 724"/>
                <a:gd name="T16" fmla="*/ 23 w 611"/>
                <a:gd name="T17" fmla="*/ 0 h 724"/>
                <a:gd name="T18" fmla="*/ 414 w 611"/>
                <a:gd name="T19" fmla="*/ 0 h 724"/>
                <a:gd name="T20" fmla="*/ 611 w 611"/>
                <a:gd name="T21" fmla="*/ 197 h 724"/>
                <a:gd name="T22" fmla="*/ 611 w 611"/>
                <a:gd name="T23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724">
                  <a:moveTo>
                    <a:pt x="611" y="724"/>
                  </a:moveTo>
                  <a:cubicBezTo>
                    <a:pt x="575" y="724"/>
                    <a:pt x="575" y="724"/>
                    <a:pt x="575" y="724"/>
                  </a:cubicBezTo>
                  <a:cubicBezTo>
                    <a:pt x="575" y="212"/>
                    <a:pt x="575" y="212"/>
                    <a:pt x="575" y="212"/>
                  </a:cubicBezTo>
                  <a:cubicBezTo>
                    <a:pt x="399" y="36"/>
                    <a:pt x="399" y="36"/>
                    <a:pt x="399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724"/>
                    <a:pt x="36" y="724"/>
                    <a:pt x="36" y="72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611" y="197"/>
                    <a:pt x="611" y="197"/>
                    <a:pt x="611" y="197"/>
                  </a:cubicBezTo>
                  <a:lnTo>
                    <a:pt x="611" y="7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2" name="Freeform 2385">
              <a:extLst>
                <a:ext uri="{FF2B5EF4-FFF2-40B4-BE49-F238E27FC236}">
                  <a16:creationId xmlns:a16="http://schemas.microsoft.com/office/drawing/2014/main" id="{02D6A2FC-6DEE-4D6F-A68B-4AD0AA172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563" y="6438900"/>
              <a:ext cx="107950" cy="109538"/>
            </a:xfrm>
            <a:custGeom>
              <a:avLst/>
              <a:gdLst>
                <a:gd name="T0" fmla="*/ 205 w 205"/>
                <a:gd name="T1" fmla="*/ 205 h 205"/>
                <a:gd name="T2" fmla="*/ 23 w 205"/>
                <a:gd name="T3" fmla="*/ 205 h 205"/>
                <a:gd name="T4" fmla="*/ 0 w 205"/>
                <a:gd name="T5" fmla="*/ 182 h 205"/>
                <a:gd name="T6" fmla="*/ 0 w 205"/>
                <a:gd name="T7" fmla="*/ 0 h 205"/>
                <a:gd name="T8" fmla="*/ 36 w 205"/>
                <a:gd name="T9" fmla="*/ 0 h 205"/>
                <a:gd name="T10" fmla="*/ 36 w 205"/>
                <a:gd name="T11" fmla="*/ 169 h 205"/>
                <a:gd name="T12" fmla="*/ 205 w 205"/>
                <a:gd name="T13" fmla="*/ 169 h 205"/>
                <a:gd name="T14" fmla="*/ 205 w 205"/>
                <a:gd name="T1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205">
                  <a:moveTo>
                    <a:pt x="205" y="205"/>
                  </a:moveTo>
                  <a:cubicBezTo>
                    <a:pt x="23" y="205"/>
                    <a:pt x="23" y="205"/>
                    <a:pt x="23" y="205"/>
                  </a:cubicBezTo>
                  <a:cubicBezTo>
                    <a:pt x="10" y="205"/>
                    <a:pt x="0" y="195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205" y="169"/>
                    <a:pt x="205" y="169"/>
                    <a:pt x="205" y="169"/>
                  </a:cubicBezTo>
                  <a:lnTo>
                    <a:pt x="20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3" name="Freeform 2386">
              <a:extLst>
                <a:ext uri="{FF2B5EF4-FFF2-40B4-BE49-F238E27FC236}">
                  <a16:creationId xmlns:a16="http://schemas.microsoft.com/office/drawing/2014/main" id="{02A594CE-D305-499A-A19C-62356CBD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6662738"/>
              <a:ext cx="22225" cy="31750"/>
            </a:xfrm>
            <a:custGeom>
              <a:avLst/>
              <a:gdLst>
                <a:gd name="T0" fmla="*/ 42 w 42"/>
                <a:gd name="T1" fmla="*/ 60 h 60"/>
                <a:gd name="T2" fmla="*/ 6 w 42"/>
                <a:gd name="T3" fmla="*/ 60 h 60"/>
                <a:gd name="T4" fmla="*/ 6 w 42"/>
                <a:gd name="T5" fmla="*/ 42 h 60"/>
                <a:gd name="T6" fmla="*/ 0 w 42"/>
                <a:gd name="T7" fmla="*/ 36 h 60"/>
                <a:gd name="T8" fmla="*/ 0 w 42"/>
                <a:gd name="T9" fmla="*/ 0 h 60"/>
                <a:gd name="T10" fmla="*/ 42 w 42"/>
                <a:gd name="T11" fmla="*/ 42 h 60"/>
                <a:gd name="T12" fmla="*/ 42 w 4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38"/>
                    <a:pt x="3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2" y="18"/>
                    <a:pt x="42" y="42"/>
                  </a:cubicBezTo>
                  <a:lnTo>
                    <a:pt x="4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4" name="Rectangle 2387">
              <a:extLst>
                <a:ext uri="{FF2B5EF4-FFF2-40B4-BE49-F238E27FC236}">
                  <a16:creationId xmlns:a16="http://schemas.microsoft.com/office/drawing/2014/main" id="{ADB4B975-8287-4053-AE26-2F8F2313D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2725" y="6662738"/>
              <a:ext cx="158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5" name="Freeform 2388">
              <a:extLst>
                <a:ext uri="{FF2B5EF4-FFF2-40B4-BE49-F238E27FC236}">
                  <a16:creationId xmlns:a16="http://schemas.microsoft.com/office/drawing/2014/main" id="{DCA131C7-6C2F-4B11-8BBB-861C742C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615113"/>
              <a:ext cx="131763" cy="66675"/>
            </a:xfrm>
            <a:custGeom>
              <a:avLst/>
              <a:gdLst>
                <a:gd name="T0" fmla="*/ 103 w 246"/>
                <a:gd name="T1" fmla="*/ 127 h 127"/>
                <a:gd name="T2" fmla="*/ 63 w 246"/>
                <a:gd name="T3" fmla="*/ 127 h 127"/>
                <a:gd name="T4" fmla="*/ 0 w 246"/>
                <a:gd name="T5" fmla="*/ 64 h 127"/>
                <a:gd name="T6" fmla="*/ 63 w 246"/>
                <a:gd name="T7" fmla="*/ 0 h 127"/>
                <a:gd name="T8" fmla="*/ 246 w 246"/>
                <a:gd name="T9" fmla="*/ 0 h 127"/>
                <a:gd name="T10" fmla="*/ 246 w 246"/>
                <a:gd name="T11" fmla="*/ 36 h 127"/>
                <a:gd name="T12" fmla="*/ 63 w 246"/>
                <a:gd name="T13" fmla="*/ 36 h 127"/>
                <a:gd name="T14" fmla="*/ 36 w 246"/>
                <a:gd name="T15" fmla="*/ 64 h 127"/>
                <a:gd name="T16" fmla="*/ 63 w 246"/>
                <a:gd name="T17" fmla="*/ 91 h 127"/>
                <a:gd name="T18" fmla="*/ 103 w 246"/>
                <a:gd name="T19" fmla="*/ 91 h 127"/>
                <a:gd name="T20" fmla="*/ 103 w 246"/>
                <a:gd name="T2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127">
                  <a:moveTo>
                    <a:pt x="103" y="127"/>
                  </a:moveTo>
                  <a:cubicBezTo>
                    <a:pt x="63" y="127"/>
                    <a:pt x="63" y="127"/>
                    <a:pt x="63" y="127"/>
                  </a:cubicBezTo>
                  <a:cubicBezTo>
                    <a:pt x="28" y="127"/>
                    <a:pt x="0" y="98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36"/>
                    <a:pt x="246" y="36"/>
                    <a:pt x="246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48" y="36"/>
                    <a:pt x="36" y="49"/>
                    <a:pt x="36" y="64"/>
                  </a:cubicBezTo>
                  <a:cubicBezTo>
                    <a:pt x="36" y="78"/>
                    <a:pt x="48" y="91"/>
                    <a:pt x="63" y="91"/>
                  </a:cubicBezTo>
                  <a:cubicBezTo>
                    <a:pt x="103" y="91"/>
                    <a:pt x="103" y="91"/>
                    <a:pt x="103" y="91"/>
                  </a:cubicBezTo>
                  <a:lnTo>
                    <a:pt x="103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6" name="Freeform 2389">
              <a:extLst>
                <a:ext uri="{FF2B5EF4-FFF2-40B4-BE49-F238E27FC236}">
                  <a16:creationId xmlns:a16="http://schemas.microsoft.com/office/drawing/2014/main" id="{8E9A6EDD-D0C2-4622-BC08-82BCC9D0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5" y="6565900"/>
              <a:ext cx="139700" cy="68263"/>
            </a:xfrm>
            <a:custGeom>
              <a:avLst/>
              <a:gdLst>
                <a:gd name="T0" fmla="*/ 201 w 264"/>
                <a:gd name="T1" fmla="*/ 126 h 126"/>
                <a:gd name="T2" fmla="*/ 104 w 264"/>
                <a:gd name="T3" fmla="*/ 126 h 126"/>
                <a:gd name="T4" fmla="*/ 104 w 264"/>
                <a:gd name="T5" fmla="*/ 90 h 126"/>
                <a:gd name="T6" fmla="*/ 201 w 264"/>
                <a:gd name="T7" fmla="*/ 90 h 126"/>
                <a:gd name="T8" fmla="*/ 228 w 264"/>
                <a:gd name="T9" fmla="*/ 63 h 126"/>
                <a:gd name="T10" fmla="*/ 201 w 264"/>
                <a:gd name="T11" fmla="*/ 36 h 126"/>
                <a:gd name="T12" fmla="*/ 0 w 264"/>
                <a:gd name="T13" fmla="*/ 36 h 126"/>
                <a:gd name="T14" fmla="*/ 0 w 264"/>
                <a:gd name="T15" fmla="*/ 0 h 126"/>
                <a:gd name="T16" fmla="*/ 201 w 264"/>
                <a:gd name="T17" fmla="*/ 0 h 126"/>
                <a:gd name="T18" fmla="*/ 264 w 264"/>
                <a:gd name="T19" fmla="*/ 63 h 126"/>
                <a:gd name="T20" fmla="*/ 201 w 264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26">
                  <a:moveTo>
                    <a:pt x="201" y="126"/>
                  </a:moveTo>
                  <a:cubicBezTo>
                    <a:pt x="104" y="126"/>
                    <a:pt x="104" y="126"/>
                    <a:pt x="104" y="126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15" y="90"/>
                    <a:pt x="228" y="78"/>
                    <a:pt x="228" y="63"/>
                  </a:cubicBezTo>
                  <a:cubicBezTo>
                    <a:pt x="228" y="48"/>
                    <a:pt x="215" y="36"/>
                    <a:pt x="20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35" y="0"/>
                    <a:pt x="264" y="29"/>
                    <a:pt x="264" y="63"/>
                  </a:cubicBezTo>
                  <a:cubicBezTo>
                    <a:pt x="264" y="98"/>
                    <a:pt x="235" y="126"/>
                    <a:pt x="201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7" name="Freeform 2390">
              <a:extLst>
                <a:ext uri="{FF2B5EF4-FFF2-40B4-BE49-F238E27FC236}">
                  <a16:creationId xmlns:a16="http://schemas.microsoft.com/office/drawing/2014/main" id="{472F37D3-1066-43D4-BBD9-BBAC69E55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75" y="6518275"/>
              <a:ext cx="147638" cy="66675"/>
            </a:xfrm>
            <a:custGeom>
              <a:avLst/>
              <a:gdLst>
                <a:gd name="T0" fmla="*/ 120 w 277"/>
                <a:gd name="T1" fmla="*/ 126 h 126"/>
                <a:gd name="T2" fmla="*/ 63 w 277"/>
                <a:gd name="T3" fmla="*/ 126 h 126"/>
                <a:gd name="T4" fmla="*/ 0 w 277"/>
                <a:gd name="T5" fmla="*/ 63 h 126"/>
                <a:gd name="T6" fmla="*/ 63 w 277"/>
                <a:gd name="T7" fmla="*/ 0 h 126"/>
                <a:gd name="T8" fmla="*/ 277 w 277"/>
                <a:gd name="T9" fmla="*/ 0 h 126"/>
                <a:gd name="T10" fmla="*/ 277 w 277"/>
                <a:gd name="T11" fmla="*/ 36 h 126"/>
                <a:gd name="T12" fmla="*/ 63 w 277"/>
                <a:gd name="T13" fmla="*/ 36 h 126"/>
                <a:gd name="T14" fmla="*/ 36 w 277"/>
                <a:gd name="T15" fmla="*/ 63 h 126"/>
                <a:gd name="T16" fmla="*/ 63 w 277"/>
                <a:gd name="T17" fmla="*/ 90 h 126"/>
                <a:gd name="T18" fmla="*/ 120 w 277"/>
                <a:gd name="T19" fmla="*/ 90 h 126"/>
                <a:gd name="T20" fmla="*/ 120 w 27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126">
                  <a:moveTo>
                    <a:pt x="120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28" y="126"/>
                    <a:pt x="0" y="98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48" y="36"/>
                    <a:pt x="36" y="48"/>
                    <a:pt x="36" y="63"/>
                  </a:cubicBezTo>
                  <a:cubicBezTo>
                    <a:pt x="36" y="78"/>
                    <a:pt x="48" y="90"/>
                    <a:pt x="63" y="90"/>
                  </a:cubicBezTo>
                  <a:cubicBezTo>
                    <a:pt x="120" y="90"/>
                    <a:pt x="120" y="90"/>
                    <a:pt x="120" y="90"/>
                  </a:cubicBezTo>
                  <a:lnTo>
                    <a:pt x="12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8" name="Rectangle 2391">
              <a:extLst>
                <a:ext uri="{FF2B5EF4-FFF2-40B4-BE49-F238E27FC236}">
                  <a16:creationId xmlns:a16="http://schemas.microsoft.com/office/drawing/2014/main" id="{146345F1-BEEA-43DA-892F-922A1E699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600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29" name="Rectangle 2392">
              <a:extLst>
                <a:ext uri="{FF2B5EF4-FFF2-40B4-BE49-F238E27FC236}">
                  <a16:creationId xmlns:a16="http://schemas.microsoft.com/office/drawing/2014/main" id="{1A170A2A-8CB8-4FD7-BE49-33F1CF04F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9700" y="6826250"/>
              <a:ext cx="206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0" name="Rectangle 2393">
              <a:extLst>
                <a:ext uri="{FF2B5EF4-FFF2-40B4-BE49-F238E27FC236}">
                  <a16:creationId xmlns:a16="http://schemas.microsoft.com/office/drawing/2014/main" id="{8115FCC1-6ECA-48C1-9D9D-01E0B4EE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1" name="Rectangle 2394">
              <a:extLst>
                <a:ext uri="{FF2B5EF4-FFF2-40B4-BE49-F238E27FC236}">
                  <a16:creationId xmlns:a16="http://schemas.microsoft.com/office/drawing/2014/main" id="{276D6D0F-BC84-45E9-8BC6-B4924899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9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2" name="Rectangle 2395">
              <a:extLst>
                <a:ext uri="{FF2B5EF4-FFF2-40B4-BE49-F238E27FC236}">
                  <a16:creationId xmlns:a16="http://schemas.microsoft.com/office/drawing/2014/main" id="{D5E0E7DC-4116-4CD3-9653-CB8C3F5C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98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3" name="Rectangle 2396">
              <a:extLst>
                <a:ext uri="{FF2B5EF4-FFF2-40B4-BE49-F238E27FC236}">
                  <a16:creationId xmlns:a16="http://schemas.microsoft.com/office/drawing/2014/main" id="{A3ECB7B3-93E9-43F5-A569-F4B8E743E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1788" y="6826250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pic>
        <p:nvPicPr>
          <p:cNvPr id="134" name="그래픽 133" descr="프로세서">
            <a:extLst>
              <a:ext uri="{FF2B5EF4-FFF2-40B4-BE49-F238E27FC236}">
                <a16:creationId xmlns:a16="http://schemas.microsoft.com/office/drawing/2014/main" id="{AF5E258C-CC79-46AA-BBBA-290EE079D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5737" y="1826533"/>
            <a:ext cx="538242" cy="538242"/>
          </a:xfrm>
          <a:prstGeom prst="rect">
            <a:avLst/>
          </a:prstGeom>
        </p:spPr>
      </p:pic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3BD7DDE-2C9B-4B73-943F-CF4C8EE208D1}"/>
              </a:ext>
            </a:extLst>
          </p:cNvPr>
          <p:cNvGrpSpPr/>
          <p:nvPr/>
        </p:nvGrpSpPr>
        <p:grpSpPr>
          <a:xfrm>
            <a:off x="2197174" y="1834978"/>
            <a:ext cx="482396" cy="472362"/>
            <a:chOff x="6694488" y="7358063"/>
            <a:chExt cx="473075" cy="439737"/>
          </a:xfrm>
          <a:solidFill>
            <a:srgbClr val="4194DF"/>
          </a:solidFill>
        </p:grpSpPr>
        <p:sp>
          <p:nvSpPr>
            <p:cNvPr id="136" name="Freeform 712">
              <a:extLst>
                <a:ext uri="{FF2B5EF4-FFF2-40B4-BE49-F238E27FC236}">
                  <a16:creationId xmlns:a16="http://schemas.microsoft.com/office/drawing/2014/main" id="{E4614E23-EA19-47A2-B521-8726C12BC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88" y="7693025"/>
              <a:ext cx="473075" cy="104775"/>
            </a:xfrm>
            <a:custGeom>
              <a:avLst/>
              <a:gdLst>
                <a:gd name="T0" fmla="*/ 866 w 887"/>
                <a:gd name="T1" fmla="*/ 196 h 196"/>
                <a:gd name="T2" fmla="*/ 22 w 887"/>
                <a:gd name="T3" fmla="*/ 196 h 196"/>
                <a:gd name="T4" fmla="*/ 0 w 887"/>
                <a:gd name="T5" fmla="*/ 174 h 196"/>
                <a:gd name="T6" fmla="*/ 0 w 887"/>
                <a:gd name="T7" fmla="*/ 21 h 196"/>
                <a:gd name="T8" fmla="*/ 22 w 887"/>
                <a:gd name="T9" fmla="*/ 0 h 196"/>
                <a:gd name="T10" fmla="*/ 866 w 887"/>
                <a:gd name="T11" fmla="*/ 0 h 196"/>
                <a:gd name="T12" fmla="*/ 887 w 887"/>
                <a:gd name="T13" fmla="*/ 21 h 196"/>
                <a:gd name="T14" fmla="*/ 887 w 887"/>
                <a:gd name="T15" fmla="*/ 174 h 196"/>
                <a:gd name="T16" fmla="*/ 866 w 887"/>
                <a:gd name="T17" fmla="*/ 196 h 196"/>
                <a:gd name="T18" fmla="*/ 36 w 887"/>
                <a:gd name="T19" fmla="*/ 160 h 196"/>
                <a:gd name="T20" fmla="*/ 851 w 887"/>
                <a:gd name="T21" fmla="*/ 160 h 196"/>
                <a:gd name="T22" fmla="*/ 851 w 887"/>
                <a:gd name="T23" fmla="*/ 36 h 196"/>
                <a:gd name="T24" fmla="*/ 36 w 887"/>
                <a:gd name="T25" fmla="*/ 36 h 196"/>
                <a:gd name="T26" fmla="*/ 36 w 887"/>
                <a:gd name="T27" fmla="*/ 1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7" h="196">
                  <a:moveTo>
                    <a:pt x="866" y="196"/>
                  </a:moveTo>
                  <a:cubicBezTo>
                    <a:pt x="22" y="196"/>
                    <a:pt x="22" y="196"/>
                    <a:pt x="22" y="196"/>
                  </a:cubicBezTo>
                  <a:cubicBezTo>
                    <a:pt x="10" y="196"/>
                    <a:pt x="0" y="186"/>
                    <a:pt x="0" y="17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78" y="0"/>
                    <a:pt x="887" y="9"/>
                    <a:pt x="887" y="21"/>
                  </a:cubicBezTo>
                  <a:cubicBezTo>
                    <a:pt x="887" y="174"/>
                    <a:pt x="887" y="174"/>
                    <a:pt x="887" y="174"/>
                  </a:cubicBezTo>
                  <a:cubicBezTo>
                    <a:pt x="887" y="186"/>
                    <a:pt x="878" y="196"/>
                    <a:pt x="866" y="196"/>
                  </a:cubicBezTo>
                  <a:close/>
                  <a:moveTo>
                    <a:pt x="36" y="160"/>
                  </a:moveTo>
                  <a:cubicBezTo>
                    <a:pt x="851" y="160"/>
                    <a:pt x="851" y="160"/>
                    <a:pt x="851" y="160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7" name="Rectangle 714">
              <a:extLst>
                <a:ext uri="{FF2B5EF4-FFF2-40B4-BE49-F238E27FC236}">
                  <a16:creationId xmlns:a16="http://schemas.microsoft.com/office/drawing/2014/main" id="{28044585-3EEA-412F-A6F6-42867D9A3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8" name="Rectangle 715">
              <a:extLst>
                <a:ext uri="{FF2B5EF4-FFF2-40B4-BE49-F238E27FC236}">
                  <a16:creationId xmlns:a16="http://schemas.microsoft.com/office/drawing/2014/main" id="{1723CB10-DC53-4B5D-BD23-3EB1BF23A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388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39" name="Rectangle 716">
              <a:extLst>
                <a:ext uri="{FF2B5EF4-FFF2-40B4-BE49-F238E27FC236}">
                  <a16:creationId xmlns:a16="http://schemas.microsoft.com/office/drawing/2014/main" id="{9267F192-6C77-499F-A6E4-7ED1B8DBF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838" y="7702550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0" name="Rectangle 717">
              <a:extLst>
                <a:ext uri="{FF2B5EF4-FFF2-40B4-BE49-F238E27FC236}">
                  <a16:creationId xmlns:a16="http://schemas.microsoft.com/office/drawing/2014/main" id="{F5D6A349-72BD-48A3-9F0C-3E135489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5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2" name="Rectangle 718">
              <a:extLst>
                <a:ext uri="{FF2B5EF4-FFF2-40B4-BE49-F238E27FC236}">
                  <a16:creationId xmlns:a16="http://schemas.microsoft.com/office/drawing/2014/main" id="{17489EA4-A8AC-4507-AEFF-520C90831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3" name="Rectangle 719">
              <a:extLst>
                <a:ext uri="{FF2B5EF4-FFF2-40B4-BE49-F238E27FC236}">
                  <a16:creationId xmlns:a16="http://schemas.microsoft.com/office/drawing/2014/main" id="{2C26CF27-1CCC-49DB-BA9A-EE5606DA1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3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4" name="Rectangle 720">
              <a:extLst>
                <a:ext uri="{FF2B5EF4-FFF2-40B4-BE49-F238E27FC236}">
                  <a16:creationId xmlns:a16="http://schemas.microsoft.com/office/drawing/2014/main" id="{6F512499-1A84-4376-BBA2-F53F77732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5" name="Rectangle 721">
              <a:extLst>
                <a:ext uri="{FF2B5EF4-FFF2-40B4-BE49-F238E27FC236}">
                  <a16:creationId xmlns:a16="http://schemas.microsoft.com/office/drawing/2014/main" id="{470D28F7-E0A3-4C4D-A3E1-BF10BE32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6" name="Rectangle 722">
              <a:extLst>
                <a:ext uri="{FF2B5EF4-FFF2-40B4-BE49-F238E27FC236}">
                  <a16:creationId xmlns:a16="http://schemas.microsoft.com/office/drawing/2014/main" id="{4DB7CCD4-25DA-46F9-83AF-925CCEE22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88" y="7702550"/>
              <a:ext cx="190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7" name="Freeform 723">
              <a:extLst>
                <a:ext uri="{FF2B5EF4-FFF2-40B4-BE49-F238E27FC236}">
                  <a16:creationId xmlns:a16="http://schemas.microsoft.com/office/drawing/2014/main" id="{ACB4D835-7A5C-4BA6-A8BB-90CAED16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7434263"/>
              <a:ext cx="317500" cy="238125"/>
            </a:xfrm>
            <a:custGeom>
              <a:avLst/>
              <a:gdLst>
                <a:gd name="T0" fmla="*/ 597 w 597"/>
                <a:gd name="T1" fmla="*/ 448 h 448"/>
                <a:gd name="T2" fmla="*/ 561 w 597"/>
                <a:gd name="T3" fmla="*/ 448 h 448"/>
                <a:gd name="T4" fmla="*/ 561 w 597"/>
                <a:gd name="T5" fmla="*/ 37 h 448"/>
                <a:gd name="T6" fmla="*/ 36 w 597"/>
                <a:gd name="T7" fmla="*/ 37 h 448"/>
                <a:gd name="T8" fmla="*/ 36 w 597"/>
                <a:gd name="T9" fmla="*/ 448 h 448"/>
                <a:gd name="T10" fmla="*/ 0 w 597"/>
                <a:gd name="T11" fmla="*/ 448 h 448"/>
                <a:gd name="T12" fmla="*/ 0 w 597"/>
                <a:gd name="T13" fmla="*/ 21 h 448"/>
                <a:gd name="T14" fmla="*/ 21 w 597"/>
                <a:gd name="T15" fmla="*/ 0 h 448"/>
                <a:gd name="T16" fmla="*/ 576 w 597"/>
                <a:gd name="T17" fmla="*/ 0 h 448"/>
                <a:gd name="T18" fmla="*/ 597 w 597"/>
                <a:gd name="T19" fmla="*/ 21 h 448"/>
                <a:gd name="T20" fmla="*/ 597 w 597"/>
                <a:gd name="T2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448">
                  <a:moveTo>
                    <a:pt x="597" y="448"/>
                  </a:moveTo>
                  <a:cubicBezTo>
                    <a:pt x="561" y="448"/>
                    <a:pt x="561" y="448"/>
                    <a:pt x="561" y="448"/>
                  </a:cubicBezTo>
                  <a:cubicBezTo>
                    <a:pt x="561" y="37"/>
                    <a:pt x="561" y="37"/>
                    <a:pt x="561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48"/>
                    <a:pt x="36" y="448"/>
                    <a:pt x="36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88" y="0"/>
                    <a:pt x="597" y="10"/>
                    <a:pt x="597" y="21"/>
                  </a:cubicBezTo>
                  <a:lnTo>
                    <a:pt x="597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8" name="Rectangle 724">
              <a:extLst>
                <a:ext uri="{FF2B5EF4-FFF2-40B4-BE49-F238E27FC236}">
                  <a16:creationId xmlns:a16="http://schemas.microsoft.com/office/drawing/2014/main" id="{0EAE43A6-A0C2-4D05-AE3C-C5EE94713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7626350"/>
              <a:ext cx="3032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49" name="Freeform 725">
              <a:extLst>
                <a:ext uri="{FF2B5EF4-FFF2-40B4-BE49-F238E27FC236}">
                  <a16:creationId xmlns:a16="http://schemas.microsoft.com/office/drawing/2014/main" id="{FE6A59D9-B340-413D-AC14-AFFA997D6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7562850"/>
              <a:ext cx="130175" cy="73025"/>
            </a:xfrm>
            <a:custGeom>
              <a:avLst/>
              <a:gdLst>
                <a:gd name="T0" fmla="*/ 245 w 245"/>
                <a:gd name="T1" fmla="*/ 136 h 136"/>
                <a:gd name="T2" fmla="*/ 209 w 245"/>
                <a:gd name="T3" fmla="*/ 136 h 136"/>
                <a:gd name="T4" fmla="*/ 109 w 245"/>
                <a:gd name="T5" fmla="*/ 36 h 136"/>
                <a:gd name="T6" fmla="*/ 29 w 245"/>
                <a:gd name="T7" fmla="*/ 75 h 136"/>
                <a:gd name="T8" fmla="*/ 0 w 245"/>
                <a:gd name="T9" fmla="*/ 54 h 136"/>
                <a:gd name="T10" fmla="*/ 109 w 245"/>
                <a:gd name="T11" fmla="*/ 0 h 136"/>
                <a:gd name="T12" fmla="*/ 245 w 245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36">
                  <a:moveTo>
                    <a:pt x="245" y="136"/>
                  </a:moveTo>
                  <a:cubicBezTo>
                    <a:pt x="209" y="136"/>
                    <a:pt x="209" y="136"/>
                    <a:pt x="209" y="136"/>
                  </a:cubicBezTo>
                  <a:cubicBezTo>
                    <a:pt x="209" y="81"/>
                    <a:pt x="164" y="36"/>
                    <a:pt x="109" y="36"/>
                  </a:cubicBezTo>
                  <a:cubicBezTo>
                    <a:pt x="77" y="36"/>
                    <a:pt x="48" y="50"/>
                    <a:pt x="29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6" y="19"/>
                    <a:pt x="66" y="0"/>
                    <a:pt x="109" y="0"/>
                  </a:cubicBezTo>
                  <a:cubicBezTo>
                    <a:pt x="184" y="0"/>
                    <a:pt x="245" y="61"/>
                    <a:pt x="24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0" name="Freeform 726">
              <a:extLst>
                <a:ext uri="{FF2B5EF4-FFF2-40B4-BE49-F238E27FC236}">
                  <a16:creationId xmlns:a16="http://schemas.microsoft.com/office/drawing/2014/main" id="{467AB32F-4277-4374-B1A8-156DDD5A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7562850"/>
              <a:ext cx="130175" cy="73025"/>
            </a:xfrm>
            <a:custGeom>
              <a:avLst/>
              <a:gdLst>
                <a:gd name="T0" fmla="*/ 245 w 245"/>
                <a:gd name="T1" fmla="*/ 136 h 136"/>
                <a:gd name="T2" fmla="*/ 209 w 245"/>
                <a:gd name="T3" fmla="*/ 136 h 136"/>
                <a:gd name="T4" fmla="*/ 108 w 245"/>
                <a:gd name="T5" fmla="*/ 36 h 136"/>
                <a:gd name="T6" fmla="*/ 28 w 245"/>
                <a:gd name="T7" fmla="*/ 75 h 136"/>
                <a:gd name="T8" fmla="*/ 0 w 245"/>
                <a:gd name="T9" fmla="*/ 54 h 136"/>
                <a:gd name="T10" fmla="*/ 108 w 245"/>
                <a:gd name="T11" fmla="*/ 0 h 136"/>
                <a:gd name="T12" fmla="*/ 245 w 245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36">
                  <a:moveTo>
                    <a:pt x="245" y="136"/>
                  </a:moveTo>
                  <a:cubicBezTo>
                    <a:pt x="209" y="136"/>
                    <a:pt x="209" y="136"/>
                    <a:pt x="209" y="136"/>
                  </a:cubicBezTo>
                  <a:cubicBezTo>
                    <a:pt x="209" y="81"/>
                    <a:pt x="164" y="36"/>
                    <a:pt x="108" y="36"/>
                  </a:cubicBezTo>
                  <a:cubicBezTo>
                    <a:pt x="77" y="36"/>
                    <a:pt x="48" y="50"/>
                    <a:pt x="28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6" y="19"/>
                    <a:pt x="65" y="0"/>
                    <a:pt x="108" y="0"/>
                  </a:cubicBezTo>
                  <a:cubicBezTo>
                    <a:pt x="184" y="0"/>
                    <a:pt x="245" y="61"/>
                    <a:pt x="24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1" name="Freeform 727">
              <a:extLst>
                <a:ext uri="{FF2B5EF4-FFF2-40B4-BE49-F238E27FC236}">
                  <a16:creationId xmlns:a16="http://schemas.microsoft.com/office/drawing/2014/main" id="{7545D295-0FA3-4D13-A019-2B3BE8376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5" y="7467600"/>
              <a:ext cx="74613" cy="74613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36 h 140"/>
                <a:gd name="T12" fmla="*/ 36 w 140"/>
                <a:gd name="T13" fmla="*/ 70 h 140"/>
                <a:gd name="T14" fmla="*/ 70 w 140"/>
                <a:gd name="T15" fmla="*/ 104 h 140"/>
                <a:gd name="T16" fmla="*/ 104 w 140"/>
                <a:gd name="T17" fmla="*/ 70 h 140"/>
                <a:gd name="T18" fmla="*/ 70 w 140"/>
                <a:gd name="T19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cubicBezTo>
                    <a:pt x="140" y="108"/>
                    <a:pt x="108" y="140"/>
                    <a:pt x="70" y="140"/>
                  </a:cubicBezTo>
                  <a:close/>
                  <a:moveTo>
                    <a:pt x="70" y="36"/>
                  </a:moveTo>
                  <a:cubicBezTo>
                    <a:pt x="51" y="36"/>
                    <a:pt x="36" y="51"/>
                    <a:pt x="36" y="70"/>
                  </a:cubicBezTo>
                  <a:cubicBezTo>
                    <a:pt x="36" y="88"/>
                    <a:pt x="51" y="104"/>
                    <a:pt x="70" y="104"/>
                  </a:cubicBezTo>
                  <a:cubicBezTo>
                    <a:pt x="88" y="104"/>
                    <a:pt x="104" y="88"/>
                    <a:pt x="104" y="70"/>
                  </a:cubicBezTo>
                  <a:cubicBezTo>
                    <a:pt x="104" y="51"/>
                    <a:pt x="88" y="36"/>
                    <a:pt x="7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2" name="Rectangle 728">
              <a:extLst>
                <a:ext uri="{FF2B5EF4-FFF2-40B4-BE49-F238E27FC236}">
                  <a16:creationId xmlns:a16="http://schemas.microsoft.com/office/drawing/2014/main" id="{0A0E0E76-CB94-4C1C-99F2-F11314E02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7594600"/>
              <a:ext cx="523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3" name="Rectangle 729">
              <a:extLst>
                <a:ext uri="{FF2B5EF4-FFF2-40B4-BE49-F238E27FC236}">
                  <a16:creationId xmlns:a16="http://schemas.microsoft.com/office/drawing/2014/main" id="{EF6333B3-DD4F-4AE9-A56B-341A099F5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656513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4" name="Rectangle 730">
              <a:extLst>
                <a:ext uri="{FF2B5EF4-FFF2-40B4-BE49-F238E27FC236}">
                  <a16:creationId xmlns:a16="http://schemas.microsoft.com/office/drawing/2014/main" id="{2BFC0D18-0C26-4A53-A3D7-9C0688FF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607300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5" name="Rectangle 731">
              <a:extLst>
                <a:ext uri="{FF2B5EF4-FFF2-40B4-BE49-F238E27FC236}">
                  <a16:creationId xmlns:a16="http://schemas.microsoft.com/office/drawing/2014/main" id="{F623A2EB-58E3-45CD-B5E5-87D11B8C1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558088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156" name="Rectangle 732">
              <a:extLst>
                <a:ext uri="{FF2B5EF4-FFF2-40B4-BE49-F238E27FC236}">
                  <a16:creationId xmlns:a16="http://schemas.microsoft.com/office/drawing/2014/main" id="{86BA3C15-2F3C-483E-9E64-40C96B059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50887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3" name="Rectangle 733">
              <a:extLst>
                <a:ext uri="{FF2B5EF4-FFF2-40B4-BE49-F238E27FC236}">
                  <a16:creationId xmlns:a16="http://schemas.microsoft.com/office/drawing/2014/main" id="{48BC472B-EF54-4E58-BA9F-387853B0D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459663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4" name="Rectangle 734">
              <a:extLst>
                <a:ext uri="{FF2B5EF4-FFF2-40B4-BE49-F238E27FC236}">
                  <a16:creationId xmlns:a16="http://schemas.microsoft.com/office/drawing/2014/main" id="{462C0B64-EB36-4380-923C-4DD43A08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412038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5" name="Rectangle 735">
              <a:extLst>
                <a:ext uri="{FF2B5EF4-FFF2-40B4-BE49-F238E27FC236}">
                  <a16:creationId xmlns:a16="http://schemas.microsoft.com/office/drawing/2014/main" id="{81C2BCCF-7D79-494B-8908-876F35441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736282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6" name="Rectangle 736">
              <a:extLst>
                <a:ext uri="{FF2B5EF4-FFF2-40B4-BE49-F238E27FC236}">
                  <a16:creationId xmlns:a16="http://schemas.microsoft.com/office/drawing/2014/main" id="{DF8368CA-2378-45A7-9013-E81F8959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656513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7" name="Rectangle 737">
              <a:extLst>
                <a:ext uri="{FF2B5EF4-FFF2-40B4-BE49-F238E27FC236}">
                  <a16:creationId xmlns:a16="http://schemas.microsoft.com/office/drawing/2014/main" id="{9769A716-D0BF-4007-B29F-9DE89B950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607300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8" name="Rectangle 738">
              <a:extLst>
                <a:ext uri="{FF2B5EF4-FFF2-40B4-BE49-F238E27FC236}">
                  <a16:creationId xmlns:a16="http://schemas.microsoft.com/office/drawing/2014/main" id="{A4BAE8C8-085E-459E-8637-DB6A1FAB3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558088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19" name="Rectangle 739">
              <a:extLst>
                <a:ext uri="{FF2B5EF4-FFF2-40B4-BE49-F238E27FC236}">
                  <a16:creationId xmlns:a16="http://schemas.microsoft.com/office/drawing/2014/main" id="{4EE2F88A-4AF3-4489-86D8-3467DDBB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50887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0" name="Rectangle 740">
              <a:extLst>
                <a:ext uri="{FF2B5EF4-FFF2-40B4-BE49-F238E27FC236}">
                  <a16:creationId xmlns:a16="http://schemas.microsoft.com/office/drawing/2014/main" id="{ED808144-050C-4BF3-A9EC-D71680B86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459663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1" name="Rectangle 741">
              <a:extLst>
                <a:ext uri="{FF2B5EF4-FFF2-40B4-BE49-F238E27FC236}">
                  <a16:creationId xmlns:a16="http://schemas.microsoft.com/office/drawing/2014/main" id="{5AD67BD6-61D5-486E-9D03-208F3FA8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412038"/>
              <a:ext cx="19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2" name="Rectangle 742">
              <a:extLst>
                <a:ext uri="{FF2B5EF4-FFF2-40B4-BE49-F238E27FC236}">
                  <a16:creationId xmlns:a16="http://schemas.microsoft.com/office/drawing/2014/main" id="{F7DAE4BF-2510-4371-AD28-44982487F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3" y="7362825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3" name="Rectangle 743">
              <a:extLst>
                <a:ext uri="{FF2B5EF4-FFF2-40B4-BE49-F238E27FC236}">
                  <a16:creationId xmlns:a16="http://schemas.microsoft.com/office/drawing/2014/main" id="{45F843B7-4486-43D7-91D5-7E1C280F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7383463"/>
              <a:ext cx="2571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4" name="Freeform 744">
              <a:extLst>
                <a:ext uri="{FF2B5EF4-FFF2-40B4-BE49-F238E27FC236}">
                  <a16:creationId xmlns:a16="http://schemas.microsoft.com/office/drawing/2014/main" id="{1DB81D0A-AA40-439A-97D8-E9EFCF2D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7358063"/>
              <a:ext cx="47625" cy="71438"/>
            </a:xfrm>
            <a:custGeom>
              <a:avLst/>
              <a:gdLst>
                <a:gd name="T0" fmla="*/ 9 w 30"/>
                <a:gd name="T1" fmla="*/ 45 h 45"/>
                <a:gd name="T2" fmla="*/ 0 w 30"/>
                <a:gd name="T3" fmla="*/ 37 h 45"/>
                <a:gd name="T4" fmla="*/ 13 w 30"/>
                <a:gd name="T5" fmla="*/ 22 h 45"/>
                <a:gd name="T6" fmla="*/ 0 w 30"/>
                <a:gd name="T7" fmla="*/ 8 h 45"/>
                <a:gd name="T8" fmla="*/ 9 w 30"/>
                <a:gd name="T9" fmla="*/ 0 h 45"/>
                <a:gd name="T10" fmla="*/ 30 w 30"/>
                <a:gd name="T11" fmla="*/ 22 h 45"/>
                <a:gd name="T12" fmla="*/ 9 w 30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5">
                  <a:moveTo>
                    <a:pt x="9" y="45"/>
                  </a:moveTo>
                  <a:lnTo>
                    <a:pt x="0" y="37"/>
                  </a:lnTo>
                  <a:lnTo>
                    <a:pt x="13" y="22"/>
                  </a:lnTo>
                  <a:lnTo>
                    <a:pt x="0" y="8"/>
                  </a:lnTo>
                  <a:lnTo>
                    <a:pt x="9" y="0"/>
                  </a:lnTo>
                  <a:lnTo>
                    <a:pt x="30" y="22"/>
                  </a:lnTo>
                  <a:lnTo>
                    <a:pt x="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5" name="Freeform 745">
              <a:extLst>
                <a:ext uri="{FF2B5EF4-FFF2-40B4-BE49-F238E27FC236}">
                  <a16:creationId xmlns:a16="http://schemas.microsoft.com/office/drawing/2014/main" id="{156D39B8-6E18-4F39-83F4-4155DE0D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7358063"/>
              <a:ext cx="46038" cy="71438"/>
            </a:xfrm>
            <a:custGeom>
              <a:avLst/>
              <a:gdLst>
                <a:gd name="T0" fmla="*/ 20 w 29"/>
                <a:gd name="T1" fmla="*/ 45 h 45"/>
                <a:gd name="T2" fmla="*/ 0 w 29"/>
                <a:gd name="T3" fmla="*/ 22 h 45"/>
                <a:gd name="T4" fmla="*/ 21 w 29"/>
                <a:gd name="T5" fmla="*/ 0 h 45"/>
                <a:gd name="T6" fmla="*/ 29 w 29"/>
                <a:gd name="T7" fmla="*/ 8 h 45"/>
                <a:gd name="T8" fmla="*/ 16 w 29"/>
                <a:gd name="T9" fmla="*/ 22 h 45"/>
                <a:gd name="T10" fmla="*/ 29 w 29"/>
                <a:gd name="T11" fmla="*/ 37 h 45"/>
                <a:gd name="T12" fmla="*/ 20 w 2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20" y="45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29" y="8"/>
                  </a:lnTo>
                  <a:lnTo>
                    <a:pt x="16" y="22"/>
                  </a:lnTo>
                  <a:lnTo>
                    <a:pt x="29" y="37"/>
                  </a:lnTo>
                  <a:lnTo>
                    <a:pt x="2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6D504AB8-E205-442C-BC20-BA60D7DA2AD9}"/>
              </a:ext>
            </a:extLst>
          </p:cNvPr>
          <p:cNvGrpSpPr/>
          <p:nvPr/>
        </p:nvGrpSpPr>
        <p:grpSpPr>
          <a:xfrm>
            <a:off x="5392341" y="6292423"/>
            <a:ext cx="488975" cy="501920"/>
            <a:chOff x="9715500" y="7170738"/>
            <a:chExt cx="425450" cy="434975"/>
          </a:xfrm>
          <a:solidFill>
            <a:srgbClr val="4194DF"/>
          </a:solidFill>
        </p:grpSpPr>
        <p:sp>
          <p:nvSpPr>
            <p:cNvPr id="227" name="Freeform 3418">
              <a:extLst>
                <a:ext uri="{FF2B5EF4-FFF2-40B4-BE49-F238E27FC236}">
                  <a16:creationId xmlns:a16="http://schemas.microsoft.com/office/drawing/2014/main" id="{F8938C3B-0361-417B-883D-8D4E5AB30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5500" y="7472363"/>
              <a:ext cx="354013" cy="133350"/>
            </a:xfrm>
            <a:custGeom>
              <a:avLst/>
              <a:gdLst>
                <a:gd name="T0" fmla="*/ 639 w 663"/>
                <a:gd name="T1" fmla="*/ 248 h 248"/>
                <a:gd name="T2" fmla="*/ 23 w 663"/>
                <a:gd name="T3" fmla="*/ 248 h 248"/>
                <a:gd name="T4" fmla="*/ 0 w 663"/>
                <a:gd name="T5" fmla="*/ 224 h 248"/>
                <a:gd name="T6" fmla="*/ 0 w 663"/>
                <a:gd name="T7" fmla="*/ 24 h 248"/>
                <a:gd name="T8" fmla="*/ 23 w 663"/>
                <a:gd name="T9" fmla="*/ 0 h 248"/>
                <a:gd name="T10" fmla="*/ 639 w 663"/>
                <a:gd name="T11" fmla="*/ 0 h 248"/>
                <a:gd name="T12" fmla="*/ 663 w 663"/>
                <a:gd name="T13" fmla="*/ 24 h 248"/>
                <a:gd name="T14" fmla="*/ 663 w 663"/>
                <a:gd name="T15" fmla="*/ 224 h 248"/>
                <a:gd name="T16" fmla="*/ 639 w 663"/>
                <a:gd name="T17" fmla="*/ 248 h 248"/>
                <a:gd name="T18" fmla="*/ 36 w 663"/>
                <a:gd name="T19" fmla="*/ 212 h 248"/>
                <a:gd name="T20" fmla="*/ 627 w 663"/>
                <a:gd name="T21" fmla="*/ 212 h 248"/>
                <a:gd name="T22" fmla="*/ 627 w 663"/>
                <a:gd name="T23" fmla="*/ 37 h 248"/>
                <a:gd name="T24" fmla="*/ 36 w 663"/>
                <a:gd name="T25" fmla="*/ 37 h 248"/>
                <a:gd name="T26" fmla="*/ 36 w 663"/>
                <a:gd name="T27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3" h="248">
                  <a:moveTo>
                    <a:pt x="639" y="248"/>
                  </a:moveTo>
                  <a:cubicBezTo>
                    <a:pt x="23" y="248"/>
                    <a:pt x="23" y="248"/>
                    <a:pt x="23" y="248"/>
                  </a:cubicBezTo>
                  <a:cubicBezTo>
                    <a:pt x="10" y="248"/>
                    <a:pt x="0" y="237"/>
                    <a:pt x="0" y="2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52" y="0"/>
                    <a:pt x="663" y="11"/>
                    <a:pt x="663" y="24"/>
                  </a:cubicBezTo>
                  <a:cubicBezTo>
                    <a:pt x="663" y="224"/>
                    <a:pt x="663" y="224"/>
                    <a:pt x="663" y="224"/>
                  </a:cubicBezTo>
                  <a:cubicBezTo>
                    <a:pt x="663" y="237"/>
                    <a:pt x="652" y="248"/>
                    <a:pt x="639" y="248"/>
                  </a:cubicBezTo>
                  <a:close/>
                  <a:moveTo>
                    <a:pt x="36" y="212"/>
                  </a:moveTo>
                  <a:cubicBezTo>
                    <a:pt x="627" y="212"/>
                    <a:pt x="627" y="212"/>
                    <a:pt x="627" y="212"/>
                  </a:cubicBezTo>
                  <a:cubicBezTo>
                    <a:pt x="627" y="37"/>
                    <a:pt x="627" y="37"/>
                    <a:pt x="627" y="37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6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8" name="Rectangle 3419">
              <a:extLst>
                <a:ext uri="{FF2B5EF4-FFF2-40B4-BE49-F238E27FC236}">
                  <a16:creationId xmlns:a16="http://schemas.microsoft.com/office/drawing/2014/main" id="{5BB7366C-968B-4AAF-A89E-F13ECC751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9163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29" name="Rectangle 3420">
              <a:extLst>
                <a:ext uri="{FF2B5EF4-FFF2-40B4-BE49-F238E27FC236}">
                  <a16:creationId xmlns:a16="http://schemas.microsoft.com/office/drawing/2014/main" id="{FC159ED6-455B-4D45-8A92-388984F7E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488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0" name="Rectangle 3421">
              <a:extLst>
                <a:ext uri="{FF2B5EF4-FFF2-40B4-BE49-F238E27FC236}">
                  <a16:creationId xmlns:a16="http://schemas.microsoft.com/office/drawing/2014/main" id="{16548BBF-2EF2-4C63-8D66-3711734DE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9813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1" name="Rectangle 3422">
              <a:extLst>
                <a:ext uri="{FF2B5EF4-FFF2-40B4-BE49-F238E27FC236}">
                  <a16:creationId xmlns:a16="http://schemas.microsoft.com/office/drawing/2014/main" id="{8C87BA15-74A2-4164-9E56-DF4475A8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0138" y="7481888"/>
              <a:ext cx="19050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2" name="Freeform 3423">
              <a:extLst>
                <a:ext uri="{FF2B5EF4-FFF2-40B4-BE49-F238E27FC236}">
                  <a16:creationId xmlns:a16="http://schemas.microsoft.com/office/drawing/2014/main" id="{2CB5A6F6-B1B4-415D-AAA8-B973DD05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0" y="7239000"/>
              <a:ext cx="131763" cy="225425"/>
            </a:xfrm>
            <a:custGeom>
              <a:avLst/>
              <a:gdLst>
                <a:gd name="T0" fmla="*/ 247 w 247"/>
                <a:gd name="T1" fmla="*/ 424 h 424"/>
                <a:gd name="T2" fmla="*/ 211 w 247"/>
                <a:gd name="T3" fmla="*/ 424 h 424"/>
                <a:gd name="T4" fmla="*/ 211 w 247"/>
                <a:gd name="T5" fmla="*/ 36 h 424"/>
                <a:gd name="T6" fmla="*/ 36 w 247"/>
                <a:gd name="T7" fmla="*/ 36 h 424"/>
                <a:gd name="T8" fmla="*/ 36 w 247"/>
                <a:gd name="T9" fmla="*/ 424 h 424"/>
                <a:gd name="T10" fmla="*/ 0 w 247"/>
                <a:gd name="T11" fmla="*/ 424 h 424"/>
                <a:gd name="T12" fmla="*/ 0 w 247"/>
                <a:gd name="T13" fmla="*/ 23 h 424"/>
                <a:gd name="T14" fmla="*/ 22 w 247"/>
                <a:gd name="T15" fmla="*/ 0 h 424"/>
                <a:gd name="T16" fmla="*/ 224 w 247"/>
                <a:gd name="T17" fmla="*/ 0 h 424"/>
                <a:gd name="T18" fmla="*/ 247 w 247"/>
                <a:gd name="T19" fmla="*/ 23 h 424"/>
                <a:gd name="T20" fmla="*/ 247 w 247"/>
                <a:gd name="T2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424">
                  <a:moveTo>
                    <a:pt x="247" y="424"/>
                  </a:moveTo>
                  <a:cubicBezTo>
                    <a:pt x="211" y="424"/>
                    <a:pt x="211" y="424"/>
                    <a:pt x="211" y="424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24"/>
                    <a:pt x="36" y="424"/>
                    <a:pt x="36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7" y="0"/>
                    <a:pt x="247" y="10"/>
                    <a:pt x="247" y="23"/>
                  </a:cubicBezTo>
                  <a:lnTo>
                    <a:pt x="247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3" name="Rectangle 3424">
              <a:extLst>
                <a:ext uri="{FF2B5EF4-FFF2-40B4-BE49-F238E27FC236}">
                  <a16:creationId xmlns:a16="http://schemas.microsoft.com/office/drawing/2014/main" id="{EBAC64E8-C9C1-4FDA-B5E9-C2B0A151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418388"/>
              <a:ext cx="1127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4" name="Rectangle 3425">
              <a:extLst>
                <a:ext uri="{FF2B5EF4-FFF2-40B4-BE49-F238E27FC236}">
                  <a16:creationId xmlns:a16="http://schemas.microsoft.com/office/drawing/2014/main" id="{B05D5E86-04C8-43E4-8777-5D04F90B5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358063"/>
              <a:ext cx="1127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5" name="Rectangle 3426">
              <a:extLst>
                <a:ext uri="{FF2B5EF4-FFF2-40B4-BE49-F238E27FC236}">
                  <a16:creationId xmlns:a16="http://schemas.microsoft.com/office/drawing/2014/main" id="{4086251C-8354-497B-A9D5-D1A1C2C6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5" y="7297738"/>
              <a:ext cx="1127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6" name="Freeform 3427">
              <a:extLst>
                <a:ext uri="{FF2B5EF4-FFF2-40B4-BE49-F238E27FC236}">
                  <a16:creationId xmlns:a16="http://schemas.microsoft.com/office/drawing/2014/main" id="{C1239062-B376-4A99-91D0-050F94C6D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7259638"/>
              <a:ext cx="234950" cy="230188"/>
            </a:xfrm>
            <a:custGeom>
              <a:avLst/>
              <a:gdLst>
                <a:gd name="T0" fmla="*/ 177 w 441"/>
                <a:gd name="T1" fmla="*/ 434 h 434"/>
                <a:gd name="T2" fmla="*/ 152 w 441"/>
                <a:gd name="T3" fmla="*/ 408 h 434"/>
                <a:gd name="T4" fmla="*/ 400 w 441"/>
                <a:gd name="T5" fmla="*/ 167 h 434"/>
                <a:gd name="T6" fmla="*/ 276 w 441"/>
                <a:gd name="T7" fmla="*/ 44 h 434"/>
                <a:gd name="T8" fmla="*/ 25 w 441"/>
                <a:gd name="T9" fmla="*/ 290 h 434"/>
                <a:gd name="T10" fmla="*/ 0 w 441"/>
                <a:gd name="T11" fmla="*/ 264 h 434"/>
                <a:gd name="T12" fmla="*/ 260 w 441"/>
                <a:gd name="T13" fmla="*/ 9 h 434"/>
                <a:gd name="T14" fmla="*/ 292 w 441"/>
                <a:gd name="T15" fmla="*/ 9 h 434"/>
                <a:gd name="T16" fmla="*/ 435 w 441"/>
                <a:gd name="T17" fmla="*/ 151 h 434"/>
                <a:gd name="T18" fmla="*/ 441 w 441"/>
                <a:gd name="T19" fmla="*/ 168 h 434"/>
                <a:gd name="T20" fmla="*/ 435 w 441"/>
                <a:gd name="T21" fmla="*/ 184 h 434"/>
                <a:gd name="T22" fmla="*/ 177 w 441"/>
                <a:gd name="T2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1" h="434">
                  <a:moveTo>
                    <a:pt x="177" y="434"/>
                  </a:moveTo>
                  <a:cubicBezTo>
                    <a:pt x="152" y="408"/>
                    <a:pt x="152" y="408"/>
                    <a:pt x="152" y="40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276" y="44"/>
                    <a:pt x="276" y="44"/>
                    <a:pt x="276" y="44"/>
                  </a:cubicBezTo>
                  <a:cubicBezTo>
                    <a:pt x="25" y="290"/>
                    <a:pt x="25" y="290"/>
                    <a:pt x="25" y="29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60" y="9"/>
                    <a:pt x="260" y="9"/>
                    <a:pt x="260" y="9"/>
                  </a:cubicBezTo>
                  <a:cubicBezTo>
                    <a:pt x="269" y="0"/>
                    <a:pt x="283" y="0"/>
                    <a:pt x="292" y="9"/>
                  </a:cubicBezTo>
                  <a:cubicBezTo>
                    <a:pt x="435" y="151"/>
                    <a:pt x="435" y="151"/>
                    <a:pt x="435" y="151"/>
                  </a:cubicBezTo>
                  <a:cubicBezTo>
                    <a:pt x="439" y="156"/>
                    <a:pt x="441" y="161"/>
                    <a:pt x="441" y="168"/>
                  </a:cubicBezTo>
                  <a:cubicBezTo>
                    <a:pt x="441" y="174"/>
                    <a:pt x="439" y="179"/>
                    <a:pt x="435" y="184"/>
                  </a:cubicBezTo>
                  <a:lnTo>
                    <a:pt x="177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7" name="Freeform 3428">
              <a:extLst>
                <a:ext uri="{FF2B5EF4-FFF2-40B4-BE49-F238E27FC236}">
                  <a16:creationId xmlns:a16="http://schemas.microsoft.com/office/drawing/2014/main" id="{A08111B6-C7C5-48DB-860C-49DDEA46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7389813"/>
              <a:ext cx="92075" cy="93663"/>
            </a:xfrm>
            <a:custGeom>
              <a:avLst/>
              <a:gdLst>
                <a:gd name="T0" fmla="*/ 50 w 58"/>
                <a:gd name="T1" fmla="*/ 59 h 59"/>
                <a:gd name="T2" fmla="*/ 0 w 58"/>
                <a:gd name="T3" fmla="*/ 8 h 59"/>
                <a:gd name="T4" fmla="*/ 8 w 58"/>
                <a:gd name="T5" fmla="*/ 0 h 59"/>
                <a:gd name="T6" fmla="*/ 58 w 58"/>
                <a:gd name="T7" fmla="*/ 50 h 59"/>
                <a:gd name="T8" fmla="*/ 50 w 58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0" y="5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58" y="50"/>
                  </a:lnTo>
                  <a:lnTo>
                    <a:pt x="5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8" name="Freeform 3429">
              <a:extLst>
                <a:ext uri="{FF2B5EF4-FFF2-40B4-BE49-F238E27FC236}">
                  <a16:creationId xmlns:a16="http://schemas.microsoft.com/office/drawing/2014/main" id="{D06C1BF7-E1DA-4C93-9DFC-C874EEA6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7346950"/>
              <a:ext cx="93663" cy="93663"/>
            </a:xfrm>
            <a:custGeom>
              <a:avLst/>
              <a:gdLst>
                <a:gd name="T0" fmla="*/ 51 w 59"/>
                <a:gd name="T1" fmla="*/ 59 h 59"/>
                <a:gd name="T2" fmla="*/ 0 w 59"/>
                <a:gd name="T3" fmla="*/ 9 h 59"/>
                <a:gd name="T4" fmla="*/ 9 w 59"/>
                <a:gd name="T5" fmla="*/ 0 h 59"/>
                <a:gd name="T6" fmla="*/ 59 w 59"/>
                <a:gd name="T7" fmla="*/ 50 h 59"/>
                <a:gd name="T8" fmla="*/ 51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1" y="5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59" y="50"/>
                  </a:lnTo>
                  <a:lnTo>
                    <a:pt x="5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39" name="Freeform 3430">
              <a:extLst>
                <a:ext uri="{FF2B5EF4-FFF2-40B4-BE49-F238E27FC236}">
                  <a16:creationId xmlns:a16="http://schemas.microsoft.com/office/drawing/2014/main" id="{C020F37F-A853-478A-A53D-9A7DB1B3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7304088"/>
              <a:ext cx="93663" cy="93663"/>
            </a:xfrm>
            <a:custGeom>
              <a:avLst/>
              <a:gdLst>
                <a:gd name="T0" fmla="*/ 50 w 59"/>
                <a:gd name="T1" fmla="*/ 59 h 59"/>
                <a:gd name="T2" fmla="*/ 0 w 59"/>
                <a:gd name="T3" fmla="*/ 9 h 59"/>
                <a:gd name="T4" fmla="*/ 9 w 59"/>
                <a:gd name="T5" fmla="*/ 0 h 59"/>
                <a:gd name="T6" fmla="*/ 59 w 59"/>
                <a:gd name="T7" fmla="*/ 51 h 59"/>
                <a:gd name="T8" fmla="*/ 50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0" y="5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59" y="51"/>
                  </a:lnTo>
                  <a:lnTo>
                    <a:pt x="5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40" name="Freeform 3431">
              <a:extLst>
                <a:ext uri="{FF2B5EF4-FFF2-40B4-BE49-F238E27FC236}">
                  <a16:creationId xmlns:a16="http://schemas.microsoft.com/office/drawing/2014/main" id="{2D3D0B9E-165D-4DEA-8902-753DC90A9F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2013" y="7513638"/>
              <a:ext cx="44450" cy="44450"/>
            </a:xfrm>
            <a:custGeom>
              <a:avLst/>
              <a:gdLst>
                <a:gd name="T0" fmla="*/ 43 w 85"/>
                <a:gd name="T1" fmla="*/ 84 h 84"/>
                <a:gd name="T2" fmla="*/ 0 w 85"/>
                <a:gd name="T3" fmla="*/ 42 h 84"/>
                <a:gd name="T4" fmla="*/ 43 w 85"/>
                <a:gd name="T5" fmla="*/ 0 h 84"/>
                <a:gd name="T6" fmla="*/ 85 w 85"/>
                <a:gd name="T7" fmla="*/ 42 h 84"/>
                <a:gd name="T8" fmla="*/ 43 w 85"/>
                <a:gd name="T9" fmla="*/ 84 h 84"/>
                <a:gd name="T10" fmla="*/ 43 w 85"/>
                <a:gd name="T11" fmla="*/ 36 h 84"/>
                <a:gd name="T12" fmla="*/ 36 w 85"/>
                <a:gd name="T13" fmla="*/ 42 h 84"/>
                <a:gd name="T14" fmla="*/ 43 w 85"/>
                <a:gd name="T15" fmla="*/ 48 h 84"/>
                <a:gd name="T16" fmla="*/ 49 w 85"/>
                <a:gd name="T17" fmla="*/ 42 h 84"/>
                <a:gd name="T18" fmla="*/ 43 w 85"/>
                <a:gd name="T19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3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3" y="84"/>
                  </a:cubicBezTo>
                  <a:close/>
                  <a:moveTo>
                    <a:pt x="43" y="36"/>
                  </a:moveTo>
                  <a:cubicBezTo>
                    <a:pt x="39" y="36"/>
                    <a:pt x="36" y="39"/>
                    <a:pt x="36" y="42"/>
                  </a:cubicBezTo>
                  <a:cubicBezTo>
                    <a:pt x="36" y="45"/>
                    <a:pt x="39" y="48"/>
                    <a:pt x="43" y="48"/>
                  </a:cubicBezTo>
                  <a:cubicBezTo>
                    <a:pt x="46" y="48"/>
                    <a:pt x="49" y="45"/>
                    <a:pt x="49" y="42"/>
                  </a:cubicBezTo>
                  <a:cubicBezTo>
                    <a:pt x="49" y="39"/>
                    <a:pt x="46" y="36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  <p:sp>
          <p:nvSpPr>
            <p:cNvPr id="241" name="Freeform 3432">
              <a:extLst>
                <a:ext uri="{FF2B5EF4-FFF2-40B4-BE49-F238E27FC236}">
                  <a16:creationId xmlns:a16="http://schemas.microsoft.com/office/drawing/2014/main" id="{B5274D8F-7CC8-4F24-B181-49F41279D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0425" y="7170738"/>
              <a:ext cx="390525" cy="381000"/>
            </a:xfrm>
            <a:custGeom>
              <a:avLst/>
              <a:gdLst>
                <a:gd name="T0" fmla="*/ 666 w 734"/>
                <a:gd name="T1" fmla="*/ 703 h 715"/>
                <a:gd name="T2" fmla="*/ 712 w 734"/>
                <a:gd name="T3" fmla="*/ 680 h 715"/>
                <a:gd name="T4" fmla="*/ 721 w 734"/>
                <a:gd name="T5" fmla="*/ 644 h 715"/>
                <a:gd name="T6" fmla="*/ 692 w 734"/>
                <a:gd name="T7" fmla="*/ 602 h 715"/>
                <a:gd name="T8" fmla="*/ 721 w 734"/>
                <a:gd name="T9" fmla="*/ 644 h 715"/>
                <a:gd name="T10" fmla="*/ 696 w 734"/>
                <a:gd name="T11" fmla="*/ 567 h 715"/>
                <a:gd name="T12" fmla="*/ 734 w 734"/>
                <a:gd name="T13" fmla="*/ 533 h 715"/>
                <a:gd name="T14" fmla="*/ 697 w 734"/>
                <a:gd name="T15" fmla="*/ 498 h 715"/>
                <a:gd name="T16" fmla="*/ 729 w 734"/>
                <a:gd name="T17" fmla="*/ 458 h 715"/>
                <a:gd name="T18" fmla="*/ 697 w 734"/>
                <a:gd name="T19" fmla="*/ 498 h 715"/>
                <a:gd name="T20" fmla="*/ 680 w 734"/>
                <a:gd name="T21" fmla="*/ 395 h 715"/>
                <a:gd name="T22" fmla="*/ 723 w 734"/>
                <a:gd name="T23" fmla="*/ 421 h 715"/>
                <a:gd name="T24" fmla="*/ 669 w 734"/>
                <a:gd name="T25" fmla="*/ 362 h 715"/>
                <a:gd name="T26" fmla="*/ 656 w 734"/>
                <a:gd name="T27" fmla="*/ 330 h 715"/>
                <a:gd name="T28" fmla="*/ 692 w 734"/>
                <a:gd name="T29" fmla="*/ 323 h 715"/>
                <a:gd name="T30" fmla="*/ 669 w 734"/>
                <a:gd name="T31" fmla="*/ 362 h 715"/>
                <a:gd name="T32" fmla="*/ 623 w 734"/>
                <a:gd name="T33" fmla="*/ 268 h 715"/>
                <a:gd name="T34" fmla="*/ 673 w 734"/>
                <a:gd name="T35" fmla="*/ 281 h 715"/>
                <a:gd name="T36" fmla="*/ 604 w 734"/>
                <a:gd name="T37" fmla="*/ 239 h 715"/>
                <a:gd name="T38" fmla="*/ 610 w 734"/>
                <a:gd name="T39" fmla="*/ 189 h 715"/>
                <a:gd name="T40" fmla="*/ 604 w 734"/>
                <a:gd name="T41" fmla="*/ 239 h 715"/>
                <a:gd name="T42" fmla="*/ 554 w 734"/>
                <a:gd name="T43" fmla="*/ 180 h 715"/>
                <a:gd name="T44" fmla="*/ 558 w 734"/>
                <a:gd name="T45" fmla="*/ 135 h 715"/>
                <a:gd name="T46" fmla="*/ 585 w 734"/>
                <a:gd name="T47" fmla="*/ 161 h 715"/>
                <a:gd name="T48" fmla="*/ 508 w 734"/>
                <a:gd name="T49" fmla="*/ 140 h 715"/>
                <a:gd name="T50" fmla="*/ 499 w 734"/>
                <a:gd name="T51" fmla="*/ 89 h 715"/>
                <a:gd name="T52" fmla="*/ 508 w 734"/>
                <a:gd name="T53" fmla="*/ 140 h 715"/>
                <a:gd name="T54" fmla="*/ 419 w 734"/>
                <a:gd name="T55" fmla="*/ 85 h 715"/>
                <a:gd name="T56" fmla="*/ 468 w 734"/>
                <a:gd name="T57" fmla="*/ 70 h 715"/>
                <a:gd name="T58" fmla="*/ 14 w 734"/>
                <a:gd name="T59" fmla="*/ 75 h 715"/>
                <a:gd name="T60" fmla="*/ 35 w 734"/>
                <a:gd name="T61" fmla="*/ 28 h 715"/>
                <a:gd name="T62" fmla="*/ 14 w 734"/>
                <a:gd name="T63" fmla="*/ 75 h 715"/>
                <a:gd name="T64" fmla="*/ 354 w 734"/>
                <a:gd name="T65" fmla="*/ 59 h 715"/>
                <a:gd name="T66" fmla="*/ 401 w 734"/>
                <a:gd name="T67" fmla="*/ 37 h 715"/>
                <a:gd name="T68" fmla="*/ 80 w 734"/>
                <a:gd name="T69" fmla="*/ 52 h 715"/>
                <a:gd name="T70" fmla="*/ 107 w 734"/>
                <a:gd name="T71" fmla="*/ 9 h 715"/>
                <a:gd name="T72" fmla="*/ 80 w 734"/>
                <a:gd name="T73" fmla="*/ 52 h 715"/>
                <a:gd name="T74" fmla="*/ 287 w 734"/>
                <a:gd name="T75" fmla="*/ 43 h 715"/>
                <a:gd name="T76" fmla="*/ 329 w 734"/>
                <a:gd name="T77" fmla="*/ 15 h 715"/>
                <a:gd name="T78" fmla="*/ 148 w 734"/>
                <a:gd name="T79" fmla="*/ 39 h 715"/>
                <a:gd name="T80" fmla="*/ 181 w 734"/>
                <a:gd name="T81" fmla="*/ 1 h 715"/>
                <a:gd name="T82" fmla="*/ 148 w 734"/>
                <a:gd name="T83" fmla="*/ 39 h 715"/>
                <a:gd name="T84" fmla="*/ 218 w 734"/>
                <a:gd name="T85" fmla="*/ 36 h 715"/>
                <a:gd name="T86" fmla="*/ 256 w 734"/>
                <a:gd name="T87" fmla="*/ 2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4" h="715">
                  <a:moveTo>
                    <a:pt x="700" y="715"/>
                  </a:moveTo>
                  <a:cubicBezTo>
                    <a:pt x="666" y="703"/>
                    <a:pt x="666" y="703"/>
                    <a:pt x="666" y="703"/>
                  </a:cubicBezTo>
                  <a:cubicBezTo>
                    <a:pt x="670" y="692"/>
                    <a:pt x="674" y="681"/>
                    <a:pt x="677" y="670"/>
                  </a:cubicBezTo>
                  <a:cubicBezTo>
                    <a:pt x="712" y="680"/>
                    <a:pt x="712" y="680"/>
                    <a:pt x="712" y="680"/>
                  </a:cubicBezTo>
                  <a:cubicBezTo>
                    <a:pt x="708" y="692"/>
                    <a:pt x="704" y="704"/>
                    <a:pt x="700" y="715"/>
                  </a:cubicBezTo>
                  <a:close/>
                  <a:moveTo>
                    <a:pt x="721" y="644"/>
                  </a:moveTo>
                  <a:cubicBezTo>
                    <a:pt x="686" y="636"/>
                    <a:pt x="686" y="636"/>
                    <a:pt x="686" y="636"/>
                  </a:cubicBezTo>
                  <a:cubicBezTo>
                    <a:pt x="689" y="625"/>
                    <a:pt x="691" y="613"/>
                    <a:pt x="692" y="602"/>
                  </a:cubicBezTo>
                  <a:cubicBezTo>
                    <a:pt x="728" y="607"/>
                    <a:pt x="728" y="607"/>
                    <a:pt x="728" y="607"/>
                  </a:cubicBezTo>
                  <a:cubicBezTo>
                    <a:pt x="726" y="620"/>
                    <a:pt x="724" y="632"/>
                    <a:pt x="721" y="644"/>
                  </a:cubicBezTo>
                  <a:close/>
                  <a:moveTo>
                    <a:pt x="732" y="570"/>
                  </a:moveTo>
                  <a:cubicBezTo>
                    <a:pt x="696" y="567"/>
                    <a:pt x="696" y="567"/>
                    <a:pt x="696" y="567"/>
                  </a:cubicBezTo>
                  <a:cubicBezTo>
                    <a:pt x="697" y="556"/>
                    <a:pt x="698" y="544"/>
                    <a:pt x="698" y="532"/>
                  </a:cubicBezTo>
                  <a:cubicBezTo>
                    <a:pt x="734" y="533"/>
                    <a:pt x="734" y="533"/>
                    <a:pt x="734" y="533"/>
                  </a:cubicBezTo>
                  <a:cubicBezTo>
                    <a:pt x="734" y="545"/>
                    <a:pt x="733" y="558"/>
                    <a:pt x="732" y="570"/>
                  </a:cubicBezTo>
                  <a:close/>
                  <a:moveTo>
                    <a:pt x="697" y="498"/>
                  </a:moveTo>
                  <a:cubicBezTo>
                    <a:pt x="696" y="486"/>
                    <a:pt x="695" y="474"/>
                    <a:pt x="694" y="463"/>
                  </a:cubicBezTo>
                  <a:cubicBezTo>
                    <a:pt x="729" y="458"/>
                    <a:pt x="729" y="458"/>
                    <a:pt x="729" y="458"/>
                  </a:cubicBezTo>
                  <a:cubicBezTo>
                    <a:pt x="731" y="471"/>
                    <a:pt x="732" y="483"/>
                    <a:pt x="733" y="495"/>
                  </a:cubicBezTo>
                  <a:lnTo>
                    <a:pt x="697" y="498"/>
                  </a:lnTo>
                  <a:close/>
                  <a:moveTo>
                    <a:pt x="688" y="429"/>
                  </a:moveTo>
                  <a:cubicBezTo>
                    <a:pt x="685" y="417"/>
                    <a:pt x="683" y="406"/>
                    <a:pt x="680" y="395"/>
                  </a:cubicBezTo>
                  <a:cubicBezTo>
                    <a:pt x="714" y="385"/>
                    <a:pt x="714" y="385"/>
                    <a:pt x="714" y="385"/>
                  </a:cubicBezTo>
                  <a:cubicBezTo>
                    <a:pt x="718" y="397"/>
                    <a:pt x="721" y="409"/>
                    <a:pt x="723" y="421"/>
                  </a:cubicBezTo>
                  <a:lnTo>
                    <a:pt x="688" y="429"/>
                  </a:lnTo>
                  <a:close/>
                  <a:moveTo>
                    <a:pt x="669" y="362"/>
                  </a:moveTo>
                  <a:cubicBezTo>
                    <a:pt x="666" y="353"/>
                    <a:pt x="663" y="345"/>
                    <a:pt x="659" y="337"/>
                  </a:cubicBezTo>
                  <a:cubicBezTo>
                    <a:pt x="656" y="330"/>
                    <a:pt x="656" y="330"/>
                    <a:pt x="656" y="330"/>
                  </a:cubicBezTo>
                  <a:cubicBezTo>
                    <a:pt x="689" y="315"/>
                    <a:pt x="689" y="315"/>
                    <a:pt x="689" y="315"/>
                  </a:cubicBezTo>
                  <a:cubicBezTo>
                    <a:pt x="692" y="323"/>
                    <a:pt x="692" y="323"/>
                    <a:pt x="692" y="323"/>
                  </a:cubicBezTo>
                  <a:cubicBezTo>
                    <a:pt x="696" y="332"/>
                    <a:pt x="700" y="341"/>
                    <a:pt x="703" y="350"/>
                  </a:cubicBezTo>
                  <a:lnTo>
                    <a:pt x="669" y="362"/>
                  </a:lnTo>
                  <a:close/>
                  <a:moveTo>
                    <a:pt x="641" y="298"/>
                  </a:moveTo>
                  <a:cubicBezTo>
                    <a:pt x="635" y="288"/>
                    <a:pt x="630" y="278"/>
                    <a:pt x="623" y="268"/>
                  </a:cubicBezTo>
                  <a:cubicBezTo>
                    <a:pt x="654" y="249"/>
                    <a:pt x="654" y="249"/>
                    <a:pt x="654" y="249"/>
                  </a:cubicBezTo>
                  <a:cubicBezTo>
                    <a:pt x="661" y="260"/>
                    <a:pt x="667" y="270"/>
                    <a:pt x="673" y="281"/>
                  </a:cubicBezTo>
                  <a:lnTo>
                    <a:pt x="641" y="298"/>
                  </a:lnTo>
                  <a:close/>
                  <a:moveTo>
                    <a:pt x="604" y="239"/>
                  </a:moveTo>
                  <a:cubicBezTo>
                    <a:pt x="597" y="230"/>
                    <a:pt x="590" y="221"/>
                    <a:pt x="583" y="212"/>
                  </a:cubicBezTo>
                  <a:cubicBezTo>
                    <a:pt x="610" y="189"/>
                    <a:pt x="610" y="189"/>
                    <a:pt x="610" y="189"/>
                  </a:cubicBezTo>
                  <a:cubicBezTo>
                    <a:pt x="618" y="198"/>
                    <a:pt x="626" y="208"/>
                    <a:pt x="633" y="218"/>
                  </a:cubicBezTo>
                  <a:lnTo>
                    <a:pt x="604" y="239"/>
                  </a:lnTo>
                  <a:close/>
                  <a:moveTo>
                    <a:pt x="559" y="186"/>
                  </a:moveTo>
                  <a:cubicBezTo>
                    <a:pt x="554" y="180"/>
                    <a:pt x="554" y="180"/>
                    <a:pt x="554" y="180"/>
                  </a:cubicBezTo>
                  <a:cubicBezTo>
                    <a:pt x="547" y="174"/>
                    <a:pt x="541" y="168"/>
                    <a:pt x="534" y="162"/>
                  </a:cubicBezTo>
                  <a:cubicBezTo>
                    <a:pt x="558" y="135"/>
                    <a:pt x="558" y="135"/>
                    <a:pt x="558" y="135"/>
                  </a:cubicBezTo>
                  <a:cubicBezTo>
                    <a:pt x="565" y="141"/>
                    <a:pt x="572" y="148"/>
                    <a:pt x="579" y="155"/>
                  </a:cubicBezTo>
                  <a:cubicBezTo>
                    <a:pt x="585" y="161"/>
                    <a:pt x="585" y="161"/>
                    <a:pt x="585" y="161"/>
                  </a:cubicBezTo>
                  <a:lnTo>
                    <a:pt x="559" y="186"/>
                  </a:lnTo>
                  <a:close/>
                  <a:moveTo>
                    <a:pt x="508" y="140"/>
                  </a:moveTo>
                  <a:cubicBezTo>
                    <a:pt x="498" y="132"/>
                    <a:pt x="489" y="126"/>
                    <a:pt x="479" y="119"/>
                  </a:cubicBezTo>
                  <a:cubicBezTo>
                    <a:pt x="499" y="89"/>
                    <a:pt x="499" y="89"/>
                    <a:pt x="499" y="89"/>
                  </a:cubicBezTo>
                  <a:cubicBezTo>
                    <a:pt x="510" y="96"/>
                    <a:pt x="520" y="103"/>
                    <a:pt x="530" y="111"/>
                  </a:cubicBezTo>
                  <a:lnTo>
                    <a:pt x="508" y="140"/>
                  </a:lnTo>
                  <a:close/>
                  <a:moveTo>
                    <a:pt x="450" y="101"/>
                  </a:moveTo>
                  <a:cubicBezTo>
                    <a:pt x="440" y="95"/>
                    <a:pt x="429" y="90"/>
                    <a:pt x="419" y="85"/>
                  </a:cubicBezTo>
                  <a:cubicBezTo>
                    <a:pt x="435" y="52"/>
                    <a:pt x="435" y="52"/>
                    <a:pt x="435" y="52"/>
                  </a:cubicBezTo>
                  <a:cubicBezTo>
                    <a:pt x="446" y="58"/>
                    <a:pt x="457" y="63"/>
                    <a:pt x="468" y="70"/>
                  </a:cubicBezTo>
                  <a:lnTo>
                    <a:pt x="450" y="101"/>
                  </a:lnTo>
                  <a:close/>
                  <a:moveTo>
                    <a:pt x="14" y="75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1" y="37"/>
                    <a:pt x="23" y="32"/>
                    <a:pt x="35" y="28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36" y="66"/>
                    <a:pt x="25" y="70"/>
                    <a:pt x="14" y="75"/>
                  </a:cubicBezTo>
                  <a:close/>
                  <a:moveTo>
                    <a:pt x="387" y="71"/>
                  </a:moveTo>
                  <a:cubicBezTo>
                    <a:pt x="377" y="66"/>
                    <a:pt x="366" y="62"/>
                    <a:pt x="354" y="59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77" y="28"/>
                    <a:pt x="389" y="33"/>
                    <a:pt x="401" y="37"/>
                  </a:cubicBezTo>
                  <a:lnTo>
                    <a:pt x="387" y="71"/>
                  </a:lnTo>
                  <a:close/>
                  <a:moveTo>
                    <a:pt x="80" y="52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83" y="14"/>
                    <a:pt x="95" y="11"/>
                    <a:pt x="107" y="9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02" y="47"/>
                    <a:pt x="91" y="49"/>
                    <a:pt x="80" y="52"/>
                  </a:cubicBezTo>
                  <a:close/>
                  <a:moveTo>
                    <a:pt x="321" y="50"/>
                  </a:moveTo>
                  <a:cubicBezTo>
                    <a:pt x="310" y="47"/>
                    <a:pt x="298" y="45"/>
                    <a:pt x="287" y="43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305" y="9"/>
                    <a:pt x="317" y="12"/>
                    <a:pt x="329" y="15"/>
                  </a:cubicBezTo>
                  <a:lnTo>
                    <a:pt x="321" y="50"/>
                  </a:lnTo>
                  <a:close/>
                  <a:moveTo>
                    <a:pt x="148" y="39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56" y="2"/>
                    <a:pt x="169" y="1"/>
                    <a:pt x="181" y="1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1" y="37"/>
                    <a:pt x="159" y="38"/>
                    <a:pt x="148" y="39"/>
                  </a:cubicBezTo>
                  <a:close/>
                  <a:moveTo>
                    <a:pt x="252" y="38"/>
                  </a:moveTo>
                  <a:cubicBezTo>
                    <a:pt x="241" y="37"/>
                    <a:pt x="229" y="36"/>
                    <a:pt x="218" y="3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1" y="0"/>
                    <a:pt x="243" y="1"/>
                    <a:pt x="256" y="2"/>
                  </a:cubicBezTo>
                  <a:lnTo>
                    <a:pt x="25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anose="020B0604020202020204" pitchFamily="34" charset="0"/>
                <a:ea typeface="나눔스퀘어" panose="020B0600000101010101" pitchFamily="50" charset="-127"/>
              </a:endParaRPr>
            </a:p>
          </p:txBody>
        </p:sp>
      </p:grpSp>
      <p:cxnSp>
        <p:nvCxnSpPr>
          <p:cNvPr id="242" name="직선 연결선 241">
            <a:extLst>
              <a:ext uri="{FF2B5EF4-FFF2-40B4-BE49-F238E27FC236}">
                <a16:creationId xmlns:a16="http://schemas.microsoft.com/office/drawing/2014/main" id="{9B6EA9D1-B19D-41C6-93DA-04B5642C1845}"/>
              </a:ext>
            </a:extLst>
          </p:cNvPr>
          <p:cNvCxnSpPr/>
          <p:nvPr/>
        </p:nvCxnSpPr>
        <p:spPr>
          <a:xfrm flipH="1">
            <a:off x="7239338" y="1522263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243" name="직선 연결선 242">
            <a:extLst>
              <a:ext uri="{FF2B5EF4-FFF2-40B4-BE49-F238E27FC236}">
                <a16:creationId xmlns:a16="http://schemas.microsoft.com/office/drawing/2014/main" id="{7C92514B-1CDC-4017-9DFB-5253B59E6805}"/>
              </a:ext>
            </a:extLst>
          </p:cNvPr>
          <p:cNvCxnSpPr/>
          <p:nvPr/>
        </p:nvCxnSpPr>
        <p:spPr>
          <a:xfrm>
            <a:off x="3864411" y="1858852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E7E6E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44" name="직선 연결선 243">
            <a:extLst>
              <a:ext uri="{FF2B5EF4-FFF2-40B4-BE49-F238E27FC236}">
                <a16:creationId xmlns:a16="http://schemas.microsoft.com/office/drawing/2014/main" id="{62B6AF79-A38D-453C-AE80-01739E322FA5}"/>
              </a:ext>
            </a:extLst>
          </p:cNvPr>
          <p:cNvCxnSpPr>
            <a:cxnSpLocks/>
          </p:cNvCxnSpPr>
          <p:nvPr/>
        </p:nvCxnSpPr>
        <p:spPr>
          <a:xfrm>
            <a:off x="1090714" y="5849532"/>
            <a:ext cx="349450" cy="562059"/>
          </a:xfrm>
          <a:prstGeom prst="line">
            <a:avLst/>
          </a:prstGeom>
          <a:noFill/>
          <a:ln w="6350" cap="flat" cmpd="sng" algn="ctr">
            <a:solidFill>
              <a:srgbClr val="71AAFF"/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245" name="직선 연결선 244">
            <a:extLst>
              <a:ext uri="{FF2B5EF4-FFF2-40B4-BE49-F238E27FC236}">
                <a16:creationId xmlns:a16="http://schemas.microsoft.com/office/drawing/2014/main" id="{ADBE8D33-EDE7-466E-9E1D-47A9A693A15F}"/>
              </a:ext>
            </a:extLst>
          </p:cNvPr>
          <p:cNvCxnSpPr>
            <a:cxnSpLocks/>
          </p:cNvCxnSpPr>
          <p:nvPr/>
        </p:nvCxnSpPr>
        <p:spPr>
          <a:xfrm flipH="1">
            <a:off x="7327166" y="6327327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E7E6E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46" name="직선 연결선 245">
            <a:extLst>
              <a:ext uri="{FF2B5EF4-FFF2-40B4-BE49-F238E27FC236}">
                <a16:creationId xmlns:a16="http://schemas.microsoft.com/office/drawing/2014/main" id="{0BE91D35-3856-4513-8434-212AA92E6058}"/>
              </a:ext>
            </a:extLst>
          </p:cNvPr>
          <p:cNvCxnSpPr>
            <a:cxnSpLocks/>
          </p:cNvCxnSpPr>
          <p:nvPr/>
        </p:nvCxnSpPr>
        <p:spPr>
          <a:xfrm>
            <a:off x="1149705" y="1563372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247" name="직선 연결선 246">
            <a:extLst>
              <a:ext uri="{FF2B5EF4-FFF2-40B4-BE49-F238E27FC236}">
                <a16:creationId xmlns:a16="http://schemas.microsoft.com/office/drawing/2014/main" id="{78EC0A9B-C2F0-4846-BB58-00366BF5D09A}"/>
              </a:ext>
            </a:extLst>
          </p:cNvPr>
          <p:cNvCxnSpPr>
            <a:cxnSpLocks/>
          </p:cNvCxnSpPr>
          <p:nvPr/>
        </p:nvCxnSpPr>
        <p:spPr>
          <a:xfrm flipH="1">
            <a:off x="8616762" y="3065853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9EC5FF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48" name="직선 연결선 247">
            <a:extLst>
              <a:ext uri="{FF2B5EF4-FFF2-40B4-BE49-F238E27FC236}">
                <a16:creationId xmlns:a16="http://schemas.microsoft.com/office/drawing/2014/main" id="{CE7E7074-A573-43D5-8988-49D37EC4ABC0}"/>
              </a:ext>
            </a:extLst>
          </p:cNvPr>
          <p:cNvCxnSpPr/>
          <p:nvPr/>
        </p:nvCxnSpPr>
        <p:spPr>
          <a:xfrm flipH="1">
            <a:off x="3926002" y="6301600"/>
            <a:ext cx="274773" cy="48409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249" name="직선 연결선 248">
            <a:extLst>
              <a:ext uri="{FF2B5EF4-FFF2-40B4-BE49-F238E27FC236}">
                <a16:creationId xmlns:a16="http://schemas.microsoft.com/office/drawing/2014/main" id="{975E8830-9B31-4BFE-BE4C-769FC3B192BB}"/>
              </a:ext>
            </a:extLst>
          </p:cNvPr>
          <p:cNvCxnSpPr>
            <a:cxnSpLocks/>
          </p:cNvCxnSpPr>
          <p:nvPr/>
        </p:nvCxnSpPr>
        <p:spPr>
          <a:xfrm>
            <a:off x="8511012" y="4632841"/>
            <a:ext cx="349450" cy="562059"/>
          </a:xfrm>
          <a:prstGeom prst="line">
            <a:avLst/>
          </a:prstGeom>
          <a:noFill/>
          <a:ln w="6350" cap="flat" cmpd="sng" algn="ctr">
            <a:solidFill>
              <a:srgbClr val="71AAFF"/>
            </a:solidFill>
            <a:prstDash val="dash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382" name="직선 연결선 381">
            <a:extLst>
              <a:ext uri="{FF2B5EF4-FFF2-40B4-BE49-F238E27FC236}">
                <a16:creationId xmlns:a16="http://schemas.microsoft.com/office/drawing/2014/main" id="{A41B5B31-C644-40DB-BEF0-772913E2C9B6}"/>
              </a:ext>
            </a:extLst>
          </p:cNvPr>
          <p:cNvCxnSpPr>
            <a:cxnSpLocks/>
          </p:cNvCxnSpPr>
          <p:nvPr/>
        </p:nvCxnSpPr>
        <p:spPr>
          <a:xfrm flipH="1">
            <a:off x="9951293" y="3793802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E7E6E6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83" name="직사각형 382">
            <a:extLst>
              <a:ext uri="{FF2B5EF4-FFF2-40B4-BE49-F238E27FC236}">
                <a16:creationId xmlns:a16="http://schemas.microsoft.com/office/drawing/2014/main" id="{25E7C93F-71E3-4673-AA56-CFD9D454EC04}"/>
              </a:ext>
            </a:extLst>
          </p:cNvPr>
          <p:cNvSpPr/>
          <p:nvPr/>
        </p:nvSpPr>
        <p:spPr>
          <a:xfrm>
            <a:off x="1108689" y="363076"/>
            <a:ext cx="3476593" cy="7694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학년도 제</a:t>
            </a:r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 대구대 개설과목</a:t>
            </a:r>
            <a:b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전공 교과목</a:t>
            </a:r>
          </a:p>
        </p:txBody>
      </p:sp>
      <p:cxnSp>
        <p:nvCxnSpPr>
          <p:cNvPr id="384" name="직선 연결선 383">
            <a:extLst>
              <a:ext uri="{FF2B5EF4-FFF2-40B4-BE49-F238E27FC236}">
                <a16:creationId xmlns:a16="http://schemas.microsoft.com/office/drawing/2014/main" id="{C2C4BF07-10BF-4D62-ACD5-76810512AA9F}"/>
              </a:ext>
            </a:extLst>
          </p:cNvPr>
          <p:cNvCxnSpPr>
            <a:cxnSpLocks/>
          </p:cNvCxnSpPr>
          <p:nvPr/>
        </p:nvCxnSpPr>
        <p:spPr>
          <a:xfrm flipH="1">
            <a:off x="1146027" y="3551754"/>
            <a:ext cx="274773" cy="484095"/>
          </a:xfrm>
          <a:prstGeom prst="line">
            <a:avLst/>
          </a:prstGeom>
          <a:noFill/>
          <a:ln w="38100" cap="rnd" cmpd="sng" algn="ctr">
            <a:solidFill>
              <a:srgbClr val="9EC5FF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3F82435F-9723-49B3-996C-6096E13EA514}"/>
              </a:ext>
            </a:extLst>
          </p:cNvPr>
          <p:cNvSpPr txBox="1"/>
          <p:nvPr/>
        </p:nvSpPr>
        <p:spPr>
          <a:xfrm>
            <a:off x="964707" y="7140402"/>
            <a:ext cx="33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*</a:t>
            </a:r>
            <a:r>
              <a:rPr lang="ko-KR" altLang="en-US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온라인</a:t>
            </a:r>
            <a:r>
              <a:rPr lang="en-US" altLang="ko-KR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온프라인으로 수업 진행</a:t>
            </a:r>
          </a:p>
        </p:txBody>
      </p:sp>
    </p:spTree>
    <p:extLst>
      <p:ext uri="{BB962C8B-B14F-4D97-AF65-F5344CB8AC3E}">
        <p14:creationId xmlns:p14="http://schemas.microsoft.com/office/powerpoint/2010/main" val="250516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직사각형 382">
            <a:extLst>
              <a:ext uri="{FF2B5EF4-FFF2-40B4-BE49-F238E27FC236}">
                <a16:creationId xmlns:a16="http://schemas.microsoft.com/office/drawing/2014/main" id="{25E7C93F-71E3-4673-AA56-CFD9D454EC04}"/>
              </a:ext>
            </a:extLst>
          </p:cNvPr>
          <p:cNvSpPr/>
          <p:nvPr/>
        </p:nvSpPr>
        <p:spPr>
          <a:xfrm>
            <a:off x="1108689" y="363076"/>
            <a:ext cx="2636619" cy="7694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학년도 제</a:t>
            </a:r>
            <a:r>
              <a:rPr lang="en-US" altLang="ko-KR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2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 </a:t>
            </a:r>
            <a:b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 대학 개설 과목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3F82435F-9723-49B3-996C-6096E13EA514}"/>
              </a:ext>
            </a:extLst>
          </p:cNvPr>
          <p:cNvSpPr txBox="1"/>
          <p:nvPr/>
        </p:nvSpPr>
        <p:spPr>
          <a:xfrm>
            <a:off x="964707" y="7140402"/>
            <a:ext cx="33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*</a:t>
            </a:r>
            <a:r>
              <a:rPr lang="ko-KR" altLang="en-US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온라인</a:t>
            </a:r>
            <a:r>
              <a:rPr lang="en-US" altLang="ko-KR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dirty="0"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온프라인으로 수업 진행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2BDDD6-8B21-4E3F-B543-64319C21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7" y="1372753"/>
            <a:ext cx="9900565" cy="3425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98F6A-CAF1-46DD-9860-4C908CF219EE}"/>
              </a:ext>
            </a:extLst>
          </p:cNvPr>
          <p:cNvSpPr txBox="1"/>
          <p:nvPr/>
        </p:nvSpPr>
        <p:spPr>
          <a:xfrm>
            <a:off x="827275" y="4867556"/>
            <a:ext cx="966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AI </a:t>
            </a:r>
            <a:r>
              <a:rPr lang="ko-KR" altLang="en-US" dirty="0"/>
              <a:t>입문</a:t>
            </a:r>
            <a:r>
              <a:rPr lang="en-US" altLang="ko-KR" dirty="0"/>
              <a:t>, </a:t>
            </a:r>
            <a:r>
              <a:rPr lang="ko-KR" altLang="en-US" dirty="0"/>
              <a:t>생활속의 반도체</a:t>
            </a:r>
            <a:r>
              <a:rPr lang="en-US" altLang="ko-KR" dirty="0"/>
              <a:t>, </a:t>
            </a:r>
            <a:r>
              <a:rPr lang="ko-KR" altLang="en-US" dirty="0"/>
              <a:t>반도체 제대로 이해하기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C00000"/>
                </a:solidFill>
              </a:rPr>
              <a:t>균형교양</a:t>
            </a:r>
            <a:endParaRPr lang="en-US" altLang="ko-K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시스텝반도체입문</a:t>
            </a:r>
            <a:r>
              <a:rPr lang="en-US" altLang="ko-KR" dirty="0"/>
              <a:t>, </a:t>
            </a:r>
            <a:r>
              <a:rPr lang="ko-KR" altLang="en-US" dirty="0" err="1"/>
              <a:t>컴퓨터처럼생각하기</a:t>
            </a:r>
            <a:r>
              <a:rPr lang="en-US" altLang="ko-KR" dirty="0"/>
              <a:t>, </a:t>
            </a:r>
            <a:r>
              <a:rPr lang="ko-KR" altLang="en-US" dirty="0"/>
              <a:t>처음만나는 전기회로와 </a:t>
            </a:r>
            <a:r>
              <a:rPr lang="en-US" altLang="ko-KR" dirty="0"/>
              <a:t>PCB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    반도체센서로 </a:t>
            </a:r>
            <a:r>
              <a:rPr lang="ko-KR" altLang="en-US" dirty="0" err="1"/>
              <a:t>바로보는</a:t>
            </a:r>
            <a:r>
              <a:rPr lang="ko-KR" altLang="en-US" dirty="0"/>
              <a:t> 세상</a:t>
            </a:r>
            <a:r>
              <a:rPr lang="en-US" altLang="ko-KR" dirty="0"/>
              <a:t>, </a:t>
            </a:r>
            <a:r>
              <a:rPr lang="ko-KR" altLang="en-US" dirty="0"/>
              <a:t>전자전기공학개론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C00000"/>
                </a:solidFill>
              </a:rPr>
              <a:t>자유선택</a:t>
            </a:r>
            <a:endParaRPr lang="en-US" altLang="ko-KR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아날로그 집적회로</a:t>
            </a:r>
            <a:r>
              <a:rPr lang="en-US" altLang="ko-KR" dirty="0"/>
              <a:t>, </a:t>
            </a:r>
            <a:r>
              <a:rPr lang="ko-KR" altLang="en-US" dirty="0"/>
              <a:t>반도체개론</a:t>
            </a:r>
            <a:r>
              <a:rPr lang="en-US" altLang="ko-KR" dirty="0"/>
              <a:t>,</a:t>
            </a:r>
            <a:r>
              <a:rPr lang="ko-KR" altLang="en-US" dirty="0" err="1"/>
              <a:t>머신러닝</a:t>
            </a:r>
            <a:r>
              <a:rPr lang="en-US" altLang="ko-KR" dirty="0"/>
              <a:t>,</a:t>
            </a:r>
            <a:r>
              <a:rPr lang="ko-KR" altLang="en-US" dirty="0"/>
              <a:t>반도체공정실습</a:t>
            </a:r>
            <a:r>
              <a:rPr lang="en-US" altLang="ko-KR" dirty="0"/>
              <a:t>,</a:t>
            </a:r>
            <a:r>
              <a:rPr lang="ko-KR" altLang="en-US" dirty="0"/>
              <a:t>학부연구인턴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C00000"/>
                </a:solidFill>
              </a:rPr>
              <a:t>전공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CE4983C-4FD1-4F71-80F2-BDB56178D436}"/>
              </a:ext>
            </a:extLst>
          </p:cNvPr>
          <p:cNvSpPr txBox="1"/>
          <p:nvPr/>
        </p:nvSpPr>
        <p:spPr>
          <a:xfrm>
            <a:off x="1047215" y="6253835"/>
            <a:ext cx="9339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겨울방학 개설</a:t>
            </a:r>
            <a:r>
              <a:rPr lang="en-US" altLang="ko-KR" dirty="0">
                <a:highlight>
                  <a:srgbClr val="FFFF00"/>
                </a:highlight>
              </a:rPr>
              <a:t>: </a:t>
            </a:r>
            <a:r>
              <a:rPr lang="ko-KR" altLang="en-US" dirty="0">
                <a:highlight>
                  <a:srgbClr val="FFFF00"/>
                </a:highlight>
              </a:rPr>
              <a:t>처음만나는 </a:t>
            </a:r>
            <a:r>
              <a:rPr lang="ko-KR" altLang="en-US" dirty="0" err="1">
                <a:highlight>
                  <a:srgbClr val="FFFF00"/>
                </a:highlight>
              </a:rPr>
              <a:t>컴퓨터하드웨어디자인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서울대</a:t>
            </a:r>
            <a:r>
              <a:rPr lang="en-US" altLang="ko-KR" dirty="0">
                <a:highlight>
                  <a:srgbClr val="FFFF00"/>
                </a:highlight>
              </a:rPr>
              <a:t>), </a:t>
            </a:r>
            <a:r>
              <a:rPr lang="ko-KR" altLang="en-US" dirty="0">
                <a:highlight>
                  <a:srgbClr val="FFFF00"/>
                </a:highlight>
              </a:rPr>
              <a:t>논리회로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숭실대</a:t>
            </a:r>
            <a:r>
              <a:rPr lang="en-US" altLang="ko-KR" dirty="0">
                <a:highlight>
                  <a:srgbClr val="FFFF00"/>
                </a:highlight>
              </a:rPr>
              <a:t>), </a:t>
            </a:r>
            <a:r>
              <a:rPr lang="ko-KR" altLang="en-US" dirty="0">
                <a:highlight>
                  <a:srgbClr val="FFFF00"/>
                </a:highlight>
              </a:rPr>
              <a:t>논리회로실험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숭실대</a:t>
            </a:r>
            <a:r>
              <a:rPr lang="en-US" altLang="ko-KR" dirty="0">
                <a:highlight>
                  <a:srgbClr val="FFFF00"/>
                </a:highlight>
              </a:rPr>
              <a:t>), </a:t>
            </a:r>
            <a:r>
              <a:rPr lang="ko-KR" altLang="en-US" dirty="0">
                <a:highlight>
                  <a:srgbClr val="FFFF00"/>
                </a:highlight>
              </a:rPr>
              <a:t>반도체물리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중앙대</a:t>
            </a:r>
            <a:r>
              <a:rPr lang="en-US" altLang="ko-KR" dirty="0">
                <a:highlight>
                  <a:srgbClr val="FFFF00"/>
                </a:highlight>
              </a:rPr>
              <a:t>), </a:t>
            </a:r>
            <a:r>
              <a:rPr lang="ko-KR" altLang="en-US" dirty="0">
                <a:highlight>
                  <a:srgbClr val="FFFF00"/>
                </a:highlight>
              </a:rPr>
              <a:t>프로그래밍 및 실습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서울대</a:t>
            </a:r>
            <a:r>
              <a:rPr lang="en-US" altLang="ko-KR" dirty="0">
                <a:highlight>
                  <a:srgbClr val="FFFF00"/>
                </a:highlight>
              </a:rPr>
              <a:t>), </a:t>
            </a:r>
            <a:r>
              <a:rPr lang="ko-KR" altLang="en-US" dirty="0">
                <a:highlight>
                  <a:srgbClr val="FFFF00"/>
                </a:highlight>
              </a:rPr>
              <a:t>반도체소재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조선이공대</a:t>
            </a:r>
            <a:r>
              <a:rPr lang="en-US" altLang="ko-KR" dirty="0">
                <a:highlight>
                  <a:srgbClr val="FFFF00"/>
                </a:highlight>
              </a:rPr>
              <a:t>)</a:t>
            </a:r>
            <a:endParaRPr lang="ko-KR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123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43166" y="2302329"/>
            <a:ext cx="2044149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4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수강신청</a:t>
            </a:r>
          </a:p>
        </p:txBody>
      </p:sp>
      <p:sp>
        <p:nvSpPr>
          <p:cNvPr id="12" name="타원 11"/>
          <p:cNvSpPr/>
          <p:nvPr/>
        </p:nvSpPr>
        <p:spPr>
          <a:xfrm>
            <a:off x="1374776" y="2421916"/>
            <a:ext cx="527050" cy="527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800" b="1" spc="-20" dirty="0">
              <a:ln>
                <a:solidFill>
                  <a:srgbClr val="C6C9D0">
                    <a:alpha val="0"/>
                  </a:srgbClr>
                </a:solidFill>
              </a:ln>
              <a:solidFill>
                <a:srgbClr val="2A508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033588" y="2925888"/>
            <a:ext cx="376237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6760" y="1937408"/>
            <a:ext cx="11233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F9933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CHAPTER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5573" y="2495542"/>
            <a:ext cx="2099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IV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856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>
            <a:extLst>
              <a:ext uri="{FF2B5EF4-FFF2-40B4-BE49-F238E27FC236}">
                <a16:creationId xmlns:a16="http://schemas.microsoft.com/office/drawing/2014/main" id="{2EBC6E0E-FD9A-4CC9-9763-04B161D5F7AD}"/>
              </a:ext>
            </a:extLst>
          </p:cNvPr>
          <p:cNvSpPr/>
          <p:nvPr/>
        </p:nvSpPr>
        <p:spPr>
          <a:xfrm>
            <a:off x="4190431" y="4466592"/>
            <a:ext cx="5153891" cy="2082447"/>
          </a:xfrm>
          <a:prstGeom prst="rect">
            <a:avLst/>
          </a:prstGeom>
          <a:solidFill>
            <a:srgbClr val="FCCD78">
              <a:alpha val="27000"/>
            </a:srgb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077B0790-0A68-48D0-BFED-63D1E422D965}"/>
              </a:ext>
            </a:extLst>
          </p:cNvPr>
          <p:cNvSpPr/>
          <p:nvPr/>
        </p:nvSpPr>
        <p:spPr>
          <a:xfrm>
            <a:off x="3220335" y="2550131"/>
            <a:ext cx="3297382" cy="203200"/>
          </a:xfrm>
          <a:prstGeom prst="parallelogram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7" name="직선 연결선 56"/>
          <p:cNvCxnSpPr/>
          <p:nvPr/>
        </p:nvCxnSpPr>
        <p:spPr>
          <a:xfrm>
            <a:off x="5162550" y="1235145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D1F2028-B5E3-4F22-BD22-3558D63F43AD}"/>
              </a:ext>
            </a:extLst>
          </p:cNvPr>
          <p:cNvSpPr/>
          <p:nvPr/>
        </p:nvSpPr>
        <p:spPr>
          <a:xfrm>
            <a:off x="931398" y="578519"/>
            <a:ext cx="5520742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 algn="ctr"/>
            <a:r>
              <a:rPr lang="en-US" altLang="ko-KR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학년도 제</a:t>
            </a:r>
            <a:r>
              <a:rPr lang="en-US" altLang="ko-KR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36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</a:t>
            </a:r>
            <a:r>
              <a:rPr lang="ko-KR" altLang="en-US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수강신청 기간</a:t>
            </a:r>
            <a:endParaRPr lang="ko-KR" altLang="en-US" sz="4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63F6BF-0998-440F-A06B-ED528F9D2844}"/>
              </a:ext>
            </a:extLst>
          </p:cNvPr>
          <p:cNvSpPr/>
          <p:nvPr/>
        </p:nvSpPr>
        <p:spPr>
          <a:xfrm>
            <a:off x="1002294" y="1966576"/>
            <a:ext cx="7606723" cy="17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2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 신청 기간</a:t>
            </a:r>
            <a:endParaRPr lang="en-US" altLang="ko-KR" sz="3200" kern="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2021. 08. 17.(</a:t>
            </a:r>
            <a:r>
              <a:rPr lang="ko-KR" altLang="en-US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화</a:t>
            </a:r>
            <a:r>
              <a:rPr lang="en-US" altLang="ko-KR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~ 2021. 08. 20.(</a:t>
            </a:r>
            <a:r>
              <a:rPr lang="ko-KR" altLang="en-US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금</a:t>
            </a:r>
            <a:r>
              <a:rPr lang="en-US" altLang="ko-KR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</a:t>
            </a:r>
          </a:p>
          <a:p>
            <a:pPr algn="ctr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09:00 ~ 17:00</a:t>
            </a:r>
            <a:endParaRPr lang="ko-KR" altLang="en-US" sz="1200" kern="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D52CA1-AAFA-4BAE-B810-5F585E4A3743}"/>
              </a:ext>
            </a:extLst>
          </p:cNvPr>
          <p:cNvSpPr txBox="1"/>
          <p:nvPr/>
        </p:nvSpPr>
        <p:spPr>
          <a:xfrm>
            <a:off x="1850209" y="1966576"/>
            <a:ext cx="788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546829-61A8-40AC-B597-FF939535D421}"/>
              </a:ext>
            </a:extLst>
          </p:cNvPr>
          <p:cNvSpPr txBox="1"/>
          <p:nvPr/>
        </p:nvSpPr>
        <p:spPr>
          <a:xfrm>
            <a:off x="7757044" y="1888411"/>
            <a:ext cx="64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2" name="평행 사변형 61">
            <a:extLst>
              <a:ext uri="{FF2B5EF4-FFF2-40B4-BE49-F238E27FC236}">
                <a16:creationId xmlns:a16="http://schemas.microsoft.com/office/drawing/2014/main" id="{6444E73C-BEF6-46C5-9FD8-506F6A4EC788}"/>
              </a:ext>
            </a:extLst>
          </p:cNvPr>
          <p:cNvSpPr/>
          <p:nvPr/>
        </p:nvSpPr>
        <p:spPr>
          <a:xfrm>
            <a:off x="5243155" y="5050147"/>
            <a:ext cx="3297382" cy="203200"/>
          </a:xfrm>
          <a:prstGeom prst="parallelogram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7A3FBBC-2882-4877-8D0F-1D3F41CFA764}"/>
              </a:ext>
            </a:extLst>
          </p:cNvPr>
          <p:cNvSpPr/>
          <p:nvPr/>
        </p:nvSpPr>
        <p:spPr>
          <a:xfrm>
            <a:off x="3085090" y="4466592"/>
            <a:ext cx="7606723" cy="127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2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 신청 방법</a:t>
            </a:r>
            <a:endParaRPr lang="en-US" altLang="ko-KR" sz="3200" kern="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본교 일반 수강신청 방법과 동일</a:t>
            </a:r>
            <a:endParaRPr lang="ko-KR" altLang="en-US" sz="1200" kern="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181297-29BF-42C4-974E-BADB88DABA0A}"/>
              </a:ext>
            </a:extLst>
          </p:cNvPr>
          <p:cNvSpPr txBox="1"/>
          <p:nvPr/>
        </p:nvSpPr>
        <p:spPr>
          <a:xfrm>
            <a:off x="3668581" y="4474391"/>
            <a:ext cx="788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1A8DA3-5FF5-488C-B5D2-78ABAF32F114}"/>
              </a:ext>
            </a:extLst>
          </p:cNvPr>
          <p:cNvSpPr txBox="1"/>
          <p:nvPr/>
        </p:nvSpPr>
        <p:spPr>
          <a:xfrm>
            <a:off x="9809925" y="4490027"/>
            <a:ext cx="64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03ADA5B-B5FA-42F9-B0F3-32AB3344FA46}"/>
              </a:ext>
            </a:extLst>
          </p:cNvPr>
          <p:cNvSpPr/>
          <p:nvPr/>
        </p:nvSpPr>
        <p:spPr>
          <a:xfrm>
            <a:off x="2228709" y="1975616"/>
            <a:ext cx="5153891" cy="2082447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/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래픽 6" descr="프로세서">
            <a:extLst>
              <a:ext uri="{FF2B5EF4-FFF2-40B4-BE49-F238E27FC236}">
                <a16:creationId xmlns:a16="http://schemas.microsoft.com/office/drawing/2014/main" id="{85270711-7B8F-4ADC-B4E3-B1DBEA8A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4228" y="2069205"/>
            <a:ext cx="373451" cy="373451"/>
          </a:xfrm>
          <a:prstGeom prst="rect">
            <a:avLst/>
          </a:prstGeom>
        </p:spPr>
      </p:pic>
      <p:pic>
        <p:nvPicPr>
          <p:cNvPr id="9" name="그래픽 8" descr="교사">
            <a:extLst>
              <a:ext uri="{FF2B5EF4-FFF2-40B4-BE49-F238E27FC236}">
                <a16:creationId xmlns:a16="http://schemas.microsoft.com/office/drawing/2014/main" id="{2B561D27-83E6-4AA0-8D5A-43501B4A8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447" y="1705607"/>
            <a:ext cx="428196" cy="428196"/>
          </a:xfrm>
          <a:prstGeom prst="rect">
            <a:avLst/>
          </a:prstGeom>
        </p:spPr>
      </p:pic>
      <p:pic>
        <p:nvPicPr>
          <p:cNvPr id="11" name="그래픽 10" descr="흐름">
            <a:extLst>
              <a:ext uri="{FF2B5EF4-FFF2-40B4-BE49-F238E27FC236}">
                <a16:creationId xmlns:a16="http://schemas.microsoft.com/office/drawing/2014/main" id="{9164F2C2-E5CF-4DD3-AF9D-5DD310C27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5972" y="3623596"/>
            <a:ext cx="471275" cy="471275"/>
          </a:xfrm>
          <a:prstGeom prst="rect">
            <a:avLst/>
          </a:prstGeom>
        </p:spPr>
      </p:pic>
      <p:pic>
        <p:nvPicPr>
          <p:cNvPr id="13" name="그래픽 12" descr="음성">
            <a:extLst>
              <a:ext uri="{FF2B5EF4-FFF2-40B4-BE49-F238E27FC236}">
                <a16:creationId xmlns:a16="http://schemas.microsoft.com/office/drawing/2014/main" id="{572FC5BD-39E9-4C37-8447-AEE5176844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5637" y="5788046"/>
            <a:ext cx="516606" cy="516606"/>
          </a:xfrm>
          <a:prstGeom prst="rect">
            <a:avLst/>
          </a:prstGeom>
        </p:spPr>
      </p:pic>
      <p:pic>
        <p:nvPicPr>
          <p:cNvPr id="15" name="그래픽 14" descr="사람과 공유">
            <a:extLst>
              <a:ext uri="{FF2B5EF4-FFF2-40B4-BE49-F238E27FC236}">
                <a16:creationId xmlns:a16="http://schemas.microsoft.com/office/drawing/2014/main" id="{E6D6A907-0978-4A51-AFDB-BFA7DFC3CC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54537" y="5876234"/>
            <a:ext cx="502234" cy="502234"/>
          </a:xfrm>
          <a:prstGeom prst="rect">
            <a:avLst/>
          </a:prstGeom>
        </p:spPr>
      </p:pic>
      <p:pic>
        <p:nvPicPr>
          <p:cNvPr id="17" name="그래픽 16" descr="네트워크">
            <a:extLst>
              <a:ext uri="{FF2B5EF4-FFF2-40B4-BE49-F238E27FC236}">
                <a16:creationId xmlns:a16="http://schemas.microsoft.com/office/drawing/2014/main" id="{C3A7A54C-8811-4A50-A6E4-DE4443FAD7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94040" y="4178135"/>
            <a:ext cx="382199" cy="38219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71B3171-3559-4DC7-A095-A3F7F39D0091}"/>
              </a:ext>
            </a:extLst>
          </p:cNvPr>
          <p:cNvCxnSpPr>
            <a:cxnSpLocks/>
          </p:cNvCxnSpPr>
          <p:nvPr/>
        </p:nvCxnSpPr>
        <p:spPr>
          <a:xfrm flipV="1">
            <a:off x="2869674" y="3484761"/>
            <a:ext cx="586298" cy="134316"/>
          </a:xfrm>
          <a:prstGeom prst="line">
            <a:avLst/>
          </a:prstGeom>
          <a:ln>
            <a:solidFill>
              <a:srgbClr val="BDC2C5">
                <a:alpha val="87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00F5230-DA15-43B4-8304-14E218BDBD80}"/>
              </a:ext>
            </a:extLst>
          </p:cNvPr>
          <p:cNvCxnSpPr>
            <a:cxnSpLocks/>
          </p:cNvCxnSpPr>
          <p:nvPr/>
        </p:nvCxnSpPr>
        <p:spPr>
          <a:xfrm flipV="1">
            <a:off x="5554291" y="6486688"/>
            <a:ext cx="586298" cy="134316"/>
          </a:xfrm>
          <a:prstGeom prst="line">
            <a:avLst/>
          </a:prstGeom>
          <a:ln>
            <a:solidFill>
              <a:srgbClr val="BDC2C5">
                <a:alpha val="87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3E37CD6F-4688-4AB0-B6B8-61BD69C1E02B}"/>
              </a:ext>
            </a:extLst>
          </p:cNvPr>
          <p:cNvCxnSpPr>
            <a:cxnSpLocks/>
          </p:cNvCxnSpPr>
          <p:nvPr/>
        </p:nvCxnSpPr>
        <p:spPr>
          <a:xfrm flipH="1" flipV="1">
            <a:off x="8418245" y="4642333"/>
            <a:ext cx="381544" cy="263586"/>
          </a:xfrm>
          <a:prstGeom prst="line">
            <a:avLst/>
          </a:prstGeom>
          <a:ln>
            <a:solidFill>
              <a:srgbClr val="BDC2C5">
                <a:alpha val="87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래픽 26" descr="로봇">
            <a:extLst>
              <a:ext uri="{FF2B5EF4-FFF2-40B4-BE49-F238E27FC236}">
                <a16:creationId xmlns:a16="http://schemas.microsoft.com/office/drawing/2014/main" id="{671B1F00-B7FB-488E-9ABD-676CC5715D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50689" y="5837849"/>
            <a:ext cx="416999" cy="416999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168C7FB-EB91-4500-A1CC-0C55CDF2584C}"/>
              </a:ext>
            </a:extLst>
          </p:cNvPr>
          <p:cNvSpPr/>
          <p:nvPr/>
        </p:nvSpPr>
        <p:spPr>
          <a:xfrm>
            <a:off x="775855" y="4645820"/>
            <a:ext cx="2680117" cy="2421001"/>
          </a:xfrm>
          <a:prstGeom prst="rect">
            <a:avLst/>
          </a:prstGeom>
          <a:blipFill dpi="0" rotWithShape="1">
            <a:blip r:embed="rId16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489FC98B-447A-4DEC-90BD-A1747275FA55}"/>
              </a:ext>
            </a:extLst>
          </p:cNvPr>
          <p:cNvSpPr/>
          <p:nvPr/>
        </p:nvSpPr>
        <p:spPr>
          <a:xfrm>
            <a:off x="9068215" y="1306390"/>
            <a:ext cx="1243479" cy="1446941"/>
          </a:xfrm>
          <a:prstGeom prst="rect">
            <a:avLst/>
          </a:prstGeom>
          <a:blipFill dpi="0" rotWithShape="1">
            <a:blip r:embed="rId17">
              <a:alphaModFix amt="63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CD214628-B1CD-47F0-AA99-A8273DDF68F7}"/>
              </a:ext>
            </a:extLst>
          </p:cNvPr>
          <p:cNvSpPr/>
          <p:nvPr/>
        </p:nvSpPr>
        <p:spPr>
          <a:xfrm>
            <a:off x="9969421" y="1459345"/>
            <a:ext cx="571376" cy="565106"/>
          </a:xfrm>
          <a:prstGeom prst="rect">
            <a:avLst/>
          </a:prstGeom>
          <a:blipFill dpi="0" rotWithShape="1">
            <a:blip r:embed="rId18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75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077B0790-0A68-48D0-BFED-63D1E422D965}"/>
              </a:ext>
            </a:extLst>
          </p:cNvPr>
          <p:cNvSpPr/>
          <p:nvPr/>
        </p:nvSpPr>
        <p:spPr>
          <a:xfrm>
            <a:off x="3220335" y="2550131"/>
            <a:ext cx="3297382" cy="203200"/>
          </a:xfrm>
          <a:prstGeom prst="parallelogram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7" name="직선 연결선 56"/>
          <p:cNvCxnSpPr/>
          <p:nvPr/>
        </p:nvCxnSpPr>
        <p:spPr>
          <a:xfrm>
            <a:off x="5162550" y="1235145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D1F2028-B5E3-4F22-BD22-3558D63F43AD}"/>
              </a:ext>
            </a:extLst>
          </p:cNvPr>
          <p:cNvSpPr/>
          <p:nvPr/>
        </p:nvSpPr>
        <p:spPr>
          <a:xfrm>
            <a:off x="931398" y="578519"/>
            <a:ext cx="5520742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 algn="ctr"/>
            <a:r>
              <a:rPr lang="en-US" altLang="ko-KR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2021</a:t>
            </a:r>
            <a:r>
              <a:rPr lang="ko-KR" altLang="en-US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학년도 제</a:t>
            </a:r>
            <a:r>
              <a:rPr lang="en-US" altLang="ko-KR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36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학기</a:t>
            </a:r>
            <a:r>
              <a:rPr lang="ko-KR" altLang="en-US" sz="32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수강신청 기간</a:t>
            </a:r>
            <a:endParaRPr lang="ko-KR" altLang="en-US" sz="4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63F6BF-0998-440F-A06B-ED528F9D2844}"/>
              </a:ext>
            </a:extLst>
          </p:cNvPr>
          <p:cNvSpPr/>
          <p:nvPr/>
        </p:nvSpPr>
        <p:spPr>
          <a:xfrm>
            <a:off x="1002294" y="1966576"/>
            <a:ext cx="7606723" cy="79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200" kern="0" dirty="0" err="1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타학교</a:t>
            </a:r>
            <a:r>
              <a:rPr lang="ko-KR" altLang="en-US" sz="32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수강신청</a:t>
            </a:r>
            <a:endParaRPr lang="en-US" altLang="ko-KR" sz="3200" kern="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D52CA1-AAFA-4BAE-B810-5F585E4A3743}"/>
              </a:ext>
            </a:extLst>
          </p:cNvPr>
          <p:cNvSpPr txBox="1"/>
          <p:nvPr/>
        </p:nvSpPr>
        <p:spPr>
          <a:xfrm>
            <a:off x="1850209" y="1966576"/>
            <a:ext cx="788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546829-61A8-40AC-B597-FF939535D421}"/>
              </a:ext>
            </a:extLst>
          </p:cNvPr>
          <p:cNvSpPr txBox="1"/>
          <p:nvPr/>
        </p:nvSpPr>
        <p:spPr>
          <a:xfrm>
            <a:off x="7757044" y="1888411"/>
            <a:ext cx="64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7A3FBBC-2882-4877-8D0F-1D3F41CFA764}"/>
              </a:ext>
            </a:extLst>
          </p:cNvPr>
          <p:cNvSpPr/>
          <p:nvPr/>
        </p:nvSpPr>
        <p:spPr>
          <a:xfrm>
            <a:off x="1623909" y="2976773"/>
            <a:ext cx="7606723" cy="620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FF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수강신청을 받아서 각 학교로 명단 제출</a:t>
            </a:r>
            <a:r>
              <a:rPr lang="en-US" altLang="ko-KR" sz="2400" kern="0" dirty="0">
                <a:solidFill>
                  <a:srgbClr val="FF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2400" kern="0" dirty="0">
                <a:solidFill>
                  <a:srgbClr val="FF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학번 제공</a:t>
            </a:r>
            <a:r>
              <a:rPr lang="en-US" altLang="ko-KR" sz="2400" kern="0" dirty="0">
                <a:solidFill>
                  <a:srgbClr val="FF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400" kern="0" dirty="0">
              <a:solidFill>
                <a:srgbClr val="FF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7" name="그래픽 6" descr="프로세서">
            <a:extLst>
              <a:ext uri="{FF2B5EF4-FFF2-40B4-BE49-F238E27FC236}">
                <a16:creationId xmlns:a16="http://schemas.microsoft.com/office/drawing/2014/main" id="{85270711-7B8F-4ADC-B4E3-B1DBEA8A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4228" y="2069205"/>
            <a:ext cx="373451" cy="373451"/>
          </a:xfrm>
          <a:prstGeom prst="rect">
            <a:avLst/>
          </a:prstGeom>
        </p:spPr>
      </p:pic>
      <p:pic>
        <p:nvPicPr>
          <p:cNvPr id="9" name="그래픽 8" descr="교사">
            <a:extLst>
              <a:ext uri="{FF2B5EF4-FFF2-40B4-BE49-F238E27FC236}">
                <a16:creationId xmlns:a16="http://schemas.microsoft.com/office/drawing/2014/main" id="{2B561D27-83E6-4AA0-8D5A-43501B4A8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7447" y="1705607"/>
            <a:ext cx="428196" cy="428196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71B3171-3559-4DC7-A095-A3F7F39D0091}"/>
              </a:ext>
            </a:extLst>
          </p:cNvPr>
          <p:cNvCxnSpPr>
            <a:cxnSpLocks/>
          </p:cNvCxnSpPr>
          <p:nvPr/>
        </p:nvCxnSpPr>
        <p:spPr>
          <a:xfrm flipV="1">
            <a:off x="2869674" y="3484761"/>
            <a:ext cx="586298" cy="134316"/>
          </a:xfrm>
          <a:prstGeom prst="line">
            <a:avLst/>
          </a:prstGeom>
          <a:ln>
            <a:solidFill>
              <a:srgbClr val="BDC2C5">
                <a:alpha val="87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489FC98B-447A-4DEC-90BD-A1747275FA55}"/>
              </a:ext>
            </a:extLst>
          </p:cNvPr>
          <p:cNvSpPr/>
          <p:nvPr/>
        </p:nvSpPr>
        <p:spPr>
          <a:xfrm>
            <a:off x="9068215" y="1306390"/>
            <a:ext cx="1243479" cy="1446941"/>
          </a:xfrm>
          <a:prstGeom prst="rect">
            <a:avLst/>
          </a:prstGeom>
          <a:blipFill dpi="0" rotWithShape="1">
            <a:blip r:embed="rId6">
              <a:alphaModFix amt="63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CD214628-B1CD-47F0-AA99-A8273DDF68F7}"/>
              </a:ext>
            </a:extLst>
          </p:cNvPr>
          <p:cNvSpPr/>
          <p:nvPr/>
        </p:nvSpPr>
        <p:spPr>
          <a:xfrm>
            <a:off x="9969421" y="1459345"/>
            <a:ext cx="571376" cy="565106"/>
          </a:xfrm>
          <a:prstGeom prst="rect">
            <a:avLst/>
          </a:prstGeom>
          <a:blipFill dpi="0" rotWithShape="1">
            <a:blip r:embed="rId7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69D29D-0AB3-4BF2-9A2C-C0D822679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10832"/>
            <a:ext cx="10691813" cy="32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직선 연결선 56"/>
          <p:cNvCxnSpPr/>
          <p:nvPr/>
        </p:nvCxnSpPr>
        <p:spPr>
          <a:xfrm>
            <a:off x="5162550" y="1235145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D1F2028-B5E3-4F22-BD22-3558D63F43AD}"/>
              </a:ext>
            </a:extLst>
          </p:cNvPr>
          <p:cNvSpPr/>
          <p:nvPr/>
        </p:nvSpPr>
        <p:spPr>
          <a:xfrm>
            <a:off x="1002294" y="603319"/>
            <a:ext cx="2952411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 algn="ctr"/>
            <a:r>
              <a:rPr lang="ko-KR" altLang="en-US" sz="3200" spc="-14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학생 참여 유도 방안</a:t>
            </a:r>
            <a:endParaRPr lang="ko-KR" altLang="en-US" sz="4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C50149-FFB6-43FF-B429-5ABE268F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" y="1908772"/>
            <a:ext cx="9228524" cy="2885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883B8-384F-404B-B1B6-4888BEADED28}"/>
              </a:ext>
            </a:extLst>
          </p:cNvPr>
          <p:cNvSpPr txBox="1"/>
          <p:nvPr/>
        </p:nvSpPr>
        <p:spPr>
          <a:xfrm>
            <a:off x="1111584" y="4925031"/>
            <a:ext cx="78758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마일리지 장학금 지급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인턴참여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다양한 </a:t>
            </a:r>
            <a:r>
              <a:rPr lang="ko-KR" altLang="en-US" dirty="0" err="1"/>
              <a:t>비교과</a:t>
            </a:r>
            <a:r>
              <a:rPr lang="ko-KR" altLang="en-US" dirty="0"/>
              <a:t> 참여 </a:t>
            </a:r>
            <a:r>
              <a:rPr lang="en-US" altLang="ko-KR" dirty="0"/>
              <a:t>(</a:t>
            </a:r>
            <a:r>
              <a:rPr lang="ko-KR" altLang="en-US" dirty="0"/>
              <a:t>해외견학</a:t>
            </a:r>
            <a:r>
              <a:rPr lang="en-US" altLang="ko-KR" dirty="0"/>
              <a:t>, </a:t>
            </a:r>
            <a:r>
              <a:rPr lang="ko-KR" altLang="en-US" dirty="0"/>
              <a:t>학술대회</a:t>
            </a:r>
            <a:r>
              <a:rPr lang="en-US" altLang="ko-KR" dirty="0"/>
              <a:t>/</a:t>
            </a:r>
            <a:r>
              <a:rPr lang="ko-KR" altLang="en-US" dirty="0"/>
              <a:t>전시회 참석</a:t>
            </a:r>
            <a:r>
              <a:rPr lang="en-US" altLang="ko-KR" dirty="0"/>
              <a:t>, </a:t>
            </a:r>
            <a:r>
              <a:rPr lang="ko-KR" altLang="en-US" dirty="0"/>
              <a:t>경진대회참여 등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취업지원 </a:t>
            </a:r>
            <a:r>
              <a:rPr lang="en-US" altLang="ko-KR" dirty="0"/>
              <a:t>(</a:t>
            </a:r>
            <a:r>
              <a:rPr lang="ko-KR" altLang="en-US" dirty="0"/>
              <a:t>기업이 인정하는 </a:t>
            </a:r>
            <a:r>
              <a:rPr lang="ko-KR" altLang="en-US" dirty="0" err="1"/>
              <a:t>인증제</a:t>
            </a:r>
            <a:r>
              <a:rPr lang="ko-KR" altLang="en-US" dirty="0"/>
              <a:t> 추진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교양과목</a:t>
            </a:r>
            <a:r>
              <a:rPr lang="en-US" altLang="ko-KR" dirty="0"/>
              <a:t>(</a:t>
            </a:r>
            <a:r>
              <a:rPr lang="ko-KR" altLang="en-US" dirty="0"/>
              <a:t>절대평가 추진중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방학 중 </a:t>
            </a:r>
            <a:r>
              <a:rPr lang="ko-KR" altLang="en-US" dirty="0" err="1"/>
              <a:t>타학교</a:t>
            </a:r>
            <a:r>
              <a:rPr lang="ko-KR" altLang="en-US" dirty="0"/>
              <a:t> 숙박</a:t>
            </a:r>
            <a:r>
              <a:rPr lang="en-US" altLang="ko-KR" dirty="0"/>
              <a:t>/</a:t>
            </a:r>
            <a:r>
              <a:rPr lang="ko-KR" altLang="en-US" dirty="0"/>
              <a:t>식사 비용 지원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서울대</a:t>
            </a:r>
            <a:r>
              <a:rPr lang="en-US" altLang="ko-KR" dirty="0"/>
              <a:t>/</a:t>
            </a:r>
            <a:r>
              <a:rPr lang="ko-KR" altLang="en-US" dirty="0"/>
              <a:t>포항공대 반도체 장비 실습 지원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33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평행 사변형 35">
            <a:extLst>
              <a:ext uri="{FF2B5EF4-FFF2-40B4-BE49-F238E27FC236}">
                <a16:creationId xmlns:a16="http://schemas.microsoft.com/office/drawing/2014/main" id="{82CD58F1-0511-4029-BE3A-E7CF15074772}"/>
              </a:ext>
            </a:extLst>
          </p:cNvPr>
          <p:cNvSpPr/>
          <p:nvPr/>
        </p:nvSpPr>
        <p:spPr>
          <a:xfrm flipV="1">
            <a:off x="2112235" y="6465175"/>
            <a:ext cx="7006651" cy="101597"/>
          </a:xfrm>
          <a:prstGeom prst="parallelogram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67383505-2EC5-4260-8779-74D182D92D59}"/>
              </a:ext>
            </a:extLst>
          </p:cNvPr>
          <p:cNvSpPr/>
          <p:nvPr/>
        </p:nvSpPr>
        <p:spPr>
          <a:xfrm>
            <a:off x="1644071" y="6077527"/>
            <a:ext cx="7855381" cy="101597"/>
          </a:xfrm>
          <a:prstGeom prst="parallelogram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3FB574-6A11-41DC-8C9D-B7EEB6257A52}"/>
              </a:ext>
            </a:extLst>
          </p:cNvPr>
          <p:cNvSpPr/>
          <p:nvPr/>
        </p:nvSpPr>
        <p:spPr>
          <a:xfrm>
            <a:off x="4557998" y="4412597"/>
            <a:ext cx="2115127" cy="1323439"/>
          </a:xfrm>
          <a:prstGeom prst="rect">
            <a:avLst/>
          </a:prstGeom>
          <a:blipFill dpi="0" rotWithShape="1">
            <a:blip r:embed="rId2">
              <a:alphaModFix amt="8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5162550" y="1235145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7D52CA1-AAFA-4BAE-B810-5F585E4A3743}"/>
              </a:ext>
            </a:extLst>
          </p:cNvPr>
          <p:cNvSpPr txBox="1"/>
          <p:nvPr/>
        </p:nvSpPr>
        <p:spPr>
          <a:xfrm>
            <a:off x="2302791" y="1671323"/>
            <a:ext cx="788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546829-61A8-40AC-B597-FF939535D421}"/>
              </a:ext>
            </a:extLst>
          </p:cNvPr>
          <p:cNvSpPr txBox="1"/>
          <p:nvPr/>
        </p:nvSpPr>
        <p:spPr>
          <a:xfrm>
            <a:off x="8181917" y="1671323"/>
            <a:ext cx="64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E8EF8-542F-4160-A50A-923C087013D7}"/>
              </a:ext>
            </a:extLst>
          </p:cNvPr>
          <p:cNvSpPr txBox="1"/>
          <p:nvPr/>
        </p:nvSpPr>
        <p:spPr>
          <a:xfrm>
            <a:off x="3170546" y="2023074"/>
            <a:ext cx="4932219" cy="20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수강신청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및 관련 문의</a:t>
            </a:r>
            <a:endParaRPr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☎ 차세대 반도체 혁신공유대학 사업단 ☎</a:t>
            </a:r>
            <a:endParaRPr lang="en-US" altLang="ko-KR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053-850-6704 / 6703,6705</a:t>
            </a:r>
          </a:p>
          <a:p>
            <a:pPr algn="ctr">
              <a:lnSpc>
                <a:spcPct val="150000"/>
              </a:lnSpc>
            </a:pPr>
            <a:r>
              <a:rPr lang="ko-KR" altLang="en-US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위치 </a:t>
            </a:r>
            <a:r>
              <a:rPr lang="en-US" altLang="ko-KR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</a:t>
            </a:r>
            <a:r>
              <a:rPr lang="ko-KR" altLang="en-US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동편 복지관 </a:t>
            </a:r>
            <a:r>
              <a:rPr lang="en-US" altLang="ko-KR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1302</a:t>
            </a:r>
            <a:r>
              <a:rPr lang="ko-KR" altLang="en-US" u="sng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호</a:t>
            </a: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61EE7A08-002F-4BB8-B20C-5873FFC07555}"/>
              </a:ext>
            </a:extLst>
          </p:cNvPr>
          <p:cNvSpPr/>
          <p:nvPr/>
        </p:nvSpPr>
        <p:spPr>
          <a:xfrm>
            <a:off x="3691769" y="2406525"/>
            <a:ext cx="3847589" cy="230909"/>
          </a:xfrm>
          <a:prstGeom prst="parallelogram">
            <a:avLst/>
          </a:prstGeom>
          <a:solidFill>
            <a:srgbClr val="FFC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1F573-1C43-4C16-A5A4-0C7F1B5846E0}"/>
              </a:ext>
            </a:extLst>
          </p:cNvPr>
          <p:cNvSpPr txBox="1"/>
          <p:nvPr/>
        </p:nvSpPr>
        <p:spPr>
          <a:xfrm>
            <a:off x="1549324" y="5791333"/>
            <a:ext cx="804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수강신청 및 개설 교과목에 대한 내용들을 각 학과의 홈페이지에 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업로드 후 학과 학생들에게도 안내 부탁 드리겠습니다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710DFEE-9A99-439B-B397-994F5FA39510}"/>
              </a:ext>
            </a:extLst>
          </p:cNvPr>
          <p:cNvSpPr/>
          <p:nvPr/>
        </p:nvSpPr>
        <p:spPr>
          <a:xfrm>
            <a:off x="881062" y="670852"/>
            <a:ext cx="2721119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ko-KR" altLang="en-US" sz="3000" spc="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맺음말</a:t>
            </a:r>
            <a:endParaRPr lang="ko-KR" altLang="en-US" sz="3000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80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614" y="364768"/>
            <a:ext cx="9950585" cy="6830139"/>
          </a:xfrm>
          <a:prstGeom prst="rect">
            <a:avLst/>
          </a:prstGeom>
          <a:noFill/>
          <a:ln w="12700">
            <a:solidFill>
              <a:srgbClr val="56A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Bold" panose="020B0600000101010101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175" y="1542108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EE968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감사합니다</a:t>
            </a:r>
            <a:endParaRPr kumimoji="0" lang="en-US" altLang="ko-KR" sz="5400" b="0" i="0" u="none" strike="noStrike" kern="1200" cap="none" spc="-10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1281" y="2398534"/>
            <a:ext cx="14892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1EFF1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Thank</a:t>
            </a:r>
            <a:r>
              <a:rPr kumimoji="0" lang="en-US" altLang="ko-KR" sz="2400" b="0" i="0" u="none" strike="noStrike" kern="1200" cap="none" normalizeH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1EFF1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you</a:t>
            </a:r>
            <a:endParaRPr kumimoji="0" lang="en-US" altLang="ko-KR" sz="1600" b="0" i="0" u="none" strike="noStrike" kern="1200" cap="none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11EFF1"/>
              </a:solidFill>
              <a:effectLst/>
              <a:uLnTx/>
              <a:uFillTx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8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12645" y="2310876"/>
            <a:ext cx="640431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4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혁신공유대학</a:t>
            </a:r>
          </a:p>
        </p:txBody>
      </p:sp>
      <p:sp>
        <p:nvSpPr>
          <p:cNvPr id="12" name="타원 11"/>
          <p:cNvSpPr/>
          <p:nvPr/>
        </p:nvSpPr>
        <p:spPr>
          <a:xfrm>
            <a:off x="1374776" y="2421916"/>
            <a:ext cx="527050" cy="527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800" b="1" spc="-20" dirty="0">
              <a:ln>
                <a:solidFill>
                  <a:srgbClr val="C6C9D0">
                    <a:alpha val="0"/>
                  </a:srgbClr>
                </a:solidFill>
              </a:ln>
              <a:solidFill>
                <a:srgbClr val="2A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96812" y="4145732"/>
            <a:ext cx="6463308" cy="12246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3850" indent="-32385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o-KR" altLang="en-US" sz="3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차세대 반도체 </a:t>
            </a:r>
            <a:r>
              <a:rPr lang="ko-KR" altLang="en-US" sz="3200" spc="-100" dirty="0" err="1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혁신공유대학이란</a:t>
            </a:r>
            <a:r>
              <a:rPr lang="en-US" altLang="ko-KR" sz="3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?</a:t>
            </a:r>
            <a:endParaRPr lang="ko-KR" altLang="en-US" sz="3200" spc="-100" dirty="0">
              <a:ln>
                <a:solidFill>
                  <a:srgbClr val="C6C9D0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323850" indent="-32385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o-KR" altLang="en-US" sz="3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차세대 반도체 혁신공유대학 사업의 목적</a:t>
            </a:r>
            <a:endParaRPr lang="en-US" altLang="ko-KR" sz="3200" spc="-100" dirty="0">
              <a:ln>
                <a:solidFill>
                  <a:srgbClr val="C6C9D0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9693" y="2495542"/>
            <a:ext cx="8175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나눔스퀘어 Bold" panose="020B0600000101010101" pitchFamily="50" charset="-127"/>
              </a:rPr>
              <a:t>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나눔스퀘어 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6760" y="1937408"/>
            <a:ext cx="108010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나눔스퀘어 Bold" panose="020B0600000101010101" pitchFamily="50" charset="-127"/>
              </a:rPr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9863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36EC583-1415-498E-B4AA-3B5BA0783E81}"/>
              </a:ext>
            </a:extLst>
          </p:cNvPr>
          <p:cNvSpPr/>
          <p:nvPr/>
        </p:nvSpPr>
        <p:spPr>
          <a:xfrm>
            <a:off x="881063" y="670852"/>
            <a:ext cx="4796826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</a:t>
            </a:r>
            <a:r>
              <a:rPr lang="ko-KR" altLang="en-US" sz="3000" spc="-14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혁신공유대학이란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3" name="Picture 2" descr="대한민국 신기술분야 교육을 선도할 드림팀 탄생!">
            <a:extLst>
              <a:ext uri="{FF2B5EF4-FFF2-40B4-BE49-F238E27FC236}">
                <a16:creationId xmlns:a16="http://schemas.microsoft.com/office/drawing/2014/main" id="{9827D287-CD71-49FE-A784-79368C13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36" y="1466931"/>
            <a:ext cx="5556823" cy="555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36EC583-1415-498E-B4AA-3B5BA0783E81}"/>
              </a:ext>
            </a:extLst>
          </p:cNvPr>
          <p:cNvSpPr/>
          <p:nvPr/>
        </p:nvSpPr>
        <p:spPr>
          <a:xfrm>
            <a:off x="881063" y="670852"/>
            <a:ext cx="4796826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</a:t>
            </a:r>
            <a:r>
              <a:rPr lang="ko-KR" altLang="en-US" sz="3000" spc="-14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혁신공유대학이란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DD9B99B-AF89-41A7-9931-7D8512C4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1622226"/>
            <a:ext cx="9307966" cy="533559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643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화살표: 왼쪽 45">
            <a:extLst>
              <a:ext uri="{FF2B5EF4-FFF2-40B4-BE49-F238E27FC236}">
                <a16:creationId xmlns:a16="http://schemas.microsoft.com/office/drawing/2014/main" id="{AF939FAE-BD9A-4708-87EB-AF66E14709D3}"/>
              </a:ext>
            </a:extLst>
          </p:cNvPr>
          <p:cNvSpPr/>
          <p:nvPr/>
        </p:nvSpPr>
        <p:spPr>
          <a:xfrm>
            <a:off x="4113808" y="2719392"/>
            <a:ext cx="382557" cy="37089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043A8B59-4F56-48E7-AF18-64DC9C4CC21D}"/>
              </a:ext>
            </a:extLst>
          </p:cNvPr>
          <p:cNvSpPr/>
          <p:nvPr/>
        </p:nvSpPr>
        <p:spPr>
          <a:xfrm>
            <a:off x="6604586" y="2678967"/>
            <a:ext cx="382557" cy="3708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BC32AC5-A7C1-4106-A539-F9AF47271A9E}"/>
              </a:ext>
            </a:extLst>
          </p:cNvPr>
          <p:cNvGrpSpPr/>
          <p:nvPr/>
        </p:nvGrpSpPr>
        <p:grpSpPr>
          <a:xfrm>
            <a:off x="4387876" y="2032001"/>
            <a:ext cx="2327380" cy="2984120"/>
            <a:chOff x="4387876" y="1847277"/>
            <a:chExt cx="2327380" cy="2984120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D14A418E-120D-47E8-A821-66E937842F7A}"/>
                </a:ext>
              </a:extLst>
            </p:cNvPr>
            <p:cNvSpPr/>
            <p:nvPr/>
          </p:nvSpPr>
          <p:spPr>
            <a:xfrm>
              <a:off x="4700730" y="1847277"/>
              <a:ext cx="1699491" cy="1736436"/>
            </a:xfrm>
            <a:prstGeom prst="ellipse">
              <a:avLst/>
            </a:prstGeom>
            <a:solidFill>
              <a:srgbClr val="3176C4"/>
            </a:solidFill>
            <a:ln w="174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그래픽 9" descr="학교">
              <a:extLst>
                <a:ext uri="{FF2B5EF4-FFF2-40B4-BE49-F238E27FC236}">
                  <a16:creationId xmlns:a16="http://schemas.microsoft.com/office/drawing/2014/main" id="{DE14B1C7-CC54-4181-87C7-0BDDAB543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3737" y="2084139"/>
              <a:ext cx="1253476" cy="1253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74C9BD-04B1-4B9F-B35A-7E70DC6489FC}"/>
                </a:ext>
              </a:extLst>
            </p:cNvPr>
            <p:cNvSpPr txBox="1"/>
            <p:nvPr/>
          </p:nvSpPr>
          <p:spPr>
            <a:xfrm>
              <a:off x="4387876" y="3846512"/>
              <a:ext cx="232738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대학</a:t>
              </a:r>
              <a:endPara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endParaRPr lang="en-US" altLang="ko-KR" sz="600" b="1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공유대학 체계 구축 및</a:t>
              </a:r>
              <a:endParaRPr lang="en-US" altLang="ko-KR" sz="1600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표준 교육과정 개발</a:t>
              </a:r>
              <a:endParaRPr lang="en-US" altLang="ko-KR" sz="1600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524343-C09E-4B38-B2AA-D6AF70784CF5}"/>
              </a:ext>
            </a:extLst>
          </p:cNvPr>
          <p:cNvGrpSpPr/>
          <p:nvPr/>
        </p:nvGrpSpPr>
        <p:grpSpPr>
          <a:xfrm>
            <a:off x="6885658" y="2036619"/>
            <a:ext cx="2327380" cy="2972374"/>
            <a:chOff x="6885658" y="1851895"/>
            <a:chExt cx="2327380" cy="2972374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2BE50D4E-B153-40C5-88BB-EA00D7B23910}"/>
                </a:ext>
              </a:extLst>
            </p:cNvPr>
            <p:cNvSpPr/>
            <p:nvPr/>
          </p:nvSpPr>
          <p:spPr>
            <a:xfrm>
              <a:off x="7193971" y="1851895"/>
              <a:ext cx="1699491" cy="1736436"/>
            </a:xfrm>
            <a:prstGeom prst="ellipse">
              <a:avLst/>
            </a:prstGeom>
            <a:solidFill>
              <a:srgbClr val="A3D4FF"/>
            </a:solidFill>
            <a:ln w="1746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그래픽 11" descr="도시">
              <a:extLst>
                <a:ext uri="{FF2B5EF4-FFF2-40B4-BE49-F238E27FC236}">
                  <a16:creationId xmlns:a16="http://schemas.microsoft.com/office/drawing/2014/main" id="{CD241210-EB25-4406-B6BC-B60A5966D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6647" y="2153808"/>
              <a:ext cx="1114137" cy="111413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22677C-8614-4E84-A77B-592102790F10}"/>
                </a:ext>
              </a:extLst>
            </p:cNvPr>
            <p:cNvSpPr txBox="1"/>
            <p:nvPr/>
          </p:nvSpPr>
          <p:spPr>
            <a:xfrm>
              <a:off x="6885658" y="3839384"/>
              <a:ext cx="232738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산업체</a:t>
              </a:r>
              <a:endPara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endParaRPr lang="en-US" altLang="ko-KR" sz="600" b="1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신기술 분야</a:t>
              </a:r>
              <a:endParaRPr lang="en-US" altLang="ko-KR" sz="1600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/>
              <a:r>
                <a:rPr lang="ko-KR" altLang="en-US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핵심인재 충원</a:t>
              </a:r>
              <a:endParaRPr lang="en-US" altLang="ko-KR" sz="1600" dirty="0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9274B9F-823B-4C44-9D81-70C994CD7B8B}"/>
              </a:ext>
            </a:extLst>
          </p:cNvPr>
          <p:cNvGrpSpPr/>
          <p:nvPr/>
        </p:nvGrpSpPr>
        <p:grpSpPr>
          <a:xfrm>
            <a:off x="1890094" y="2032001"/>
            <a:ext cx="2327380" cy="2981575"/>
            <a:chOff x="1890094" y="1847277"/>
            <a:chExt cx="2327380" cy="298157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9984CC4-4E65-45C3-9B86-E8C62ABE88FE}"/>
                </a:ext>
              </a:extLst>
            </p:cNvPr>
            <p:cNvGrpSpPr/>
            <p:nvPr/>
          </p:nvGrpSpPr>
          <p:grpSpPr>
            <a:xfrm>
              <a:off x="1890094" y="1847277"/>
              <a:ext cx="2327380" cy="2981575"/>
              <a:chOff x="1890094" y="1847277"/>
              <a:chExt cx="2327380" cy="2981575"/>
            </a:xfrm>
          </p:grpSpPr>
          <p:sp>
            <p:nvSpPr>
              <p:cNvPr id="2" name="타원 1">
                <a:extLst>
                  <a:ext uri="{FF2B5EF4-FFF2-40B4-BE49-F238E27FC236}">
                    <a16:creationId xmlns:a16="http://schemas.microsoft.com/office/drawing/2014/main" id="{0848A70D-2ADF-461F-9141-F79E1A37E1F4}"/>
                  </a:ext>
                </a:extLst>
              </p:cNvPr>
              <p:cNvSpPr/>
              <p:nvPr/>
            </p:nvSpPr>
            <p:spPr>
              <a:xfrm>
                <a:off x="2207489" y="1847277"/>
                <a:ext cx="1699491" cy="1736436"/>
              </a:xfrm>
              <a:prstGeom prst="ellipse">
                <a:avLst/>
              </a:prstGeom>
              <a:solidFill>
                <a:srgbClr val="A3D4FF"/>
              </a:solidFill>
              <a:ln w="1746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1C8ABF-07B9-4B64-A9C7-B2580CDBDF4A}"/>
                  </a:ext>
                </a:extLst>
              </p:cNvPr>
              <p:cNvSpPr txBox="1"/>
              <p:nvPr/>
            </p:nvSpPr>
            <p:spPr>
              <a:xfrm>
                <a:off x="1890094" y="3843967"/>
                <a:ext cx="232738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학생</a:t>
                </a:r>
                <a:endPara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  <a:p>
                <a:pPr algn="ctr"/>
                <a:endParaRPr lang="en-US" altLang="ko-KR" sz="600" b="1" dirty="0"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  <a:p>
                <a:pPr algn="ctr"/>
                <a:r>
                  <a:rPr lang="ko-KR" altLang="en-US" sz="1600" dirty="0"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희망학생 누구나 </a:t>
                </a:r>
                <a:endParaRPr lang="en-US" altLang="ko-KR" sz="1600" dirty="0"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  <a:p>
                <a:pPr algn="ctr"/>
                <a:r>
                  <a:rPr lang="ko-KR" altLang="en-US" sz="1600" dirty="0">
                    <a:latin typeface="나눔스퀘어_ac" panose="020B0600000101010101" pitchFamily="50" charset="-127"/>
                    <a:ea typeface="나눔스퀘어_ac" panose="020B0600000101010101" pitchFamily="50" charset="-127"/>
                  </a:rPr>
                  <a:t>참여기회 제공</a:t>
                </a:r>
              </a:p>
            </p:txBody>
          </p:sp>
        </p:grpSp>
        <p:pic>
          <p:nvPicPr>
            <p:cNvPr id="32" name="그래픽 31" descr="모임">
              <a:extLst>
                <a:ext uri="{FF2B5EF4-FFF2-40B4-BE49-F238E27FC236}">
                  <a16:creationId xmlns:a16="http://schemas.microsoft.com/office/drawing/2014/main" id="{EE38498D-002F-4B76-87B8-DB4969D5F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85080" y="2142172"/>
              <a:ext cx="1137408" cy="11374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B44A5D3-5D8B-4D57-8CF9-824C72FBF587}"/>
              </a:ext>
            </a:extLst>
          </p:cNvPr>
          <p:cNvGrpSpPr/>
          <p:nvPr/>
        </p:nvGrpSpPr>
        <p:grpSpPr>
          <a:xfrm>
            <a:off x="924594" y="5145386"/>
            <a:ext cx="9199416" cy="1642543"/>
            <a:chOff x="924594" y="5145386"/>
            <a:chExt cx="9199416" cy="164254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379B937-5B00-42F0-A585-063E8AF55B4A}"/>
                </a:ext>
              </a:extLst>
            </p:cNvPr>
            <p:cNvSpPr/>
            <p:nvPr/>
          </p:nvSpPr>
          <p:spPr>
            <a:xfrm>
              <a:off x="1478775" y="5145386"/>
              <a:ext cx="7931925" cy="1642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서울대 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·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포항공대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·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대구대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·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중앙대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·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강원대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·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숭실대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·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조선이공대 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7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 대학이 공동으로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반도체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/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인공지능과 관련된 강좌를 개발하고 제공해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‘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차세대반도체 혁신공유대학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’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이라는 플랫폼 아래에서 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학점을 인정하고 학위를 수여</a:t>
              </a:r>
              <a:r>
                <a:rPr lang="ko-KR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하는 시스템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E24062-4845-43BD-BA02-8BE901A04FB7}"/>
                </a:ext>
              </a:extLst>
            </p:cNvPr>
            <p:cNvSpPr txBox="1"/>
            <p:nvPr/>
          </p:nvSpPr>
          <p:spPr>
            <a:xfrm>
              <a:off x="924594" y="5209011"/>
              <a:ext cx="554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“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80269F1-37C8-4781-BBAE-03D33374776C}"/>
                </a:ext>
              </a:extLst>
            </p:cNvPr>
            <p:cNvSpPr txBox="1"/>
            <p:nvPr/>
          </p:nvSpPr>
          <p:spPr>
            <a:xfrm>
              <a:off x="9569829" y="5217599"/>
              <a:ext cx="554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”</a:t>
              </a:r>
              <a:endParaRPr lang="ko-KR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36EC583-1415-498E-B4AA-3B5BA0783E81}"/>
              </a:ext>
            </a:extLst>
          </p:cNvPr>
          <p:cNvSpPr/>
          <p:nvPr/>
        </p:nvSpPr>
        <p:spPr>
          <a:xfrm>
            <a:off x="881063" y="670852"/>
            <a:ext cx="4796826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</a:t>
            </a:r>
            <a:r>
              <a:rPr lang="ko-KR" altLang="en-US" sz="3000" spc="-14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혁신공유대학이란</a:t>
            </a:r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84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직사각형 140"/>
          <p:cNvSpPr/>
          <p:nvPr/>
        </p:nvSpPr>
        <p:spPr>
          <a:xfrm>
            <a:off x="881063" y="670852"/>
            <a:ext cx="5621411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혁신공유대학 사업의 목적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1078336" y="1884484"/>
            <a:ext cx="4418765" cy="4700466"/>
            <a:chOff x="1087861" y="1884484"/>
            <a:chExt cx="4418765" cy="4700466"/>
          </a:xfrm>
        </p:grpSpPr>
        <p:sp>
          <p:nvSpPr>
            <p:cNvPr id="46" name="양쪽 모서리가 둥근 사각형 45"/>
            <p:cNvSpPr/>
            <p:nvPr/>
          </p:nvSpPr>
          <p:spPr>
            <a:xfrm>
              <a:off x="1087861" y="1884484"/>
              <a:ext cx="4411709" cy="4700466"/>
            </a:xfrm>
            <a:prstGeom prst="round2SameRect">
              <a:avLst>
                <a:gd name="adj1" fmla="val 5828"/>
                <a:gd name="adj2" fmla="val 0"/>
              </a:avLst>
            </a:prstGeom>
            <a:solidFill>
              <a:sysClr val="window" lastClr="FFFFFF">
                <a:lumMod val="95000"/>
              </a:sysClr>
            </a:solidFill>
            <a:ln w="3175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2" name="양쪽 모서리가 둥근 사각형 51"/>
            <p:cNvSpPr/>
            <p:nvPr/>
          </p:nvSpPr>
          <p:spPr>
            <a:xfrm>
              <a:off x="1164911" y="1971969"/>
              <a:ext cx="909202" cy="424288"/>
            </a:xfrm>
            <a:prstGeom prst="round2SameRect">
              <a:avLst>
                <a:gd name="adj1" fmla="val 44014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36609" y="1964773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6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①</a:t>
              </a:r>
              <a:endParaRPr kumimoji="1" lang="en-US" altLang="ko-KR" sz="1600" b="1" i="0" u="none" strike="noStrike" kern="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4" name="한쪽 모서리가 둥근 사각형 53"/>
            <p:cNvSpPr/>
            <p:nvPr/>
          </p:nvSpPr>
          <p:spPr>
            <a:xfrm flipH="1">
              <a:off x="1094016" y="2309262"/>
              <a:ext cx="4412610" cy="728116"/>
            </a:xfrm>
            <a:prstGeom prst="round1Rect">
              <a:avLst>
                <a:gd name="adj" fmla="val 0"/>
              </a:avLst>
            </a:prstGeom>
            <a:solidFill>
              <a:srgbClr val="44546A">
                <a:lumMod val="40000"/>
                <a:lumOff val="6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1" i="0" u="none" strike="noStrike" kern="0" cap="none" spc="-10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effectLst/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차세대 반도체 혁신공유대학 사업의 </a:t>
              </a:r>
              <a:endParaRPr kumimoji="0" lang="en-US" altLang="ko-KR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1" i="0" u="none" strike="noStrike" kern="0" cap="none" spc="-10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effectLst/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주요 수행 목적</a:t>
              </a:r>
              <a:endParaRPr kumimoji="0" lang="ko-KR" altLang="en-US" sz="24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A7ADEB-24DA-43BA-A61D-32124F3F381E}"/>
                </a:ext>
              </a:extLst>
            </p:cNvPr>
            <p:cNvSpPr txBox="1"/>
            <p:nvPr/>
          </p:nvSpPr>
          <p:spPr>
            <a:xfrm>
              <a:off x="1449067" y="3775032"/>
              <a:ext cx="3702507" cy="18752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미래시대에 부족한 신기술 분야 인재를 양성하기 위해 대학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연구기관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산업체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정부가 교류하여 새로운 고등교육 체제를 구축하고 </a:t>
              </a:r>
              <a:endParaRPr kumimoji="1" lang="en-US" altLang="ko-KR" sz="16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이를 통해 </a:t>
              </a:r>
              <a:r>
                <a:rPr kumimoji="1" lang="ko-KR" altLang="en-US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신기술 분야 비전공생에게도 교육 기회를 제공함으로써 관련 분야 인재를 육성함</a:t>
              </a:r>
              <a:endParaRPr kumimoji="1" lang="en-US" altLang="ko-KR" sz="16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752109" y="1884484"/>
            <a:ext cx="4430200" cy="4700466"/>
            <a:chOff x="5761634" y="1884484"/>
            <a:chExt cx="4430200" cy="4700466"/>
          </a:xfrm>
        </p:grpSpPr>
        <p:sp>
          <p:nvSpPr>
            <p:cNvPr id="47" name="양쪽 모서리가 둥근 사각형 46"/>
            <p:cNvSpPr/>
            <p:nvPr/>
          </p:nvSpPr>
          <p:spPr>
            <a:xfrm>
              <a:off x="5770934" y="1884484"/>
              <a:ext cx="4420897" cy="4700466"/>
            </a:xfrm>
            <a:prstGeom prst="round2SameRect">
              <a:avLst>
                <a:gd name="adj1" fmla="val 6086"/>
                <a:gd name="adj2" fmla="val 0"/>
              </a:avLst>
            </a:prstGeom>
            <a:solidFill>
              <a:sysClr val="window" lastClr="FFFFFF"/>
            </a:solidFill>
            <a:ln w="31750" cap="flat" cmpd="sng" algn="ctr">
              <a:solidFill>
                <a:srgbClr val="0072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9196313" y="1971969"/>
              <a:ext cx="909202" cy="424288"/>
            </a:xfrm>
            <a:prstGeom prst="round2SameRect">
              <a:avLst>
                <a:gd name="adj1" fmla="val 42517"/>
                <a:gd name="adj2" fmla="val 0"/>
              </a:avLst>
            </a:prstGeom>
            <a:solidFill>
              <a:srgbClr val="0072BC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9468008" y="1964773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600" b="1" i="0" u="none" strike="noStrike" kern="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72B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②</a:t>
              </a:r>
              <a:endParaRPr kumimoji="1" lang="en-US" altLang="ko-KR" sz="1600" b="1" i="0" u="none" strike="noStrike" kern="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72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5" name="한쪽 모서리가 둥근 사각형 54"/>
            <p:cNvSpPr/>
            <p:nvPr/>
          </p:nvSpPr>
          <p:spPr>
            <a:xfrm>
              <a:off x="5761634" y="2289966"/>
              <a:ext cx="4430200" cy="744687"/>
            </a:xfrm>
            <a:prstGeom prst="round1Rect">
              <a:avLst>
                <a:gd name="adj" fmla="val 0"/>
              </a:avLst>
            </a:prstGeom>
            <a:solidFill>
              <a:srgbClr val="0072BC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학생들에게 어떤 도움이 되나요</a:t>
              </a:r>
              <a:r>
                <a:rPr lang="en-US" altLang="ko-KR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?</a:t>
              </a:r>
              <a:r>
                <a:rPr lang="ko-KR" altLang="en-US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</a:t>
              </a:r>
              <a:endParaRPr kumimoji="0" lang="ko-KR" altLang="en-US" sz="24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0A7ADEB-24DA-43BA-A61D-32124F3F381E}"/>
                </a:ext>
              </a:extLst>
            </p:cNvPr>
            <p:cNvSpPr txBox="1"/>
            <p:nvPr/>
          </p:nvSpPr>
          <p:spPr>
            <a:xfrm>
              <a:off x="6028577" y="3396024"/>
              <a:ext cx="4044288" cy="7104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228600" indent="-228600" defTabSz="457200" latinLnBrk="0">
                <a:spcBef>
                  <a:spcPts val="500"/>
                </a:spcBef>
                <a:buClr>
                  <a:srgbClr val="0072BC">
                    <a:lumMod val="40000"/>
                    <a:lumOff val="60000"/>
                  </a:srgbClr>
                </a:buClr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kumimoji="1" lang="en-US" altLang="ko-KR" sz="14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# 1 </a:t>
              </a: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highlight>
                    <a:srgbClr val="FFFF00"/>
                  </a:highligh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</a:t>
              </a:r>
            </a:p>
            <a:p>
              <a:pPr lvl="1" defTabSz="457200" latinLnBrk="0">
                <a:spcBef>
                  <a:spcPts val="500"/>
                </a:spcBef>
                <a:buClr>
                  <a:srgbClr val="0072BC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</a:t>
              </a:r>
              <a:r>
                <a:rPr kumimoji="1" lang="ko-KR" altLang="en-US" sz="14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비전공자를 위한 신기술 분야 수준별 모듈형 교육과정 제공 및 이를 통한 차세대 반도체 관련 학위 취득</a:t>
              </a:r>
              <a:endPara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EAAD99-4C26-4CBC-B67F-13CBD23954DB}"/>
              </a:ext>
            </a:extLst>
          </p:cNvPr>
          <p:cNvSpPr txBox="1"/>
          <p:nvPr/>
        </p:nvSpPr>
        <p:spPr>
          <a:xfrm>
            <a:off x="6051702" y="4339789"/>
            <a:ext cx="3978989" cy="8181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defTabSz="457200" latinLnBrk="0">
              <a:lnSpc>
                <a:spcPct val="150000"/>
              </a:lnSpc>
              <a:spcBef>
                <a:spcPts val="500"/>
              </a:spcBef>
              <a:buClr>
                <a:srgbClr val="0072BC">
                  <a:lumMod val="40000"/>
                  <a:lumOff val="6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kumimoji="1" lang="en-US" altLang="ko-KR" sz="14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# 2 </a:t>
            </a:r>
          </a:p>
          <a:p>
            <a:pPr lvl="1" defTabSz="457200" latinLnBrk="0">
              <a:spcBef>
                <a:spcPts val="500"/>
              </a:spcBef>
              <a:buClr>
                <a:srgbClr val="0072BC">
                  <a:lumMod val="40000"/>
                  <a:lumOff val="60000"/>
                </a:srgbClr>
              </a:buClr>
              <a:buSzPct val="60000"/>
              <a:defRPr/>
            </a:pP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기업체  및 대학 연구실에서의 다양한 인턴 프로그램 경험을 통한 반도체 기업에서 원하는 핵심인재로 성장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8F516-16B0-404B-AC40-E3B4D5B07056}"/>
              </a:ext>
            </a:extLst>
          </p:cNvPr>
          <p:cNvSpPr txBox="1"/>
          <p:nvPr/>
        </p:nvSpPr>
        <p:spPr>
          <a:xfrm>
            <a:off x="6051702" y="5519333"/>
            <a:ext cx="3978989" cy="7104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28600" indent="-228600" defTabSz="457200" latinLnBrk="0">
              <a:spcBef>
                <a:spcPts val="500"/>
              </a:spcBef>
              <a:buClr>
                <a:srgbClr val="0072BC">
                  <a:lumMod val="40000"/>
                  <a:lumOff val="6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kumimoji="1" lang="en-US" altLang="ko-KR" sz="14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# 3</a:t>
            </a:r>
            <a:r>
              <a:rPr kumimoji="1" lang="en-US" altLang="ko-KR" sz="14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</a:p>
          <a:p>
            <a:pPr lvl="1" defTabSz="457200" latinLnBrk="0">
              <a:spcBef>
                <a:spcPts val="500"/>
              </a:spcBef>
              <a:buClr>
                <a:srgbClr val="0072BC">
                  <a:lumMod val="40000"/>
                  <a:lumOff val="60000"/>
                </a:srgbClr>
              </a:buClr>
              <a:buSzPct val="60000"/>
              <a:defRPr/>
            </a:pPr>
            <a:r>
              <a:rPr kumimoji="1" lang="en-US" altLang="ko-KR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1" lang="ko-KR" altLang="en-US" sz="14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서울대 반도체 공동 연구소 및  포항공대 나노 융합 기술원에서의 실무 실습 기회 제공</a:t>
            </a:r>
            <a:endParaRPr kumimoji="1" lang="en-US" altLang="ko-KR" sz="1400" kern="0" spc="-46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44546A">
                  <a:lumMod val="50000"/>
                </a:srgb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022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직사각형 140"/>
          <p:cNvSpPr/>
          <p:nvPr/>
        </p:nvSpPr>
        <p:spPr>
          <a:xfrm>
            <a:off x="881063" y="670852"/>
            <a:ext cx="5621411" cy="4616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lvl="0"/>
            <a:r>
              <a:rPr lang="ko-KR" altLang="en-US" sz="3000" spc="-14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차세대 반도체 혁신공유대학 사업의 목적</a:t>
            </a:r>
            <a:endParaRPr lang="ko-KR" altLang="en-US" sz="3000" spc="-14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62550" y="1068891"/>
            <a:ext cx="4248150" cy="0"/>
          </a:xfrm>
          <a:prstGeom prst="line">
            <a:avLst/>
          </a:prstGeom>
          <a:ln w="19050">
            <a:gradFill>
              <a:gsLst>
                <a:gs pos="0">
                  <a:srgbClr val="C6C9D0"/>
                </a:gs>
                <a:gs pos="100000">
                  <a:srgbClr val="234B82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1078336" y="1884483"/>
            <a:ext cx="4411709" cy="5140474"/>
            <a:chOff x="1087861" y="1884483"/>
            <a:chExt cx="4411709" cy="5140474"/>
          </a:xfrm>
        </p:grpSpPr>
        <p:sp>
          <p:nvSpPr>
            <p:cNvPr id="46" name="양쪽 모서리가 둥근 사각형 45"/>
            <p:cNvSpPr/>
            <p:nvPr/>
          </p:nvSpPr>
          <p:spPr>
            <a:xfrm>
              <a:off x="1087861" y="1884483"/>
              <a:ext cx="4411709" cy="5004339"/>
            </a:xfrm>
            <a:prstGeom prst="round2SameRect">
              <a:avLst>
                <a:gd name="adj1" fmla="val 5828"/>
                <a:gd name="adj2" fmla="val 0"/>
              </a:avLst>
            </a:prstGeom>
            <a:solidFill>
              <a:sysClr val="window" lastClr="FFFFFF">
                <a:lumMod val="95000"/>
              </a:sysClr>
            </a:solidFill>
            <a:ln w="31750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2" name="양쪽 모서리가 둥근 사각형 51"/>
            <p:cNvSpPr/>
            <p:nvPr/>
          </p:nvSpPr>
          <p:spPr>
            <a:xfrm>
              <a:off x="1164911" y="1971969"/>
              <a:ext cx="909202" cy="424288"/>
            </a:xfrm>
            <a:prstGeom prst="round2SameRect">
              <a:avLst>
                <a:gd name="adj1" fmla="val 44014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36609" y="1964773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6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③</a:t>
              </a:r>
              <a:endParaRPr kumimoji="1" lang="en-US" altLang="ko-KR" sz="1600" b="1" i="0" u="none" strike="noStrike" kern="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A7ADEB-24DA-43BA-A61D-32124F3F381E}"/>
                </a:ext>
              </a:extLst>
            </p:cNvPr>
            <p:cNvSpPr txBox="1"/>
            <p:nvPr/>
          </p:nvSpPr>
          <p:spPr>
            <a:xfrm>
              <a:off x="1173800" y="2602849"/>
              <a:ext cx="4237601" cy="4422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Who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전공에 관계없이 대한민국 국민이라면 누구나 함께한다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!</a:t>
              </a:r>
              <a:endParaRPr kumimoji="1" lang="en-US" altLang="ko-KR" sz="8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When &amp; where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24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시간 언제든지 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LAN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선에서 만나거나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반도체 분야 최고의 대학인 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7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개 대학에서 만나자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!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What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차세대 반도체 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(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시스템 반도체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+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지능형 반도체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kumimoji="1" lang="en-US" altLang="ko-KR" sz="8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Why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우리나라가 기술 선도 국가로 발전하기 위해 많이 필요한 신기술 혁신 인재 양성이 목적</a:t>
              </a:r>
              <a:endParaRPr kumimoji="1" lang="en-US" altLang="ko-KR" sz="8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en-US" altLang="ko-KR" sz="1600" b="1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How</a:t>
              </a:r>
            </a:p>
            <a:p>
              <a:pPr algn="just" defTabSz="457200" latinLnBrk="0"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대학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연구기관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산업체</a:t>
              </a:r>
              <a:r>
                <a:rPr kumimoji="1" lang="en-US" altLang="ko-KR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, </a:t>
              </a:r>
              <a:r>
                <a:rPr kumimoji="1" lang="ko-KR" altLang="en-US" sz="1600" kern="0" spc="-46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rgbClr val="44546A">
                      <a:lumMod val="50000"/>
                    </a:srgb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정부가 교류하여 새로운 고등교육 체제를 구축하고 신기술분야 비전공생에게도 교육 기회를 제공</a:t>
              </a:r>
              <a:endParaRPr kumimoji="1" lang="en-US" altLang="ko-KR" sz="1600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just" defTabSz="457200" latinLnBrk="0">
                <a:lnSpc>
                  <a:spcPct val="150000"/>
                </a:lnSpc>
                <a:spcBef>
                  <a:spcPts val="500"/>
                </a:spcBef>
                <a:buClr>
                  <a:srgbClr val="44546A">
                    <a:lumMod val="40000"/>
                    <a:lumOff val="60000"/>
                  </a:srgbClr>
                </a:buClr>
                <a:buSzPct val="60000"/>
                <a:defRPr/>
              </a:pPr>
              <a:endParaRPr kumimoji="1" lang="en-US" altLang="ko-KR" sz="1600" b="1" kern="0" spc="-46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752109" y="1884484"/>
            <a:ext cx="4430200" cy="5004338"/>
            <a:chOff x="5761634" y="1884484"/>
            <a:chExt cx="4430200" cy="4700466"/>
          </a:xfrm>
        </p:grpSpPr>
        <p:sp>
          <p:nvSpPr>
            <p:cNvPr id="47" name="양쪽 모서리가 둥근 사각형 46"/>
            <p:cNvSpPr/>
            <p:nvPr/>
          </p:nvSpPr>
          <p:spPr>
            <a:xfrm>
              <a:off x="5770934" y="1884484"/>
              <a:ext cx="4420897" cy="4700466"/>
            </a:xfrm>
            <a:prstGeom prst="round2SameRect">
              <a:avLst>
                <a:gd name="adj1" fmla="val 6086"/>
                <a:gd name="adj2" fmla="val 0"/>
              </a:avLst>
            </a:prstGeom>
            <a:solidFill>
              <a:sysClr val="window" lastClr="FFFFFF"/>
            </a:solidFill>
            <a:ln w="31750" cap="flat" cmpd="sng" algn="ctr">
              <a:solidFill>
                <a:srgbClr val="0072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9196313" y="1971969"/>
              <a:ext cx="909202" cy="424288"/>
            </a:xfrm>
            <a:prstGeom prst="round2SameRect">
              <a:avLst>
                <a:gd name="adj1" fmla="val 42517"/>
                <a:gd name="adj2" fmla="val 0"/>
              </a:avLst>
            </a:prstGeom>
            <a:solidFill>
              <a:srgbClr val="0072BC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9468008" y="1964773"/>
              <a:ext cx="365806" cy="31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600" b="1" i="0" u="none" strike="noStrike" kern="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72B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④</a:t>
              </a:r>
              <a:endParaRPr kumimoji="1" lang="en-US" altLang="ko-KR" sz="1600" b="1" i="0" u="none" strike="noStrike" kern="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72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55" name="한쪽 모서리가 둥근 사각형 54"/>
            <p:cNvSpPr/>
            <p:nvPr/>
          </p:nvSpPr>
          <p:spPr>
            <a:xfrm>
              <a:off x="5761634" y="2289966"/>
              <a:ext cx="4430200" cy="296616"/>
            </a:xfrm>
            <a:prstGeom prst="round1Rect">
              <a:avLst>
                <a:gd name="adj" fmla="val 0"/>
              </a:avLst>
            </a:prstGeom>
            <a:solidFill>
              <a:srgbClr val="0072BC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1" i="0" u="none" strike="noStrike" kern="0" cap="none" spc="-10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역 할</a:t>
              </a:r>
            </a:p>
          </p:txBody>
        </p:sp>
      </p:grpSp>
      <p:sp>
        <p:nvSpPr>
          <p:cNvPr id="18" name="한쪽 모서리가 둥근 사각형 53">
            <a:extLst>
              <a:ext uri="{FF2B5EF4-FFF2-40B4-BE49-F238E27FC236}">
                <a16:creationId xmlns:a16="http://schemas.microsoft.com/office/drawing/2014/main" id="{3A048ADA-D3FA-4FF3-9A5A-838873905F69}"/>
              </a:ext>
            </a:extLst>
          </p:cNvPr>
          <p:cNvSpPr/>
          <p:nvPr/>
        </p:nvSpPr>
        <p:spPr>
          <a:xfrm flipH="1">
            <a:off x="1084491" y="2309262"/>
            <a:ext cx="4412610" cy="293587"/>
          </a:xfrm>
          <a:prstGeom prst="round1Rect">
            <a:avLst>
              <a:gd name="adj" fmla="val 0"/>
            </a:avLst>
          </a:prstGeom>
          <a:solidFill>
            <a:srgbClr val="44546A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사업 목적</a:t>
            </a:r>
            <a:endParaRPr kumimoji="0" lang="en-US" altLang="ko-KR" b="1" i="0" u="none" strike="noStrike" kern="0" cap="none" spc="-10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effectLst/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92E693-39F3-4917-91E1-520D24CF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693" y="3447562"/>
            <a:ext cx="4294909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43166" y="2302329"/>
            <a:ext cx="1871025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ko-KR" altLang="en-US" sz="44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EE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학위제도</a:t>
            </a:r>
          </a:p>
        </p:txBody>
      </p:sp>
      <p:sp>
        <p:nvSpPr>
          <p:cNvPr id="12" name="타원 11"/>
          <p:cNvSpPr/>
          <p:nvPr/>
        </p:nvSpPr>
        <p:spPr>
          <a:xfrm>
            <a:off x="1374776" y="2421916"/>
            <a:ext cx="527050" cy="5270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2800" b="1" spc="-20" dirty="0">
              <a:ln>
                <a:solidFill>
                  <a:srgbClr val="C6C9D0">
                    <a:alpha val="0"/>
                  </a:srgbClr>
                </a:solidFill>
              </a:ln>
              <a:solidFill>
                <a:srgbClr val="2A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033588" y="2925888"/>
            <a:ext cx="376237" cy="0"/>
          </a:xfrm>
          <a:prstGeom prst="line">
            <a:avLst/>
          </a:prstGeom>
          <a:ln w="19050">
            <a:solidFill>
              <a:srgbClr val="8A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543166" y="4038156"/>
            <a:ext cx="1817805" cy="13492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3850" lvl="0" indent="-323850">
              <a:lnSpc>
                <a:spcPct val="120000"/>
              </a:lnSpc>
              <a:spcAft>
                <a:spcPts val="60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학위제도</a:t>
            </a:r>
            <a:r>
              <a:rPr lang="en-US" altLang="ko-KR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소개</a:t>
            </a:r>
          </a:p>
          <a:p>
            <a:pPr marL="323850" lvl="0" indent="-323850">
              <a:lnSpc>
                <a:spcPct val="120000"/>
              </a:lnSpc>
              <a:spcAft>
                <a:spcPts val="60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교육과정</a:t>
            </a:r>
            <a:endParaRPr lang="en-US" altLang="ko-KR" sz="2200" spc="-100" dirty="0">
              <a:ln>
                <a:solidFill>
                  <a:srgbClr val="C6C9D0">
                    <a:alpha val="0"/>
                  </a:srgbClr>
                </a:solidFill>
              </a:ln>
              <a:solidFill>
                <a:prstClr val="whit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23850" lvl="0" indent="-323850">
              <a:lnSpc>
                <a:spcPct val="120000"/>
              </a:lnSpc>
              <a:spcAft>
                <a:spcPts val="600"/>
              </a:spcAft>
              <a:buClr>
                <a:prstClr val="white"/>
              </a:buClr>
              <a:buSzPct val="100000"/>
              <a:buFont typeface="+mj-lt"/>
              <a:buAutoNum type="arabicPeriod"/>
            </a:pPr>
            <a:r>
              <a:rPr lang="ko-KR" altLang="en-US" sz="2200" spc="-10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이수체계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6760" y="1937408"/>
            <a:ext cx="11233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20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CHAPTER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8892" y="2495542"/>
            <a:ext cx="833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300" normalizeH="0" baseline="0" noProof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2A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II</a:t>
            </a:r>
            <a:endParaRPr kumimoji="0" lang="en-US" altLang="ko-KR" sz="2400" b="1" i="0" u="none" strike="noStrike" kern="1200" cap="none" spc="-300" normalizeH="0" baseline="0" noProof="0" dirty="0">
              <a:ln>
                <a:solidFill>
                  <a:srgbClr val="B5B9C5">
                    <a:alpha val="0"/>
                  </a:srgbClr>
                </a:solidFill>
              </a:ln>
              <a:solidFill>
                <a:srgbClr val="2A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272762"/>
      </p:ext>
    </p:extLst>
  </p:cSld>
  <p:clrMapOvr>
    <a:masterClrMapping/>
  </p:clrMapOvr>
</p:sld>
</file>

<file path=ppt/theme/theme1.xml><?xml version="1.0" encoding="utf-8"?>
<a:theme xmlns:a="http://schemas.openxmlformats.org/drawingml/2006/main" name="굿슬라이드">
  <a:themeElements>
    <a:clrScheme name="El01">
      <a:dk1>
        <a:sysClr val="windowText" lastClr="000000"/>
      </a:dk1>
      <a:lt1>
        <a:sysClr val="window" lastClr="FFFFFF"/>
      </a:lt1>
      <a:dk2>
        <a:srgbClr val="505566"/>
      </a:dk2>
      <a:lt2>
        <a:srgbClr val="FF526B"/>
      </a:lt2>
      <a:accent1>
        <a:srgbClr val="006AD9"/>
      </a:accent1>
      <a:accent2>
        <a:srgbClr val="00ADE1"/>
      </a:accent2>
      <a:accent3>
        <a:srgbClr val="00A88A"/>
      </a:accent3>
      <a:accent4>
        <a:srgbClr val="C7AA9D"/>
      </a:accent4>
      <a:accent5>
        <a:srgbClr val="FFC000"/>
      </a:accent5>
      <a:accent6>
        <a:srgbClr val="FF5A00"/>
      </a:accent6>
      <a:hlink>
        <a:srgbClr val="0563C1"/>
      </a:hlink>
      <a:folHlink>
        <a:srgbClr val="954F72"/>
      </a:folHlink>
    </a:clrScheme>
    <a:fontScheme name="El">
      <a:majorFont>
        <a:latin typeface="Century Gothic"/>
        <a:ea typeface="KoPub돋움체 Bold"/>
        <a:cs typeface=""/>
      </a:majorFont>
      <a:minorFont>
        <a:latin typeface="Bookman Old Style"/>
        <a:ea typeface="KoPub돋움체 Medium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5766</TotalTime>
  <Words>1061</Words>
  <Application>Microsoft Office PowerPoint</Application>
  <PresentationFormat>사용자 지정</PresentationFormat>
  <Paragraphs>197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Times New Roman</vt:lpstr>
      <vt:lpstr>Arial Black</vt:lpstr>
      <vt:lpstr>Century Gothic</vt:lpstr>
      <vt:lpstr>나눔스퀘어_ac</vt:lpstr>
      <vt:lpstr>나눔스퀘어</vt:lpstr>
      <vt:lpstr>나눔스퀘어_ac ExtraBold</vt:lpstr>
      <vt:lpstr>Arial</vt:lpstr>
      <vt:lpstr>Bookman Old Style</vt:lpstr>
      <vt:lpstr>나눔스퀘어 Bold</vt:lpstr>
      <vt:lpstr>나눔스퀘어_ac Bold</vt:lpstr>
      <vt:lpstr>Wingdings</vt:lpstr>
      <vt:lpstr>굿슬라이드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kkamgic2</dc:creator>
  <cp:lastModifiedBy>Kyung Ki Kim</cp:lastModifiedBy>
  <cp:revision>372</cp:revision>
  <dcterms:created xsi:type="dcterms:W3CDTF">2017-05-09T05:26:30Z</dcterms:created>
  <dcterms:modified xsi:type="dcterms:W3CDTF">2021-07-28T00:29:44Z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D:\2017년09월-바탕화면\설명회 템플릿(A4).pptx</vt:lpwstr>
  </property>
</Properties>
</file>