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772" y="-72"/>
      </p:cViewPr>
      <p:guideLst>
        <p:guide orient="horz" pos="45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4473894"/>
            <a:ext cx="7772400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8161020"/>
            <a:ext cx="6400800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09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73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210153"/>
            <a:ext cx="2057400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210153"/>
            <a:ext cx="6019800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27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67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254491"/>
            <a:ext cx="7772400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6104099"/>
            <a:ext cx="7772400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05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7057551"/>
            <a:ext cx="403860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7057551"/>
            <a:ext cx="4038600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87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76740"/>
            <a:ext cx="8229600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23737"/>
            <a:ext cx="4040188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4567237"/>
            <a:ext cx="4040188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8" y="3223737"/>
            <a:ext cx="4041775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8" y="4567237"/>
            <a:ext cx="4041775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742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24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73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3" y="573406"/>
            <a:ext cx="3008313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573407"/>
            <a:ext cx="5111750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3" y="3013711"/>
            <a:ext cx="3008313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66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10081260"/>
            <a:ext cx="548640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1286829"/>
            <a:ext cx="548640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11271410"/>
            <a:ext cx="5486400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03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576740"/>
            <a:ext cx="8229600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360422"/>
            <a:ext cx="8229600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13348337"/>
            <a:ext cx="2133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37C04-D2A4-406A-A958-60318CC13528}" type="datetimeFigureOut">
              <a:rPr lang="ko-KR" altLang="en-US" smtClean="0"/>
              <a:t>2017-03-20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13348337"/>
            <a:ext cx="2895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13348337"/>
            <a:ext cx="213360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1C87-BB6C-430C-84AB-6DECF1C34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2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539554" y="169325"/>
            <a:ext cx="1920213" cy="3402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1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651792" y="169325"/>
            <a:ext cx="1920213" cy="3402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2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4764026" y="169325"/>
            <a:ext cx="1920213" cy="3402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3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876262" y="169325"/>
            <a:ext cx="1920213" cy="34023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400" dirty="0">
                <a:solidFill>
                  <a:prstClr val="black"/>
                </a:solidFill>
              </a:rPr>
              <a:t>4</a:t>
            </a:r>
            <a:r>
              <a:rPr lang="ko-KR" altLang="en-US" sz="1400" dirty="0">
                <a:solidFill>
                  <a:prstClr val="black"/>
                </a:solidFill>
              </a:rPr>
              <a:t>학년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97396" y="3463353"/>
            <a:ext cx="346151" cy="1072232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400" dirty="0" smtClean="0">
                <a:solidFill>
                  <a:prstClr val="white"/>
                </a:solidFill>
              </a:rPr>
              <a:t>전공 과목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97396" y="648174"/>
            <a:ext cx="346151" cy="26642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400" dirty="0" smtClean="0">
                <a:solidFill>
                  <a:prstClr val="white"/>
                </a:solidFill>
              </a:rPr>
              <a:t>교양 과목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39555" y="864196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비전 설계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595714" y="864195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지역사랑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프로젝</a:t>
            </a:r>
            <a:r>
              <a:rPr lang="ko-KR" altLang="en-US" sz="1100" dirty="0">
                <a:solidFill>
                  <a:prstClr val="black"/>
                </a:solidFill>
              </a:rPr>
              <a:t>트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3709951" y="864196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진로설계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39555" y="1656284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글쓰기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기</a:t>
            </a:r>
            <a:r>
              <a:rPr lang="ko-KR" altLang="en-US" sz="1100" dirty="0">
                <a:solidFill>
                  <a:prstClr val="black"/>
                </a:solidFill>
              </a:rPr>
              <a:t>초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2653834" y="1656284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인문학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명저와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창의적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글쓰기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539555" y="2467106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DU </a:t>
            </a: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실용영어</a:t>
            </a:r>
            <a:r>
              <a:rPr lang="en-US" altLang="ko-KR" sz="1100" dirty="0" smtClean="0">
                <a:solidFill>
                  <a:prstClr val="black"/>
                </a:solidFill>
              </a:rPr>
              <a:t>(1)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595714" y="2467105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실용영어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(2)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651792" y="2467106"/>
            <a:ext cx="864097" cy="6293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388" tIns="53194" rIns="106388" bIns="53194" spcCol="0" rtlCol="0" anchor="ctr"/>
          <a:lstStyle/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DU</a:t>
            </a:r>
          </a:p>
          <a:p>
            <a:pPr algn="ctr" defTabSz="1063873"/>
            <a:r>
              <a:rPr lang="ko-KR" altLang="en-US" sz="1100" dirty="0" smtClean="0">
                <a:solidFill>
                  <a:prstClr val="black"/>
                </a:solidFill>
              </a:rPr>
              <a:t>실용영어</a:t>
            </a:r>
            <a:endParaRPr lang="en-US" altLang="ko-KR" sz="1100" dirty="0" smtClean="0">
              <a:solidFill>
                <a:prstClr val="black"/>
              </a:solidFill>
            </a:endParaRPr>
          </a:p>
          <a:p>
            <a:pPr algn="ctr" defTabSz="1063873"/>
            <a:r>
              <a:rPr lang="en-US" altLang="ko-KR" sz="1100" dirty="0" smtClean="0">
                <a:solidFill>
                  <a:prstClr val="black"/>
                </a:solidFill>
              </a:rPr>
              <a:t>(3)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cxnSp>
        <p:nvCxnSpPr>
          <p:cNvPr id="46" name="직선 화살표 연결선 45"/>
          <p:cNvCxnSpPr/>
          <p:nvPr/>
        </p:nvCxnSpPr>
        <p:spPr>
          <a:xfrm flipV="1">
            <a:off x="1403650" y="1224237"/>
            <a:ext cx="19206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/>
          <p:nvPr/>
        </p:nvCxnSpPr>
        <p:spPr>
          <a:xfrm flipV="1">
            <a:off x="1403651" y="2781775"/>
            <a:ext cx="19206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 flipV="1">
            <a:off x="2461770" y="2781775"/>
            <a:ext cx="19206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stCxn id="40" idx="3"/>
            <a:endCxn id="42" idx="1"/>
          </p:cNvCxnSpPr>
          <p:nvPr/>
        </p:nvCxnSpPr>
        <p:spPr>
          <a:xfrm>
            <a:off x="1403650" y="1970954"/>
            <a:ext cx="12501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>
          <a:xfrm>
            <a:off x="2471769" y="1183511"/>
            <a:ext cx="12501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직사각형 84"/>
          <p:cNvSpPr/>
          <p:nvPr/>
        </p:nvSpPr>
        <p:spPr>
          <a:xfrm>
            <a:off x="8022330" y="3358210"/>
            <a:ext cx="792088" cy="674339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모의수업실습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861595" y="4994920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시각장애의사소통법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876260" y="4994920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건강장애아교육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4861595" y="5787008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저시력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학생지도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651151" y="5787008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장애학생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통합교육론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3708673" y="4202832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장애아</a:t>
            </a:r>
            <a:r>
              <a:rPr lang="en-US" altLang="ko-KR" sz="1100" dirty="0" smtClean="0"/>
              <a:t> </a:t>
            </a:r>
          </a:p>
          <a:p>
            <a:pPr algn="ctr"/>
            <a:r>
              <a:rPr lang="ko-KR" altLang="en-US" sz="1100" dirty="0" smtClean="0"/>
              <a:t>교육</a:t>
            </a:r>
            <a:endParaRPr lang="en-US" altLang="ko-KR" sz="11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3709467" y="4994920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보행훈련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1549227" y="3358210"/>
            <a:ext cx="910540" cy="67433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현장특수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541116" y="3816954"/>
            <a:ext cx="862535" cy="64294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</a:t>
            </a:r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1549227" y="4202832"/>
            <a:ext cx="910540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발달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4869212" y="6579096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청각장애아교육과정 </a:t>
            </a:r>
            <a:r>
              <a:rPr lang="ko-KR" altLang="en-US" sz="1100" dirty="0" err="1" smtClean="0"/>
              <a:t>및지도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2650513" y="6579096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장애아진단 및 평가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6876256" y="6589329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전환교육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4869212" y="7371184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청각장애아언어지도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5877324" y="7371184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청각장애아교과지도법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6876256" y="7392787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4869212" y="8163272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읽기쓰기학습장애아교육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5877324" y="8163272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수학학습장애아교육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8029947" y="8163272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자폐성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장애아교육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4832569" y="12915800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언어지도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5818863" y="4994920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정서</a:t>
            </a:r>
            <a:r>
              <a:rPr lang="en-US" altLang="ko-KR" sz="1100" smtClean="0"/>
              <a:t>·</a:t>
            </a:r>
            <a:r>
              <a:rPr lang="ko-KR" altLang="en-US" sz="1100" smtClean="0"/>
              <a:t>행동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3717084" y="6579096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청각장애아교육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3717084" y="8163272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3717084" y="8955360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교육과정론</a:t>
            </a:r>
            <a:endParaRPr lang="en-US" altLang="ko-KR" sz="1100" smtClean="0"/>
          </a:p>
        </p:txBody>
      </p:sp>
      <p:sp>
        <p:nvSpPr>
          <p:cNvPr id="112" name="직사각형 111"/>
          <p:cNvSpPr/>
          <p:nvPr/>
        </p:nvSpPr>
        <p:spPr>
          <a:xfrm>
            <a:off x="4869212" y="9747448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공학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8029947" y="9747448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수업지도 이론 및 실습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869212" y="10539536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 부자유아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지도법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4869212" y="11331624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부자유아재활지도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5877324" y="11331624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지체부자유아 교과지도법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4869213" y="12123712"/>
            <a:ext cx="828731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 및 철학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5877324" y="12123712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교사론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8029947" y="12123712"/>
            <a:ext cx="792088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논리 및 논술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2701355" y="10539536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2701355" y="12915800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5818863" y="5787008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정신지체아 교과지도법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4861595" y="4183412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의사소통장애아교육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5869707" y="8955360"/>
            <a:ext cx="865374" cy="6840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중증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5869707" y="12915800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행동수정</a:t>
            </a:r>
            <a:endParaRPr lang="en-US" altLang="ko-KR" sz="1100" smtClean="0"/>
          </a:p>
        </p:txBody>
      </p:sp>
      <p:cxnSp>
        <p:nvCxnSpPr>
          <p:cNvPr id="133" name="직선 화살표 연결선 132"/>
          <p:cNvCxnSpPr>
            <a:stCxn id="92" idx="2"/>
            <a:endCxn id="93" idx="0"/>
          </p:cNvCxnSpPr>
          <p:nvPr/>
        </p:nvCxnSpPr>
        <p:spPr>
          <a:xfrm>
            <a:off x="4141360" y="4886908"/>
            <a:ext cx="794" cy="108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93" idx="3"/>
            <a:endCxn id="86" idx="1"/>
          </p:cNvCxnSpPr>
          <p:nvPr/>
        </p:nvCxnSpPr>
        <p:spPr>
          <a:xfrm>
            <a:off x="4574841" y="5336958"/>
            <a:ext cx="28675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화살표 연결선 134"/>
          <p:cNvCxnSpPr>
            <a:stCxn id="86" idx="2"/>
            <a:endCxn id="89" idx="0"/>
          </p:cNvCxnSpPr>
          <p:nvPr/>
        </p:nvCxnSpPr>
        <p:spPr>
          <a:xfrm>
            <a:off x="5294282" y="5678996"/>
            <a:ext cx="0" cy="108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/>
          <p:cNvCxnSpPr>
            <a:stCxn id="109" idx="3"/>
            <a:endCxn id="97" idx="1"/>
          </p:cNvCxnSpPr>
          <p:nvPr/>
        </p:nvCxnSpPr>
        <p:spPr>
          <a:xfrm>
            <a:off x="4582458" y="6921134"/>
            <a:ext cx="28675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2"/>
            <a:endCxn id="100" idx="0"/>
          </p:cNvCxnSpPr>
          <p:nvPr/>
        </p:nvCxnSpPr>
        <p:spPr>
          <a:xfrm>
            <a:off x="5301899" y="7263172"/>
            <a:ext cx="0" cy="108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화살표 연결선 138"/>
          <p:cNvCxnSpPr>
            <a:stCxn id="100" idx="3"/>
            <a:endCxn id="101" idx="1"/>
          </p:cNvCxnSpPr>
          <p:nvPr/>
        </p:nvCxnSpPr>
        <p:spPr>
          <a:xfrm>
            <a:off x="5734586" y="7713222"/>
            <a:ext cx="1427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화살표 연결선 139"/>
          <p:cNvCxnSpPr>
            <a:stCxn id="110" idx="3"/>
            <a:endCxn id="103" idx="1"/>
          </p:cNvCxnSpPr>
          <p:nvPr/>
        </p:nvCxnSpPr>
        <p:spPr>
          <a:xfrm>
            <a:off x="4582458" y="8505310"/>
            <a:ext cx="28675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화살표 연결선 140"/>
          <p:cNvCxnSpPr>
            <a:stCxn id="103" idx="3"/>
            <a:endCxn id="104" idx="1"/>
          </p:cNvCxnSpPr>
          <p:nvPr/>
        </p:nvCxnSpPr>
        <p:spPr>
          <a:xfrm>
            <a:off x="5734586" y="8505310"/>
            <a:ext cx="1427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직선 화살표 연결선 141"/>
          <p:cNvCxnSpPr>
            <a:stCxn id="112" idx="3"/>
            <a:endCxn id="113" idx="1"/>
          </p:cNvCxnSpPr>
          <p:nvPr/>
        </p:nvCxnSpPr>
        <p:spPr>
          <a:xfrm>
            <a:off x="5734588" y="10089486"/>
            <a:ext cx="229536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114" idx="2"/>
            <a:endCxn id="116" idx="0"/>
          </p:cNvCxnSpPr>
          <p:nvPr/>
        </p:nvCxnSpPr>
        <p:spPr>
          <a:xfrm>
            <a:off x="5301899" y="11223612"/>
            <a:ext cx="0" cy="108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화살표 연결선 145"/>
          <p:cNvCxnSpPr>
            <a:stCxn id="116" idx="3"/>
            <a:endCxn id="117" idx="1"/>
          </p:cNvCxnSpPr>
          <p:nvPr/>
        </p:nvCxnSpPr>
        <p:spPr>
          <a:xfrm>
            <a:off x="5734586" y="11673662"/>
            <a:ext cx="1427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118" idx="3"/>
            <a:endCxn id="119" idx="1"/>
          </p:cNvCxnSpPr>
          <p:nvPr/>
        </p:nvCxnSpPr>
        <p:spPr>
          <a:xfrm>
            <a:off x="5697942" y="12465750"/>
            <a:ext cx="17938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화살표 연결선 147"/>
          <p:cNvCxnSpPr>
            <a:stCxn id="119" idx="3"/>
            <a:endCxn id="120" idx="1"/>
          </p:cNvCxnSpPr>
          <p:nvPr/>
        </p:nvCxnSpPr>
        <p:spPr>
          <a:xfrm>
            <a:off x="6742700" y="12465750"/>
            <a:ext cx="1287249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화살표 연결선 167"/>
          <p:cNvCxnSpPr>
            <a:endCxn id="85" idx="1"/>
          </p:cNvCxnSpPr>
          <p:nvPr/>
        </p:nvCxnSpPr>
        <p:spPr>
          <a:xfrm flipV="1">
            <a:off x="2458493" y="3695380"/>
            <a:ext cx="5563839" cy="785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직사각형 169"/>
          <p:cNvSpPr/>
          <p:nvPr/>
        </p:nvSpPr>
        <p:spPr>
          <a:xfrm>
            <a:off x="2651151" y="7371184"/>
            <a:ext cx="865374" cy="684076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특수교육의 현황</a:t>
            </a:r>
            <a:endParaRPr lang="en-US" altLang="ko-KR" sz="1100" dirty="0" smtClean="0"/>
          </a:p>
        </p:txBody>
      </p:sp>
      <p:cxnSp>
        <p:nvCxnSpPr>
          <p:cNvPr id="181" name="직선 화살표 연결선 180"/>
          <p:cNvCxnSpPr>
            <a:stCxn id="121" idx="3"/>
            <a:endCxn id="114" idx="1"/>
          </p:cNvCxnSpPr>
          <p:nvPr/>
        </p:nvCxnSpPr>
        <p:spPr>
          <a:xfrm>
            <a:off x="3566729" y="10881574"/>
            <a:ext cx="13024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>
            <a:stCxn id="124" idx="3"/>
            <a:endCxn id="106" idx="1"/>
          </p:cNvCxnSpPr>
          <p:nvPr/>
        </p:nvCxnSpPr>
        <p:spPr>
          <a:xfrm>
            <a:off x="3566729" y="13257838"/>
            <a:ext cx="12658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187"/>
          <p:cNvCxnSpPr/>
          <p:nvPr/>
        </p:nvCxnSpPr>
        <p:spPr>
          <a:xfrm>
            <a:off x="5711792" y="13248559"/>
            <a:ext cx="17938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직사각형 194"/>
          <p:cNvSpPr/>
          <p:nvPr/>
        </p:nvSpPr>
        <p:spPr>
          <a:xfrm>
            <a:off x="823448" y="13965657"/>
            <a:ext cx="360040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2589176" y="13961011"/>
            <a:ext cx="36004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7" name="TextBox 196"/>
          <p:cNvSpPr txBox="1"/>
          <p:nvPr/>
        </p:nvSpPr>
        <p:spPr>
          <a:xfrm>
            <a:off x="1183487" y="13961012"/>
            <a:ext cx="137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</a:t>
            </a:r>
            <a:r>
              <a:rPr lang="ko-KR" altLang="en-US" dirty="0" smtClean="0"/>
              <a:t>전공필수</a:t>
            </a:r>
            <a:endParaRPr lang="ko-KR" altLang="en-US" dirty="0"/>
          </a:p>
        </p:txBody>
      </p:sp>
      <p:sp>
        <p:nvSpPr>
          <p:cNvPr id="198" name="TextBox 197"/>
          <p:cNvSpPr txBox="1"/>
          <p:nvPr/>
        </p:nvSpPr>
        <p:spPr>
          <a:xfrm>
            <a:off x="2949216" y="13961012"/>
            <a:ext cx="212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</a:t>
            </a:r>
            <a:r>
              <a:rPr lang="ko-KR" altLang="en-US" dirty="0" smtClean="0"/>
              <a:t>전공 기본이수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862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137</Words>
  <Application>Microsoft Office PowerPoint</Application>
  <PresentationFormat>사용자 지정</PresentationFormat>
  <Paragraphs>96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11</cp:revision>
  <dcterms:created xsi:type="dcterms:W3CDTF">2017-03-20T02:20:37Z</dcterms:created>
  <dcterms:modified xsi:type="dcterms:W3CDTF">2017-03-20T06:11:40Z</dcterms:modified>
</cp:coreProperties>
</file>