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546" y="122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2015-02-17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모의수업실습</a:t>
            </a:r>
            <a:endParaRPr lang="en-US" altLang="ko-KR" sz="110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시각장애의사소통법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경도장애아교육</a:t>
            </a:r>
            <a:endParaRPr lang="en-US" altLang="ko-KR" sz="1100" smtClean="0"/>
          </a:p>
        </p:txBody>
      </p:sp>
      <p:sp>
        <p:nvSpPr>
          <p:cNvPr id="88" name="직사각형 87"/>
          <p:cNvSpPr/>
          <p:nvPr/>
        </p:nvSpPr>
        <p:spPr>
          <a:xfrm>
            <a:off x="6552726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건강장애아교육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저시력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학생지도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5408215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특수학급경영론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6552726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장애학생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통합교육론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r>
              <a:rPr lang="en-US" altLang="ko-KR" sz="1100" smtClean="0"/>
              <a:t> </a:t>
            </a:r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보행훈련</a:t>
            </a:r>
            <a:endParaRPr lang="en-US" altLang="ko-KR" sz="1100" smtClean="0"/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현장특수교육의 이해</a:t>
            </a:r>
            <a:endParaRPr lang="en-US" altLang="ko-KR" sz="1100" smtClean="0"/>
          </a:p>
        </p:txBody>
      </p:sp>
      <p:sp>
        <p:nvSpPr>
          <p:cNvPr id="55" name="직사각형 54"/>
          <p:cNvSpPr/>
          <p:nvPr/>
        </p:nvSpPr>
        <p:spPr>
          <a:xfrm>
            <a:off x="79623" y="1414422"/>
            <a:ext cx="792088" cy="64294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</a:t>
            </a:r>
          </a:p>
          <a:p>
            <a:pPr algn="ctr"/>
            <a:r>
              <a:rPr lang="ko-KR" altLang="en-US" sz="1100" dirty="0" smtClean="0"/>
              <a:t>교육학</a:t>
            </a:r>
            <a:endParaRPr lang="en-US" altLang="ko-KR" sz="1100" dirty="0" smtClean="0"/>
          </a:p>
        </p:txBody>
      </p:sp>
      <p:sp>
        <p:nvSpPr>
          <p:cNvPr id="56" name="직사각형 55"/>
          <p:cNvSpPr/>
          <p:nvPr/>
        </p:nvSpPr>
        <p:spPr>
          <a:xfrm>
            <a:off x="108773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장애아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발달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심리학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청각장애아교육과정 및지도</a:t>
            </a:r>
            <a:endParaRPr lang="en-US" altLang="ko-KR" sz="110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장애아진단 및 평가</a:t>
            </a:r>
            <a:endParaRPr lang="en-US" altLang="ko-KR" sz="1100" smtClean="0"/>
          </a:p>
        </p:txBody>
      </p:sp>
      <p:sp>
        <p:nvSpPr>
          <p:cNvPr id="63" name="직사각형 62"/>
          <p:cNvSpPr/>
          <p:nvPr/>
        </p:nvSpPr>
        <p:spPr>
          <a:xfrm>
            <a:off x="6560343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전환교육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청각장애아언어지도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415832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청각장애아교과지도법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560343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특수교육교재연구 및 지도법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4407720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읽기쓰기학습장애아교육</a:t>
            </a:r>
            <a:endParaRPr lang="en-US" altLang="ko-KR" sz="1100" dirty="0" smtClean="0"/>
          </a:p>
        </p:txBody>
      </p:sp>
      <p:sp>
        <p:nvSpPr>
          <p:cNvPr id="70" name="직사각형 69"/>
          <p:cNvSpPr/>
          <p:nvPr/>
        </p:nvSpPr>
        <p:spPr>
          <a:xfrm>
            <a:off x="5415832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수학학습장애아교육</a:t>
            </a:r>
            <a:endParaRPr lang="en-US" altLang="ko-KR" sz="1100" dirty="0" smtClean="0"/>
          </a:p>
        </p:txBody>
      </p:sp>
      <p:sp>
        <p:nvSpPr>
          <p:cNvPr id="72" name="직사각형 71"/>
          <p:cNvSpPr/>
          <p:nvPr/>
        </p:nvSpPr>
        <p:spPr>
          <a:xfrm>
            <a:off x="7568455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자폐성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장애아교육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4407720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언어지도</a:t>
            </a:r>
            <a:endParaRPr lang="en-US" altLang="ko-KR" sz="1100" smtClean="0"/>
          </a:p>
        </p:txBody>
      </p:sp>
      <p:sp>
        <p:nvSpPr>
          <p:cNvPr id="74" name="직사각형 73"/>
          <p:cNvSpPr/>
          <p:nvPr/>
        </p:nvSpPr>
        <p:spPr>
          <a:xfrm>
            <a:off x="5415832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정서</a:t>
            </a:r>
            <a:r>
              <a:rPr lang="en-US" altLang="ko-KR" sz="1100" smtClean="0"/>
              <a:t>·</a:t>
            </a:r>
            <a:r>
              <a:rPr lang="ko-KR" altLang="en-US" sz="1100" smtClean="0"/>
              <a:t>행동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76" name="직사각형 75"/>
          <p:cNvSpPr/>
          <p:nvPr/>
        </p:nvSpPr>
        <p:spPr>
          <a:xfrm>
            <a:off x="7568455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부모교육</a:t>
            </a:r>
            <a:endParaRPr lang="en-US" altLang="ko-KR" sz="1100" smtClean="0"/>
          </a:p>
        </p:txBody>
      </p:sp>
      <p:sp>
        <p:nvSpPr>
          <p:cNvPr id="83" name="직사각형 82"/>
          <p:cNvSpPr/>
          <p:nvPr/>
        </p:nvSpPr>
        <p:spPr>
          <a:xfrm>
            <a:off x="325559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청각장애아교육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3255592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3255592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특수학교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교육과정론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4407720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공학</a:t>
            </a:r>
            <a:endParaRPr lang="en-US" altLang="ko-KR" sz="1100" dirty="0" smtClean="0"/>
          </a:p>
        </p:txBody>
      </p:sp>
      <p:sp>
        <p:nvSpPr>
          <p:cNvPr id="119" name="직사각형 118"/>
          <p:cNvSpPr/>
          <p:nvPr/>
        </p:nvSpPr>
        <p:spPr>
          <a:xfrm>
            <a:off x="7568455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수업지도 이론 및 실습</a:t>
            </a:r>
            <a:endParaRPr lang="en-US" altLang="ko-KR" sz="1100" smtClean="0"/>
          </a:p>
        </p:txBody>
      </p:sp>
      <p:sp>
        <p:nvSpPr>
          <p:cNvPr id="122" name="직사각형 121"/>
          <p:cNvSpPr/>
          <p:nvPr/>
        </p:nvSpPr>
        <p:spPr>
          <a:xfrm>
            <a:off x="4407720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지체 부자유아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지도법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5415832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특수교육교과교육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4407720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지체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부자유아재활지도</a:t>
            </a:r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5415832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지체부자유아 교과지도법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4407720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역사 및 철학</a:t>
            </a:r>
            <a:endParaRPr lang="en-US" altLang="ko-KR" sz="1100" dirty="0" smtClean="0"/>
          </a:p>
        </p:txBody>
      </p:sp>
      <p:sp>
        <p:nvSpPr>
          <p:cNvPr id="131" name="직사각형 130"/>
          <p:cNvSpPr/>
          <p:nvPr/>
        </p:nvSpPr>
        <p:spPr>
          <a:xfrm>
            <a:off x="5415832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교사론</a:t>
            </a:r>
            <a:endParaRPr lang="en-US" altLang="ko-KR" sz="1100" smtClean="0"/>
          </a:p>
        </p:txBody>
      </p:sp>
      <p:sp>
        <p:nvSpPr>
          <p:cNvPr id="133" name="직사각형 132"/>
          <p:cNvSpPr/>
          <p:nvPr/>
        </p:nvSpPr>
        <p:spPr>
          <a:xfrm>
            <a:off x="7568455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논리 및 논술</a:t>
            </a:r>
            <a:endParaRPr lang="en-US" altLang="ko-KR" sz="1100" dirty="0" smtClean="0"/>
          </a:p>
        </p:txBody>
      </p:sp>
      <p:sp>
        <p:nvSpPr>
          <p:cNvPr id="136" name="직사각형 135"/>
          <p:cNvSpPr/>
          <p:nvPr/>
        </p:nvSpPr>
        <p:spPr>
          <a:xfrm>
            <a:off x="2239863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장애교육</a:t>
            </a:r>
            <a:endParaRPr lang="en-US" altLang="ko-KR" sz="1100" smtClean="0"/>
          </a:p>
        </p:txBody>
      </p:sp>
      <p:sp>
        <p:nvSpPr>
          <p:cNvPr id="137" name="직사각형 136"/>
          <p:cNvSpPr/>
          <p:nvPr/>
        </p:nvSpPr>
        <p:spPr>
          <a:xfrm>
            <a:off x="3255592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재활 및 복지</a:t>
            </a:r>
            <a:endParaRPr lang="en-US" altLang="ko-KR" sz="1100" smtClean="0"/>
          </a:p>
        </p:txBody>
      </p:sp>
      <p:sp>
        <p:nvSpPr>
          <p:cNvPr id="138" name="직사각형 137"/>
          <p:cNvSpPr/>
          <p:nvPr/>
        </p:nvSpPr>
        <p:spPr>
          <a:xfrm>
            <a:off x="2239863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특수교육원서강독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2239863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150" name="직사각형 149"/>
          <p:cNvSpPr/>
          <p:nvPr/>
        </p:nvSpPr>
        <p:spPr>
          <a:xfrm>
            <a:off x="4400103" y="10513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직업교육</a:t>
            </a:r>
            <a:endParaRPr lang="en-US" altLang="ko-KR" sz="1100" smtClean="0"/>
          </a:p>
        </p:txBody>
      </p:sp>
      <p:sp>
        <p:nvSpPr>
          <p:cNvPr id="151" name="직사각형 150"/>
          <p:cNvSpPr/>
          <p:nvPr/>
        </p:nvSpPr>
        <p:spPr>
          <a:xfrm>
            <a:off x="5408215" y="10513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정신지체아 교과지도법</a:t>
            </a:r>
            <a:endParaRPr lang="en-US" altLang="ko-KR" sz="1100" smtClean="0"/>
          </a:p>
        </p:txBody>
      </p:sp>
      <p:sp>
        <p:nvSpPr>
          <p:cNvPr id="154" name="직사각형 153"/>
          <p:cNvSpPr/>
          <p:nvPr/>
        </p:nvSpPr>
        <p:spPr>
          <a:xfrm>
            <a:off x="4400103" y="11305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의사소통장애아교육</a:t>
            </a:r>
            <a:endParaRPr lang="en-US" altLang="ko-KR" sz="1100" smtClean="0"/>
          </a:p>
        </p:txBody>
      </p:sp>
      <p:sp>
        <p:nvSpPr>
          <p:cNvPr id="155" name="직사각형 154"/>
          <p:cNvSpPr/>
          <p:nvPr/>
        </p:nvSpPr>
        <p:spPr>
          <a:xfrm>
            <a:off x="5408215" y="11305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중증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장애교육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2239863" y="10513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행동수정</a:t>
            </a:r>
            <a:endParaRPr lang="en-US" altLang="ko-KR" sz="1100" smtClean="0"/>
          </a:p>
        </p:txBody>
      </p:sp>
      <p:sp>
        <p:nvSpPr>
          <p:cNvPr id="160" name="직사각형 159"/>
          <p:cNvSpPr/>
          <p:nvPr/>
        </p:nvSpPr>
        <p:spPr>
          <a:xfrm>
            <a:off x="2239863" y="11305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장애</a:t>
            </a:r>
            <a:r>
              <a:rPr lang="en-US" altLang="ko-KR" sz="1100" dirty="0" smtClean="0"/>
              <a:t>·</a:t>
            </a:r>
            <a:r>
              <a:rPr lang="ko-KR" altLang="en-US" sz="1100" dirty="0" smtClean="0"/>
              <a:t>문화</a:t>
            </a:r>
            <a:r>
              <a:rPr lang="en-US" altLang="ko-KR" sz="1100" dirty="0" smtClean="0"/>
              <a:t>·</a:t>
            </a:r>
            <a:r>
              <a:rPr lang="ko-KR" altLang="en-US" sz="1100" dirty="0" smtClean="0"/>
              <a:t>교육</a:t>
            </a:r>
            <a:endParaRPr lang="en-US" altLang="ko-KR" sz="1100" dirty="0" smtClean="0"/>
          </a:p>
        </p:txBody>
      </p:sp>
      <p:cxnSp>
        <p:nvCxnSpPr>
          <p:cNvPr id="170" name="직선 화살표 연결선 169"/>
          <p:cNvCxnSpPr>
            <a:stCxn id="54" idx="3"/>
          </p:cNvCxnSpPr>
          <p:nvPr/>
        </p:nvCxnSpPr>
        <p:spPr>
          <a:xfrm>
            <a:off x="1879823" y="1296244"/>
            <a:ext cx="21678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화살표 연결선 172"/>
          <p:cNvCxnSpPr>
            <a:endCxn id="193" idx="1"/>
          </p:cNvCxnSpPr>
          <p:nvPr/>
        </p:nvCxnSpPr>
        <p:spPr>
          <a:xfrm>
            <a:off x="4040063" y="1296244"/>
            <a:ext cx="35207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/>
          <p:cNvCxnSpPr>
            <a:stCxn id="48" idx="2"/>
            <a:endCxn id="50" idx="0"/>
          </p:cNvCxnSpPr>
          <p:nvPr/>
        </p:nvCxnSpPr>
        <p:spPr>
          <a:xfrm rot="5400000">
            <a:off x="3536007" y="248437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화살표 연결선 193"/>
          <p:cNvCxnSpPr>
            <a:stCxn id="50" idx="3"/>
            <a:endCxn id="86" idx="1"/>
          </p:cNvCxnSpPr>
          <p:nvPr/>
        </p:nvCxnSpPr>
        <p:spPr>
          <a:xfrm>
            <a:off x="4040063" y="288042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직선 화살표 연결선 196"/>
          <p:cNvCxnSpPr>
            <a:stCxn id="86" idx="2"/>
            <a:endCxn id="95" idx="0"/>
          </p:cNvCxnSpPr>
          <p:nvPr/>
        </p:nvCxnSpPr>
        <p:spPr>
          <a:xfrm rot="5400000">
            <a:off x="4688135" y="327646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직선 화살표 연결선 198"/>
          <p:cNvCxnSpPr>
            <a:stCxn id="87" idx="2"/>
            <a:endCxn id="96" idx="0"/>
          </p:cNvCxnSpPr>
          <p:nvPr/>
        </p:nvCxnSpPr>
        <p:spPr>
          <a:xfrm rot="5400000">
            <a:off x="5696247" y="327646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직선 화살표 연결선 200"/>
          <p:cNvCxnSpPr>
            <a:stCxn id="83" idx="3"/>
            <a:endCxn id="61" idx="1"/>
          </p:cNvCxnSpPr>
          <p:nvPr/>
        </p:nvCxnSpPr>
        <p:spPr>
          <a:xfrm>
            <a:off x="4047680" y="446459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화살표 연결선 202"/>
          <p:cNvCxnSpPr>
            <a:stCxn id="61" idx="2"/>
            <a:endCxn id="65" idx="0"/>
          </p:cNvCxnSpPr>
          <p:nvPr/>
        </p:nvCxnSpPr>
        <p:spPr>
          <a:xfrm rot="5400000">
            <a:off x="4695752" y="486064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화살표 연결선 204"/>
          <p:cNvCxnSpPr>
            <a:stCxn id="65" idx="3"/>
            <a:endCxn id="66" idx="1"/>
          </p:cNvCxnSpPr>
          <p:nvPr/>
        </p:nvCxnSpPr>
        <p:spPr>
          <a:xfrm>
            <a:off x="5199808" y="52566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화살표 연결선 206"/>
          <p:cNvCxnSpPr>
            <a:stCxn id="92" idx="3"/>
            <a:endCxn id="69" idx="1"/>
          </p:cNvCxnSpPr>
          <p:nvPr/>
        </p:nvCxnSpPr>
        <p:spPr>
          <a:xfrm>
            <a:off x="4047680" y="60487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화살표 연결선 208"/>
          <p:cNvCxnSpPr>
            <a:stCxn id="69" idx="3"/>
            <a:endCxn id="70" idx="1"/>
          </p:cNvCxnSpPr>
          <p:nvPr/>
        </p:nvCxnSpPr>
        <p:spPr>
          <a:xfrm>
            <a:off x="5199808" y="60487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화살표 연결선 212"/>
          <p:cNvCxnSpPr>
            <a:stCxn id="114" idx="3"/>
            <a:endCxn id="119" idx="1"/>
          </p:cNvCxnSpPr>
          <p:nvPr/>
        </p:nvCxnSpPr>
        <p:spPr>
          <a:xfrm>
            <a:off x="5199808" y="7632948"/>
            <a:ext cx="236864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136" idx="3"/>
            <a:endCxn id="137" idx="1"/>
          </p:cNvCxnSpPr>
          <p:nvPr/>
        </p:nvCxnSpPr>
        <p:spPr>
          <a:xfrm>
            <a:off x="3031951" y="8425036"/>
            <a:ext cx="2236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>
            <a:stCxn id="137" idx="3"/>
            <a:endCxn id="122" idx="1"/>
          </p:cNvCxnSpPr>
          <p:nvPr/>
        </p:nvCxnSpPr>
        <p:spPr>
          <a:xfrm>
            <a:off x="4047680" y="842503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>
            <a:stCxn id="122" idx="2"/>
            <a:endCxn id="126" idx="0"/>
          </p:cNvCxnSpPr>
          <p:nvPr/>
        </p:nvCxnSpPr>
        <p:spPr>
          <a:xfrm rot="5400000">
            <a:off x="4695752" y="88210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>
            <a:stCxn id="126" idx="3"/>
            <a:endCxn id="127" idx="1"/>
          </p:cNvCxnSpPr>
          <p:nvPr/>
        </p:nvCxnSpPr>
        <p:spPr>
          <a:xfrm>
            <a:off x="5199808" y="921712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>
            <a:stCxn id="130" idx="3"/>
            <a:endCxn id="131" idx="1"/>
          </p:cNvCxnSpPr>
          <p:nvPr/>
        </p:nvCxnSpPr>
        <p:spPr>
          <a:xfrm>
            <a:off x="5199808" y="100092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화살표 연결선 224"/>
          <p:cNvCxnSpPr>
            <a:stCxn id="131" idx="3"/>
            <a:endCxn id="133" idx="1"/>
          </p:cNvCxnSpPr>
          <p:nvPr/>
        </p:nvCxnSpPr>
        <p:spPr>
          <a:xfrm>
            <a:off x="6207920" y="10009212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화살표 연결선 226"/>
          <p:cNvCxnSpPr>
            <a:endCxn id="133" idx="1"/>
          </p:cNvCxnSpPr>
          <p:nvPr/>
        </p:nvCxnSpPr>
        <p:spPr>
          <a:xfrm>
            <a:off x="7352431" y="100092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화살표 연결선 228"/>
          <p:cNvCxnSpPr>
            <a:stCxn id="140" idx="2"/>
            <a:endCxn id="158" idx="0"/>
          </p:cNvCxnSpPr>
          <p:nvPr/>
        </p:nvCxnSpPr>
        <p:spPr>
          <a:xfrm rot="5400000">
            <a:off x="2527895" y="1040525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화살표 연결선 231"/>
          <p:cNvCxnSpPr>
            <a:stCxn id="158" idx="3"/>
            <a:endCxn id="150" idx="1"/>
          </p:cNvCxnSpPr>
          <p:nvPr/>
        </p:nvCxnSpPr>
        <p:spPr>
          <a:xfrm>
            <a:off x="3031951" y="10801300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50" idx="3"/>
            <a:endCxn id="151" idx="1"/>
          </p:cNvCxnSpPr>
          <p:nvPr/>
        </p:nvCxnSpPr>
        <p:spPr>
          <a:xfrm>
            <a:off x="5192191" y="1080130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129</Words>
  <Application>Microsoft Office PowerPoint</Application>
  <PresentationFormat>사용자 지정</PresentationFormat>
  <Paragraphs>87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72</cp:revision>
  <dcterms:created xsi:type="dcterms:W3CDTF">2011-03-08T06:22:35Z</dcterms:created>
  <dcterms:modified xsi:type="dcterms:W3CDTF">2015-02-17T02:04:44Z</dcterms:modified>
</cp:coreProperties>
</file>