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8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모의수업실습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시각장애의사소통법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경도장애아교육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건강장애아교육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저시력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학생지</a:t>
            </a:r>
            <a:r>
              <a:rPr lang="ko-KR" altLang="en-US" sz="1100" smtClean="0"/>
              <a:t>도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특수학급경영론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통합교육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특수교육현장실습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r>
              <a:rPr lang="en-US" altLang="ko-KR" sz="1100" smtClean="0"/>
              <a:t> </a:t>
            </a:r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보행훈련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특수교육기초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</a:t>
            </a:r>
            <a:r>
              <a:rPr lang="en-US" altLang="ko-KR" sz="1100" smtClean="0"/>
              <a:t>·</a:t>
            </a:r>
            <a:r>
              <a:rPr lang="ko-KR" altLang="en-US" sz="1100" smtClean="0"/>
              <a:t>문화</a:t>
            </a:r>
            <a:r>
              <a:rPr lang="en-US" altLang="ko-KR" sz="1100" smtClean="0"/>
              <a:t>·</a:t>
            </a:r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청각장애아교육과정 및지도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장애아진단 및 평가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전환교육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청각장애아언어지도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청각장애아교과지도법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특수교육교재연구 및 지도법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수학학습장애아교육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읽기쓰기학습장애아교육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자폐성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언어지도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</a:t>
            </a:r>
            <a:r>
              <a:rPr lang="en-US" altLang="ko-KR" sz="1100" smtClean="0"/>
              <a:t>·</a:t>
            </a:r>
            <a:r>
              <a:rPr lang="ko-KR" altLang="en-US" sz="1100" smtClean="0"/>
              <a:t>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부모교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특수학교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교육과정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ICT</a:t>
            </a:r>
            <a:r>
              <a:rPr lang="ko-KR" altLang="en-US" sz="1100" smtClean="0"/>
              <a:t>활용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수업실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수업지도 이론 및 실습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4407720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 부자유아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</a:t>
            </a:r>
            <a:r>
              <a:rPr lang="ko-KR" altLang="en-US" sz="1100" smtClean="0"/>
              <a:t>법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특수교육교과교육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7720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부자유아재활지</a:t>
            </a:r>
            <a:r>
              <a:rPr lang="ko-KR" altLang="en-US" sz="1100" smtClean="0"/>
              <a:t>도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15832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지체부자유아 교과지도법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407720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역사 및 철학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5415832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교사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656034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장애학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568455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특수교육과 세계화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39863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교육공학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2239863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55592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 및 복지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239863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특수교육원서강독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239863" y="97211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010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직업교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51" name="직사각형 150"/>
          <p:cNvSpPr/>
          <p:nvPr/>
        </p:nvSpPr>
        <p:spPr>
          <a:xfrm>
            <a:off x="5408215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r>
              <a:rPr lang="ko-KR" altLang="en-US" sz="1100" smtClean="0"/>
              <a:t>지체아 교과지도법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440010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의사소통장애아교육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5408215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중복</a:t>
            </a:r>
            <a:r>
              <a:rPr lang="en-US" altLang="ko-KR" sz="1100" smtClean="0"/>
              <a:t>·</a:t>
            </a:r>
            <a:r>
              <a:rPr lang="ko-KR" altLang="en-US" sz="1100" smtClean="0"/>
              <a:t>중증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장애교육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2239863" y="10513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행동수정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2239863" y="11305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교육학</a:t>
            </a:r>
            <a:endParaRPr lang="en-US" altLang="ko-KR" sz="1100" smtClean="0"/>
          </a:p>
        </p:txBody>
      </p:sp>
      <p:cxnSp>
        <p:nvCxnSpPr>
          <p:cNvPr id="167" name="직선 화살표 연결선 166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54" idx="3"/>
            <a:endCxn id="46" idx="1"/>
          </p:cNvCxnSpPr>
          <p:nvPr/>
        </p:nvCxnSpPr>
        <p:spPr>
          <a:xfrm>
            <a:off x="1879823" y="129624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6" idx="3"/>
            <a:endCxn id="193" idx="1"/>
          </p:cNvCxnSpPr>
          <p:nvPr/>
        </p:nvCxnSpPr>
        <p:spPr>
          <a:xfrm>
            <a:off x="4040063" y="1296244"/>
            <a:ext cx="3520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5" idx="3"/>
            <a:endCxn id="56" idx="1"/>
          </p:cNvCxnSpPr>
          <p:nvPr/>
        </p:nvCxnSpPr>
        <p:spPr>
          <a:xfrm>
            <a:off x="87171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stCxn id="48" idx="2"/>
            <a:endCxn id="50" idx="0"/>
          </p:cNvCxnSpPr>
          <p:nvPr/>
        </p:nvCxnSpPr>
        <p:spPr>
          <a:xfrm rot="5400000">
            <a:off x="3536007" y="24843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50" idx="3"/>
            <a:endCxn id="86" idx="1"/>
          </p:cNvCxnSpPr>
          <p:nvPr/>
        </p:nvCxnSpPr>
        <p:spPr>
          <a:xfrm>
            <a:off x="4040063" y="288042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86" idx="2"/>
            <a:endCxn id="95" idx="0"/>
          </p:cNvCxnSpPr>
          <p:nvPr/>
        </p:nvCxnSpPr>
        <p:spPr>
          <a:xfrm rot="5400000">
            <a:off x="4688135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87" idx="2"/>
            <a:endCxn id="96" idx="0"/>
          </p:cNvCxnSpPr>
          <p:nvPr/>
        </p:nvCxnSpPr>
        <p:spPr>
          <a:xfrm rot="5400000">
            <a:off x="5696247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83" idx="3"/>
            <a:endCxn id="61" idx="1"/>
          </p:cNvCxnSpPr>
          <p:nvPr/>
        </p:nvCxnSpPr>
        <p:spPr>
          <a:xfrm>
            <a:off x="4047680" y="44645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61" idx="2"/>
            <a:endCxn id="65" idx="0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92" idx="3"/>
            <a:endCxn id="69" idx="1"/>
          </p:cNvCxnSpPr>
          <p:nvPr/>
        </p:nvCxnSpPr>
        <p:spPr>
          <a:xfrm>
            <a:off x="4047680" y="60487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69" idx="3"/>
            <a:endCxn id="70" idx="1"/>
          </p:cNvCxnSpPr>
          <p:nvPr/>
        </p:nvCxnSpPr>
        <p:spPr>
          <a:xfrm>
            <a:off x="519980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34" idx="3"/>
            <a:endCxn id="114" idx="1"/>
          </p:cNvCxnSpPr>
          <p:nvPr/>
        </p:nvCxnSpPr>
        <p:spPr>
          <a:xfrm>
            <a:off x="3031951" y="7632948"/>
            <a:ext cx="137576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114" idx="3"/>
            <a:endCxn id="119" idx="1"/>
          </p:cNvCxnSpPr>
          <p:nvPr/>
        </p:nvCxnSpPr>
        <p:spPr>
          <a:xfrm>
            <a:off x="5199808" y="763294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136" idx="3"/>
            <a:endCxn id="137" idx="1"/>
          </p:cNvCxnSpPr>
          <p:nvPr/>
        </p:nvCxnSpPr>
        <p:spPr>
          <a:xfrm>
            <a:off x="3031951" y="8425036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37" idx="3"/>
            <a:endCxn id="122" idx="1"/>
          </p:cNvCxnSpPr>
          <p:nvPr/>
        </p:nvCxnSpPr>
        <p:spPr>
          <a:xfrm>
            <a:off x="4047680" y="84250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122" idx="2"/>
            <a:endCxn id="126" idx="0"/>
          </p:cNvCxnSpPr>
          <p:nvPr/>
        </p:nvCxnSpPr>
        <p:spPr>
          <a:xfrm rot="5400000">
            <a:off x="4695752" y="88210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126" idx="3"/>
            <a:endCxn id="127" idx="1"/>
          </p:cNvCxnSpPr>
          <p:nvPr/>
        </p:nvCxnSpPr>
        <p:spPr>
          <a:xfrm>
            <a:off x="5199808" y="92171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130" idx="3"/>
            <a:endCxn id="131" idx="1"/>
          </p:cNvCxnSpPr>
          <p:nvPr/>
        </p:nvCxnSpPr>
        <p:spPr>
          <a:xfrm>
            <a:off x="5199808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131" idx="3"/>
            <a:endCxn id="132" idx="1"/>
          </p:cNvCxnSpPr>
          <p:nvPr/>
        </p:nvCxnSpPr>
        <p:spPr>
          <a:xfrm>
            <a:off x="6207920" y="100092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132" idx="3"/>
            <a:endCxn id="133" idx="1"/>
          </p:cNvCxnSpPr>
          <p:nvPr/>
        </p:nvCxnSpPr>
        <p:spPr>
          <a:xfrm>
            <a:off x="7352431" y="100092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40" idx="2"/>
            <a:endCxn id="158" idx="0"/>
          </p:cNvCxnSpPr>
          <p:nvPr/>
        </p:nvCxnSpPr>
        <p:spPr>
          <a:xfrm rot="5400000">
            <a:off x="2527895" y="104052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58" idx="3"/>
            <a:endCxn id="150" idx="1"/>
          </p:cNvCxnSpPr>
          <p:nvPr/>
        </p:nvCxnSpPr>
        <p:spPr>
          <a:xfrm>
            <a:off x="3031951" y="1080130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50" idx="3"/>
            <a:endCxn id="151" idx="1"/>
          </p:cNvCxnSpPr>
          <p:nvPr/>
        </p:nvCxnSpPr>
        <p:spPr>
          <a:xfrm>
            <a:off x="5192191" y="108013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132</Words>
  <Application>Microsoft Office PowerPoint</Application>
  <PresentationFormat>사용자 지정</PresentationFormat>
  <Paragraphs>90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dhseo</cp:lastModifiedBy>
  <cp:revision>69</cp:revision>
  <dcterms:created xsi:type="dcterms:W3CDTF">2011-03-08T06:22:35Z</dcterms:created>
  <dcterms:modified xsi:type="dcterms:W3CDTF">2011-06-26T09:04:14Z</dcterms:modified>
</cp:coreProperties>
</file>