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7" r:id="rId2"/>
    <p:sldId id="258" r:id="rId3"/>
    <p:sldId id="259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81" userDrawn="1">
          <p15:clr>
            <a:srgbClr val="A4A3A4"/>
          </p15:clr>
        </p15:guide>
        <p15:guide id="4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1B0"/>
    <a:srgbClr val="48BDE0"/>
    <a:srgbClr val="EF3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2" autoAdjust="0"/>
  </p:normalViewPr>
  <p:slideViewPr>
    <p:cSldViewPr snapToGrid="0" showGuides="1">
      <p:cViewPr varScale="1">
        <p:scale>
          <a:sx n="69" d="100"/>
          <a:sy n="69" d="100"/>
        </p:scale>
        <p:origin x="3192" y="66"/>
      </p:cViewPr>
      <p:guideLst>
        <p:guide orient="horz" pos="3368"/>
        <p:guide pos="2381"/>
        <p:guide pos="4581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781D8D7-EE69-B8F2-C495-BF4F9D630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9A24DFA-AC80-8A75-84E6-B4B9E6C89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0311B-D89C-473A-A2E6-F104DAC3790D}" type="datetimeFigureOut">
              <a:rPr lang="ko-KR" altLang="en-US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2023-09-18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FF5EE7-24D3-71F3-6E52-EA6F0B2C5D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E00C8BE-9C26-0BAD-1DC6-A999EBEB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F872-27F4-4345-8B33-747A30B04A52}" type="slidenum">
              <a:rPr lang="ko-KR" altLang="en-US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‹#›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2319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의류, 사람이(가) 표시된 사진&#10;&#10;자동 생성된 설명">
            <a:extLst>
              <a:ext uri="{FF2B5EF4-FFF2-40B4-BE49-F238E27FC236}">
                <a16:creationId xmlns:a16="http://schemas.microsoft.com/office/drawing/2014/main" id="{BFF8D5B6-CB6E-B988-8186-627ED598D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" y="793"/>
            <a:ext cx="755432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4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0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웹 페이지, 소프트웨어이(가) 표시된 사진&#10;&#10;자동 생성된 설명">
            <a:extLst>
              <a:ext uri="{FF2B5EF4-FFF2-40B4-BE49-F238E27FC236}">
                <a16:creationId xmlns:a16="http://schemas.microsoft.com/office/drawing/2014/main" id="{EC78EA7B-C752-920B-6639-74CCA1E64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53B0E0E-1E6D-34C3-FC2E-DFB537113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794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9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73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5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8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30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1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FB3845F4-8202-4FCB-AE9F-54026DA3E95C}" type="datetimeFigureOut">
              <a:rPr lang="ko-KR" altLang="en-US" smtClean="0"/>
              <a:pPr/>
              <a:t>2023-09-18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68057E77-D098-47CB-9887-E5C96F0A2D3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3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3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16E78-8D42-F0D3-DB6D-17E1A8109378}"/>
              </a:ext>
            </a:extLst>
          </p:cNvPr>
          <p:cNvSpPr txBox="1"/>
          <p:nvPr/>
        </p:nvSpPr>
        <p:spPr>
          <a:xfrm>
            <a:off x="834484" y="3275506"/>
            <a:ext cx="4188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‘[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공모전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]’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필수입력  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[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공모전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702A2-7A3A-853F-40AE-21CC3BB142D5}"/>
              </a:ext>
            </a:extLst>
          </p:cNvPr>
          <p:cNvSpPr txBox="1"/>
          <p:nvPr/>
        </p:nvSpPr>
        <p:spPr>
          <a:xfrm>
            <a:off x="834483" y="6028990"/>
            <a:ext cx="4188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게시글 등록 시 입력한 내용 그대로 입력해주세요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826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292</TotalTime>
  <Words>19</Words>
  <Application>Microsoft Office PowerPoint</Application>
  <PresentationFormat>사용자 지정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지훈 이</dc:creator>
  <cp:lastModifiedBy>지훈 이</cp:lastModifiedBy>
  <cp:revision>16</cp:revision>
  <dcterms:created xsi:type="dcterms:W3CDTF">2023-09-13T10:26:35Z</dcterms:created>
  <dcterms:modified xsi:type="dcterms:W3CDTF">2023-09-18T08:31:26Z</dcterms:modified>
</cp:coreProperties>
</file>