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59" r:id="rId4"/>
    <p:sldId id="260" r:id="rId5"/>
    <p:sldId id="261" r:id="rId6"/>
    <p:sldId id="262" r:id="rId7"/>
    <p:sldId id="263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pos="2381" userDrawn="1">
          <p15:clr>
            <a:srgbClr val="A4A3A4"/>
          </p15:clr>
        </p15:guide>
        <p15:guide id="4" pos="45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42" autoAdjust="0"/>
  </p:normalViewPr>
  <p:slideViewPr>
    <p:cSldViewPr snapToGrid="0" showGuides="1">
      <p:cViewPr varScale="1">
        <p:scale>
          <a:sx n="71" d="100"/>
          <a:sy n="71" d="100"/>
        </p:scale>
        <p:origin x="3144" y="90"/>
      </p:cViewPr>
      <p:guideLst>
        <p:guide orient="horz" pos="3368"/>
        <p:guide pos="181"/>
        <p:guide pos="2381"/>
        <p:guide pos="45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사람, 의류이(가) 표시된 사진&#10;&#10;자동 생성된 설명">
            <a:extLst>
              <a:ext uri="{FF2B5EF4-FFF2-40B4-BE49-F238E27FC236}">
                <a16:creationId xmlns:a16="http://schemas.microsoft.com/office/drawing/2014/main" id="{DB7ABC32-FCBE-6CCE-CEC4-995DC62B8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-794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68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30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17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47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0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웹 페이지, 웹사이트이(가) 표시된 사진&#10;&#10;자동 생성된 설명">
            <a:extLst>
              <a:ext uri="{FF2B5EF4-FFF2-40B4-BE49-F238E27FC236}">
                <a16:creationId xmlns:a16="http://schemas.microsoft.com/office/drawing/2014/main" id="{4BFDFDCA-8D87-CD78-B4B4-F0AB86465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1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D9B27ED6-D954-48B5-266F-83356ED3F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67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4F56305E-C4BA-0C11-B35B-9B2637E9E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-794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92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AF2ECD7F-23E6-1C3E-AFE3-2C2DDD796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7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2A557EB1-F326-6635-7A21-FD2AA53D7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-794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77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B8619B23-4C4A-E66C-A325-7CF7A2D1C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73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5F4-8202-4FCB-AE9F-54026DA3E95C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7E77-D098-47CB-9887-E5C96F0A2D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5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fld id="{FB3845F4-8202-4FCB-AE9F-54026DA3E95C}" type="datetimeFigureOut">
              <a:rPr lang="ko-KR" altLang="en-US" smtClean="0"/>
              <a:pPr/>
              <a:t>2023-09-18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  <a:ea typeface="나눔고딕" panose="020D0604000000000000" pitchFamily="50" charset="-127"/>
              </a:defRPr>
            </a:lvl1pPr>
          </a:lstStyle>
          <a:p>
            <a:fld id="{68057E77-D098-47CB-9887-E5C96F0A2D3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2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  <p:sldLayoutId id="2147483684" r:id="rId3"/>
    <p:sldLayoutId id="2147483676" r:id="rId4"/>
    <p:sldLayoutId id="2147483685" r:id="rId5"/>
    <p:sldLayoutId id="2147483686" r:id="rId6"/>
    <p:sldLayoutId id="2147483687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55934" rtl="0" eaLnBrk="1" latinLnBrk="1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나눔고딕" panose="020D0604000000000000" pitchFamily="50" charset="-127"/>
          <a:cs typeface="+mj-cs"/>
        </a:defRPr>
      </a:lvl1pPr>
    </p:titleStyle>
    <p:bodyStyle>
      <a:lvl1pPr marL="188984" indent="-188984" algn="l" defTabSz="755934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1pPr>
      <a:lvl2pPr marL="566951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2pPr>
      <a:lvl3pPr marL="944918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3pPr>
      <a:lvl4pPr marL="1322885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4pPr>
      <a:lvl5pPr marL="1700853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나눔고딕" panose="020D0604000000000000" pitchFamily="50" charset="-127"/>
          <a:cs typeface="+mn-cs"/>
        </a:defRPr>
      </a:lvl5pPr>
      <a:lvl6pPr marL="2078820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33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04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26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D3D902-7222-1E0D-ECEA-B87A839CD88D}"/>
              </a:ext>
            </a:extLst>
          </p:cNvPr>
          <p:cNvSpPr txBox="1"/>
          <p:nvPr/>
        </p:nvSpPr>
        <p:spPr>
          <a:xfrm>
            <a:off x="5741713" y="3359190"/>
            <a:ext cx="1228173" cy="33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ea typeface="나눔고딕" panose="020D0604000000000000" pitchFamily="50" charset="-127"/>
              </a:rPr>
              <a:t>| </a:t>
            </a:r>
            <a:r>
              <a:rPr lang="ko-KR" altLang="en-US" sz="1200" b="1" dirty="0">
                <a:ea typeface="나눔고딕" panose="020D0604000000000000" pitchFamily="50" charset="-127"/>
              </a:rPr>
              <a:t>개발자   </a:t>
            </a:r>
            <a:r>
              <a:rPr lang="en-US" altLang="ko-KR" sz="1200" b="1" dirty="0">
                <a:ea typeface="나눔고딕" panose="020D0604000000000000" pitchFamily="50" charset="-127"/>
              </a:rPr>
              <a:t>‘OOO’</a:t>
            </a:r>
          </a:p>
        </p:txBody>
      </p:sp>
      <p:sp>
        <p:nvSpPr>
          <p:cNvPr id="7" name="제목 17">
            <a:extLst>
              <a:ext uri="{FF2B5EF4-FFF2-40B4-BE49-F238E27FC236}">
                <a16:creationId xmlns:a16="http://schemas.microsoft.com/office/drawing/2014/main" id="{EED76EAC-D029-5E59-834A-819CFA862A86}"/>
              </a:ext>
            </a:extLst>
          </p:cNvPr>
          <p:cNvSpPr txBox="1">
            <a:spLocks/>
          </p:cNvSpPr>
          <p:nvPr/>
        </p:nvSpPr>
        <p:spPr>
          <a:xfrm>
            <a:off x="589789" y="2607779"/>
            <a:ext cx="5753850" cy="561393"/>
          </a:xfrm>
          <a:prstGeom prst="rect">
            <a:avLst/>
          </a:prstGeom>
        </p:spPr>
        <p:txBody>
          <a:bodyPr anchor="ctr"/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보조기기 이름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endParaRPr lang="ko-Kore-KR" altLang="en-US" sz="2400" b="1" dirty="0">
              <a:latin typeface="+mn-ea"/>
            </a:endParaRPr>
          </a:p>
        </p:txBody>
      </p:sp>
      <p:sp>
        <p:nvSpPr>
          <p:cNvPr id="10" name="순서도: 수행의 시작/종료 9">
            <a:extLst>
              <a:ext uri="{FF2B5EF4-FFF2-40B4-BE49-F238E27FC236}">
                <a16:creationId xmlns:a16="http://schemas.microsoft.com/office/drawing/2014/main" id="{989C6F53-55F4-5DD2-1F78-36F5C38DD679}"/>
              </a:ext>
            </a:extLst>
          </p:cNvPr>
          <p:cNvSpPr/>
          <p:nvPr/>
        </p:nvSpPr>
        <p:spPr>
          <a:xfrm>
            <a:off x="4844428" y="5105523"/>
            <a:ext cx="2016000" cy="46800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ea typeface="나눔고딕" panose="020D0604000000000000" pitchFamily="50" charset="-127"/>
              </a:rPr>
              <a:t>② 부분 별 명칭</a:t>
            </a:r>
          </a:p>
        </p:txBody>
      </p:sp>
      <p:sp>
        <p:nvSpPr>
          <p:cNvPr id="11" name="순서도: 수행의 시작/종료 10">
            <a:extLst>
              <a:ext uri="{FF2B5EF4-FFF2-40B4-BE49-F238E27FC236}">
                <a16:creationId xmlns:a16="http://schemas.microsoft.com/office/drawing/2014/main" id="{4193755A-D24A-4F4C-4356-3E601C91812B}"/>
              </a:ext>
            </a:extLst>
          </p:cNvPr>
          <p:cNvSpPr/>
          <p:nvPr/>
        </p:nvSpPr>
        <p:spPr>
          <a:xfrm>
            <a:off x="4846777" y="5856352"/>
            <a:ext cx="2016000" cy="46800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ea typeface="나눔고딕" panose="020D0604000000000000" pitchFamily="50" charset="-127"/>
              </a:rPr>
              <a:t>③ 부분 별 명칭</a:t>
            </a:r>
          </a:p>
        </p:txBody>
      </p:sp>
      <p:sp>
        <p:nvSpPr>
          <p:cNvPr id="12" name="순서도: 수행의 시작/종료 11">
            <a:extLst>
              <a:ext uri="{FF2B5EF4-FFF2-40B4-BE49-F238E27FC236}">
                <a16:creationId xmlns:a16="http://schemas.microsoft.com/office/drawing/2014/main" id="{70CCE59E-C26C-0B22-B745-B96D5EFB123F}"/>
              </a:ext>
            </a:extLst>
          </p:cNvPr>
          <p:cNvSpPr/>
          <p:nvPr/>
        </p:nvSpPr>
        <p:spPr>
          <a:xfrm>
            <a:off x="4833330" y="4411398"/>
            <a:ext cx="2016000" cy="46800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ea typeface="나눔고딕" panose="020D0604000000000000" pitchFamily="50" charset="-127"/>
              </a:rPr>
              <a:t>① 부분 별 명칭</a:t>
            </a: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1BB14C61-7276-6382-D140-2D1704668ECB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114666" y="5339523"/>
            <a:ext cx="1729762" cy="1706"/>
          </a:xfrm>
          <a:prstGeom prst="bentConnector3">
            <a:avLst>
              <a:gd name="adj1" fmla="val 50000"/>
            </a:avLst>
          </a:prstGeom>
          <a:ln w="38100">
            <a:solidFill>
              <a:srgbClr val="48BDE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49008D15-22F0-8EB0-7EB0-AE8732BE8249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643314" y="4645398"/>
            <a:ext cx="3190016" cy="596139"/>
          </a:xfrm>
          <a:prstGeom prst="bentConnector3">
            <a:avLst>
              <a:gd name="adj1" fmla="val 21"/>
            </a:avLst>
          </a:prstGeom>
          <a:ln w="38100">
            <a:solidFill>
              <a:srgbClr val="48BDE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787CE95B-4109-7033-B0FE-142F42CD8F7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677065" y="5935463"/>
            <a:ext cx="1169712" cy="154889"/>
          </a:xfrm>
          <a:prstGeom prst="bentConnector3">
            <a:avLst>
              <a:gd name="adj1" fmla="val 50000"/>
            </a:avLst>
          </a:prstGeom>
          <a:ln w="38100">
            <a:solidFill>
              <a:srgbClr val="48BDE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ABF7ABA-DFE4-984C-A1F0-BC7ECB223322}"/>
              </a:ext>
            </a:extLst>
          </p:cNvPr>
          <p:cNvSpPr txBox="1"/>
          <p:nvPr/>
        </p:nvSpPr>
        <p:spPr>
          <a:xfrm>
            <a:off x="755172" y="7293012"/>
            <a:ext cx="1305165" cy="2316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사용대상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en-US" altLang="ko-KR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목적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endParaRPr lang="en-US" altLang="ko-KR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특징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예상비용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endParaRPr lang="en-US" altLang="ko-KR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예상시간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endParaRPr lang="en-US" altLang="ko-KR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제작방법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사용방법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29559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2AD1478-9E2A-90A7-A2E2-804AB4A30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553840"/>
              </p:ext>
            </p:extLst>
          </p:nvPr>
        </p:nvGraphicFramePr>
        <p:xfrm>
          <a:off x="476773" y="3726563"/>
          <a:ext cx="6650168" cy="6444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072">
                  <a:extLst>
                    <a:ext uri="{9D8B030D-6E8A-4147-A177-3AD203B41FA5}">
                      <a16:colId xmlns:a16="http://schemas.microsoft.com/office/drawing/2014/main" val="66212336"/>
                    </a:ext>
                  </a:extLst>
                </a:gridCol>
                <a:gridCol w="1392461">
                  <a:extLst>
                    <a:ext uri="{9D8B030D-6E8A-4147-A177-3AD203B41FA5}">
                      <a16:colId xmlns:a16="http://schemas.microsoft.com/office/drawing/2014/main" val="1565004753"/>
                    </a:ext>
                  </a:extLst>
                </a:gridCol>
                <a:gridCol w="2488446">
                  <a:extLst>
                    <a:ext uri="{9D8B030D-6E8A-4147-A177-3AD203B41FA5}">
                      <a16:colId xmlns:a16="http://schemas.microsoft.com/office/drawing/2014/main" val="3796647581"/>
                    </a:ext>
                  </a:extLst>
                </a:gridCol>
                <a:gridCol w="562450">
                  <a:extLst>
                    <a:ext uri="{9D8B030D-6E8A-4147-A177-3AD203B41FA5}">
                      <a16:colId xmlns:a16="http://schemas.microsoft.com/office/drawing/2014/main" val="3936771735"/>
                    </a:ext>
                  </a:extLst>
                </a:gridCol>
                <a:gridCol w="1032739">
                  <a:extLst>
                    <a:ext uri="{9D8B030D-6E8A-4147-A177-3AD203B41FA5}">
                      <a16:colId xmlns:a16="http://schemas.microsoft.com/office/drawing/2014/main" val="3519536641"/>
                    </a:ext>
                  </a:extLst>
                </a:gridCol>
              </a:tblGrid>
              <a:tr h="6000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pc="-150" dirty="0">
                          <a:ea typeface="나눔고딕" panose="020D0604000000000000" pitchFamily="50" charset="-127"/>
                        </a:rPr>
                        <a:t>관련 사진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pc="-150" dirty="0" err="1">
                          <a:ea typeface="나눔고딕" panose="020D0604000000000000" pitchFamily="50" charset="-127"/>
                        </a:rPr>
                        <a:t>재료명</a:t>
                      </a:r>
                      <a:endParaRPr lang="ko-KR" altLang="en-US" sz="1100" spc="-1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1200" spc="-150" dirty="0">
                          <a:solidFill>
                            <a:schemeClr val="lt1"/>
                          </a:solidFill>
                          <a:latin typeface="+mn-lt"/>
                          <a:ea typeface="나눔고딕" panose="020D0604000000000000" pitchFamily="50" charset="-127"/>
                          <a:cs typeface="+mn-cs"/>
                        </a:rPr>
                        <a:t>규격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1200" spc="-150" dirty="0">
                          <a:solidFill>
                            <a:schemeClr val="lt1"/>
                          </a:solidFill>
                          <a:latin typeface="+mn-lt"/>
                          <a:ea typeface="나눔고딕" panose="020D0604000000000000" pitchFamily="50" charset="-127"/>
                          <a:cs typeface="+mn-cs"/>
                        </a:rPr>
                        <a:t>수량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pc="-150" dirty="0">
                          <a:ea typeface="나눔고딕" panose="020D0604000000000000" pitchFamily="50" charset="-127"/>
                        </a:rPr>
                        <a:t>획득방법</a:t>
                      </a:r>
                      <a:endParaRPr lang="en-US" altLang="ko-KR" sz="1100" spc="-150" dirty="0"/>
                    </a:p>
                    <a:p>
                      <a:pPr algn="ctr" latinLnBrk="1"/>
                      <a:r>
                        <a:rPr lang="en-US" altLang="ko-KR" sz="1100" spc="-150" dirty="0"/>
                        <a:t>(</a:t>
                      </a:r>
                      <a:r>
                        <a:rPr lang="ko-KR" altLang="en-US" sz="1100" spc="-150" dirty="0"/>
                        <a:t>소요비용</a:t>
                      </a:r>
                      <a:r>
                        <a:rPr lang="en-US" altLang="ko-KR" sz="1100" spc="-150" dirty="0"/>
                        <a:t>)</a:t>
                      </a:r>
                      <a:endParaRPr lang="ko-KR" altLang="en-US" sz="1100" spc="-1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242764"/>
                  </a:ext>
                </a:extLst>
              </a:tr>
              <a:tr h="884289">
                <a:tc>
                  <a:txBody>
                    <a:bodyPr/>
                    <a:lstStyle/>
                    <a:p>
                      <a:pPr algn="ctr" latinLnBrk="1"/>
                      <a:endParaRPr lang="en-US" altLang="ko-KR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054619"/>
                  </a:ext>
                </a:extLst>
              </a:tr>
              <a:tr h="993913">
                <a:tc>
                  <a:txBody>
                    <a:bodyPr/>
                    <a:lstStyle/>
                    <a:p>
                      <a:pPr algn="ctr" latinLnBrk="1"/>
                      <a:endParaRPr lang="en-US" altLang="ko-KR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799516"/>
                  </a:ext>
                </a:extLst>
              </a:tr>
              <a:tr h="905404"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latinLnBrk="1">
                        <a:buFont typeface="Arial" panose="020B0604020202020204" pitchFamily="34" charset="0"/>
                        <a:buChar char="•"/>
                      </a:pPr>
                      <a:endParaRPr lang="ko-KR" altLang="en-US" sz="1100" b="1" spc="0" dirty="0">
                        <a:solidFill>
                          <a:srgbClr val="FF0000"/>
                        </a:solidFill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100" spc="0" dirty="0">
                        <a:ea typeface="나눔고딕" panose="020D0604000000000000" pitchFamily="50" charset="-127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13456"/>
                  </a:ext>
                </a:extLst>
              </a:tr>
              <a:tr h="1020417"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100" spc="0" dirty="0">
                        <a:ea typeface="나눔고딕" panose="020D0604000000000000" pitchFamily="50" charset="-127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773538"/>
                  </a:ext>
                </a:extLst>
              </a:tr>
              <a:tr h="1020417"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100" spc="0" dirty="0">
                        <a:ea typeface="나눔고딕" panose="020D0604000000000000" pitchFamily="50" charset="-127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600083"/>
                  </a:ext>
                </a:extLst>
              </a:tr>
              <a:tr h="1020417"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100" spc="0" dirty="0">
                        <a:ea typeface="나눔고딕" panose="020D0604000000000000" pitchFamily="50" charset="-127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308603"/>
                  </a:ext>
                </a:extLst>
              </a:tr>
            </a:tbl>
          </a:graphicData>
        </a:graphic>
      </p:graphicFrame>
      <p:sp>
        <p:nvSpPr>
          <p:cNvPr id="3" name="제목 17">
            <a:extLst>
              <a:ext uri="{FF2B5EF4-FFF2-40B4-BE49-F238E27FC236}">
                <a16:creationId xmlns:a16="http://schemas.microsoft.com/office/drawing/2014/main" id="{7A75C654-48BB-0ED2-B72D-88DB3F350EE6}"/>
              </a:ext>
            </a:extLst>
          </p:cNvPr>
          <p:cNvSpPr txBox="1">
            <a:spLocks/>
          </p:cNvSpPr>
          <p:nvPr/>
        </p:nvSpPr>
        <p:spPr>
          <a:xfrm>
            <a:off x="476773" y="3049174"/>
            <a:ext cx="5753850" cy="510382"/>
          </a:xfrm>
          <a:prstGeom prst="rect">
            <a:avLst/>
          </a:prstGeom>
        </p:spPr>
        <p:txBody>
          <a:bodyPr anchor="ctr"/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2400" b="1" dirty="0">
                <a:ea typeface="나눔고딕" panose="020D0604000000000000" pitchFamily="50" charset="-127"/>
              </a:rPr>
              <a:t> </a:t>
            </a:r>
            <a:r>
              <a:rPr lang="en-US" altLang="ko-KR" sz="2400" b="1" dirty="0">
                <a:ea typeface="나눔고딕" panose="020D0604000000000000" pitchFamily="50" charset="-127"/>
              </a:rPr>
              <a:t>‘</a:t>
            </a:r>
            <a:r>
              <a:rPr lang="ko-KR" altLang="en-US" sz="2400" b="1" dirty="0">
                <a:ea typeface="나눔고딕" panose="020D0604000000000000" pitchFamily="50" charset="-127"/>
              </a:rPr>
              <a:t>보조기기 이름</a:t>
            </a:r>
            <a:r>
              <a:rPr lang="en-US" altLang="ko-KR" sz="2400" b="1" dirty="0">
                <a:ea typeface="나눔고딕" panose="020D0604000000000000" pitchFamily="50" charset="-127"/>
              </a:rPr>
              <a:t>’_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필요 재료</a:t>
            </a:r>
            <a:endParaRPr lang="ko-Kore-KR" altLang="en-US" sz="2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736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7">
            <a:extLst>
              <a:ext uri="{FF2B5EF4-FFF2-40B4-BE49-F238E27FC236}">
                <a16:creationId xmlns:a16="http://schemas.microsoft.com/office/drawing/2014/main" id="{19444C34-4AF3-1970-6E1F-EEE474B1D83F}"/>
              </a:ext>
            </a:extLst>
          </p:cNvPr>
          <p:cNvSpPr txBox="1">
            <a:spLocks/>
          </p:cNvSpPr>
          <p:nvPr/>
        </p:nvSpPr>
        <p:spPr>
          <a:xfrm>
            <a:off x="476773" y="3049174"/>
            <a:ext cx="5753850" cy="510382"/>
          </a:xfrm>
          <a:prstGeom prst="rect">
            <a:avLst/>
          </a:prstGeom>
        </p:spPr>
        <p:txBody>
          <a:bodyPr anchor="ctr"/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2400" b="1" dirty="0">
                <a:ea typeface="나눔고딕" panose="020D0604000000000000" pitchFamily="50" charset="-127"/>
              </a:rPr>
              <a:t> </a:t>
            </a:r>
            <a:r>
              <a:rPr lang="en-US" altLang="ko-KR" sz="2400" b="1" dirty="0">
                <a:ea typeface="나눔고딕" panose="020D0604000000000000" pitchFamily="50" charset="-127"/>
              </a:rPr>
              <a:t>‘</a:t>
            </a:r>
            <a:r>
              <a:rPr lang="ko-KR" altLang="en-US" sz="2400" b="1" dirty="0">
                <a:ea typeface="나눔고딕" panose="020D0604000000000000" pitchFamily="50" charset="-127"/>
              </a:rPr>
              <a:t>보조기기 이름</a:t>
            </a:r>
            <a:r>
              <a:rPr lang="en-US" altLang="ko-KR" sz="2400" b="1" dirty="0">
                <a:ea typeface="나눔고딕" panose="020D0604000000000000" pitchFamily="50" charset="-127"/>
              </a:rPr>
              <a:t>’_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필요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공구 및 장비</a:t>
            </a:r>
            <a:endParaRPr lang="ko-Kore-KR" altLang="en-US" sz="2000" b="1" dirty="0">
              <a:latin typeface="+mn-ea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061E57F-AD3B-97EB-A59A-0CADF346E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82929"/>
              </p:ext>
            </p:extLst>
          </p:nvPr>
        </p:nvGraphicFramePr>
        <p:xfrm>
          <a:off x="476773" y="3731011"/>
          <a:ext cx="6663616" cy="644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88">
                  <a:extLst>
                    <a:ext uri="{9D8B030D-6E8A-4147-A177-3AD203B41FA5}">
                      <a16:colId xmlns:a16="http://schemas.microsoft.com/office/drawing/2014/main" val="870201553"/>
                    </a:ext>
                  </a:extLst>
                </a:gridCol>
                <a:gridCol w="1728288">
                  <a:extLst>
                    <a:ext uri="{9D8B030D-6E8A-4147-A177-3AD203B41FA5}">
                      <a16:colId xmlns:a16="http://schemas.microsoft.com/office/drawing/2014/main" val="1565004753"/>
                    </a:ext>
                  </a:extLst>
                </a:gridCol>
                <a:gridCol w="3207040">
                  <a:extLst>
                    <a:ext uri="{9D8B030D-6E8A-4147-A177-3AD203B41FA5}">
                      <a16:colId xmlns:a16="http://schemas.microsoft.com/office/drawing/2014/main" val="3796647581"/>
                    </a:ext>
                  </a:extLst>
                </a:gridCol>
              </a:tblGrid>
              <a:tr h="2872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ea typeface="나눔고딕" panose="020D0604000000000000" pitchFamily="50" charset="-127"/>
                        </a:rPr>
                        <a:t>관련 사진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ea typeface="나눔고딕" panose="020D0604000000000000" pitchFamily="50" charset="-127"/>
                        </a:rPr>
                        <a:t>공구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 err="1"/>
                        <a:t>장비명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나눔고딕" panose="020D0604000000000000" pitchFamily="50" charset="-127"/>
                          <a:cs typeface="+mn-cs"/>
                        </a:rPr>
                        <a:t>규격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242764"/>
                  </a:ext>
                </a:extLst>
              </a:tr>
              <a:tr h="104832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054619"/>
                  </a:ext>
                </a:extLst>
              </a:tr>
              <a:tr h="10209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676932"/>
                  </a:ext>
                </a:extLst>
              </a:tr>
              <a:tr h="10209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577239"/>
                  </a:ext>
                </a:extLst>
              </a:tr>
              <a:tr h="10209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534242"/>
                  </a:ext>
                </a:extLst>
              </a:tr>
              <a:tr h="10209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278582"/>
                  </a:ext>
                </a:extLst>
              </a:tr>
              <a:tr h="10209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01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76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화살표: 오각형 1">
            <a:extLst>
              <a:ext uri="{FF2B5EF4-FFF2-40B4-BE49-F238E27FC236}">
                <a16:creationId xmlns:a16="http://schemas.microsoft.com/office/drawing/2014/main" id="{6942E3A3-9BC0-A020-F2A0-D24672EF4CF3}"/>
              </a:ext>
            </a:extLst>
          </p:cNvPr>
          <p:cNvSpPr/>
          <p:nvPr/>
        </p:nvSpPr>
        <p:spPr>
          <a:xfrm>
            <a:off x="376561" y="3044588"/>
            <a:ext cx="2265682" cy="331491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1-1.  ‘ OOOOO ’</a:t>
            </a:r>
            <a:endParaRPr lang="ko-KR" altLang="en-US" sz="1400" b="1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B3586-E29C-18B6-B289-8626BE979D01}"/>
              </a:ext>
            </a:extLst>
          </p:cNvPr>
          <p:cNvSpPr txBox="1"/>
          <p:nvPr/>
        </p:nvSpPr>
        <p:spPr>
          <a:xfrm>
            <a:off x="425742" y="3500458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>
                <a:ea typeface="나눔고딕" panose="020D0604000000000000" pitchFamily="50" charset="-127"/>
              </a:rPr>
              <a:t>OOOOOO</a:t>
            </a:r>
            <a:endParaRPr lang="ko-KR" altLang="en-US" sz="1400" b="1" dirty="0"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6236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208</TotalTime>
  <Words>72</Words>
  <Application>Microsoft Office PowerPoint</Application>
  <PresentationFormat>사용자 지정</PresentationFormat>
  <Paragraphs>25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나눔고딕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지훈 이</dc:creator>
  <cp:lastModifiedBy>지훈 이</cp:lastModifiedBy>
  <cp:revision>18</cp:revision>
  <dcterms:created xsi:type="dcterms:W3CDTF">2023-09-13T10:26:35Z</dcterms:created>
  <dcterms:modified xsi:type="dcterms:W3CDTF">2023-09-18T08:32:51Z</dcterms:modified>
</cp:coreProperties>
</file>