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5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61158-FDF8-4F88-993D-D948163068F8}" type="datetimeFigureOut">
              <a:rPr lang="ko-KR" altLang="en-US" smtClean="0"/>
              <a:t>2014-11-17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63BF-EC36-45C0-99DD-FFBBF1A8B7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9975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61158-FDF8-4F88-993D-D948163068F8}" type="datetimeFigureOut">
              <a:rPr lang="ko-KR" altLang="en-US" smtClean="0"/>
              <a:t>2014-11-17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63BF-EC36-45C0-99DD-FFBBF1A8B7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5200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61158-FDF8-4F88-993D-D948163068F8}" type="datetimeFigureOut">
              <a:rPr lang="ko-KR" altLang="en-US" smtClean="0"/>
              <a:t>2014-11-17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63BF-EC36-45C0-99DD-FFBBF1A8B7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1804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61158-FDF8-4F88-993D-D948163068F8}" type="datetimeFigureOut">
              <a:rPr lang="ko-KR" altLang="en-US" smtClean="0"/>
              <a:t>2014-11-17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63BF-EC36-45C0-99DD-FFBBF1A8B7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74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61158-FDF8-4F88-993D-D948163068F8}" type="datetimeFigureOut">
              <a:rPr lang="ko-KR" altLang="en-US" smtClean="0"/>
              <a:t>2014-11-17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63BF-EC36-45C0-99DD-FFBBF1A8B7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2438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61158-FDF8-4F88-993D-D948163068F8}" type="datetimeFigureOut">
              <a:rPr lang="ko-KR" altLang="en-US" smtClean="0"/>
              <a:t>2014-11-17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63BF-EC36-45C0-99DD-FFBBF1A8B7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4847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61158-FDF8-4F88-993D-D948163068F8}" type="datetimeFigureOut">
              <a:rPr lang="ko-KR" altLang="en-US" smtClean="0"/>
              <a:t>2014-11-17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63BF-EC36-45C0-99DD-FFBBF1A8B7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6183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61158-FDF8-4F88-993D-D948163068F8}" type="datetimeFigureOut">
              <a:rPr lang="ko-KR" altLang="en-US" smtClean="0"/>
              <a:t>2014-11-17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63BF-EC36-45C0-99DD-FFBBF1A8B7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5113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61158-FDF8-4F88-993D-D948163068F8}" type="datetimeFigureOut">
              <a:rPr lang="ko-KR" altLang="en-US" smtClean="0"/>
              <a:t>2014-11-17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63BF-EC36-45C0-99DD-FFBBF1A8B7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6642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61158-FDF8-4F88-993D-D948163068F8}" type="datetimeFigureOut">
              <a:rPr lang="ko-KR" altLang="en-US" smtClean="0"/>
              <a:t>2014-11-17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63BF-EC36-45C0-99DD-FFBBF1A8B7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365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61158-FDF8-4F88-993D-D948163068F8}" type="datetimeFigureOut">
              <a:rPr lang="ko-KR" altLang="en-US" smtClean="0"/>
              <a:t>2014-11-17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363BF-EC36-45C0-99DD-FFBBF1A8B7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4773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61158-FDF8-4F88-993D-D948163068F8}" type="datetimeFigureOut">
              <a:rPr lang="ko-KR" altLang="en-US" smtClean="0"/>
              <a:t>2014-11-17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363BF-EC36-45C0-99DD-FFBBF1A8B7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7962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6752" y="404664"/>
            <a:ext cx="6262464" cy="675506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[ </a:t>
            </a:r>
            <a:r>
              <a:rPr lang="ko-KR" altLang="en-US" dirty="0" smtClean="0"/>
              <a:t>제작실 위치 </a:t>
            </a:r>
            <a:r>
              <a:rPr lang="en-US" altLang="ko-KR" dirty="0" smtClean="0"/>
              <a:t>]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22865"/>
            <a:ext cx="6660232" cy="53185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75856" y="2574993"/>
            <a:ext cx="1152128" cy="27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o-KR" altLang="en-US" sz="1200" dirty="0" smtClean="0"/>
              <a:t>재활과학대학</a:t>
            </a:r>
            <a:endParaRPr lang="ko-KR" altLang="en-US" sz="1200" dirty="0"/>
          </a:p>
        </p:txBody>
      </p:sp>
      <p:sp>
        <p:nvSpPr>
          <p:cNvPr id="5" name="타원 4"/>
          <p:cNvSpPr/>
          <p:nvPr/>
        </p:nvSpPr>
        <p:spPr>
          <a:xfrm>
            <a:off x="2987824" y="3583105"/>
            <a:ext cx="504056" cy="49901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연결선 7"/>
          <p:cNvCxnSpPr>
            <a:stCxn id="5" idx="7"/>
          </p:cNvCxnSpPr>
          <p:nvPr/>
        </p:nvCxnSpPr>
        <p:spPr>
          <a:xfrm>
            <a:off x="3418063" y="3656183"/>
            <a:ext cx="4034257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463754" y="3517683"/>
            <a:ext cx="1500733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o-KR" altLang="en-US" sz="1200" dirty="0" smtClean="0"/>
              <a:t>보조기구 디자인 및 제작실습실</a:t>
            </a:r>
            <a:endParaRPr lang="en-US" altLang="ko-KR" sz="1200" dirty="0" smtClean="0"/>
          </a:p>
        </p:txBody>
      </p:sp>
    </p:spTree>
    <p:extLst>
      <p:ext uri="{BB962C8B-B14F-4D97-AF65-F5344CB8AC3E}">
        <p14:creationId xmlns:p14="http://schemas.microsoft.com/office/powerpoint/2010/main" val="541770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9</Words>
  <Application>Microsoft Office PowerPoint</Application>
  <PresentationFormat>화면 슬라이드 쇼(4:3)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[ 제작실 위치 ]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Soo</dc:creator>
  <cp:lastModifiedBy>Soo</cp:lastModifiedBy>
  <cp:revision>3</cp:revision>
  <cp:lastPrinted>2014-11-17T04:21:30Z</cp:lastPrinted>
  <dcterms:created xsi:type="dcterms:W3CDTF">2014-11-17T02:43:54Z</dcterms:created>
  <dcterms:modified xsi:type="dcterms:W3CDTF">2014-11-17T04:22:45Z</dcterms:modified>
</cp:coreProperties>
</file>