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6922750" cy="50766663"/>
  <p:notesSz cx="9144000" cy="6858000"/>
  <p:defaultTextStyle>
    <a:defPPr>
      <a:defRPr lang="ko-KR"/>
    </a:defPPr>
    <a:lvl1pPr marL="0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1pPr>
    <a:lvl2pPr marL="1933810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2pPr>
    <a:lvl3pPr marL="3867619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3pPr>
    <a:lvl4pPr marL="5801429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4pPr>
    <a:lvl5pPr marL="7735239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5pPr>
    <a:lvl6pPr marL="966904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6pPr>
    <a:lvl7pPr marL="1160285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7pPr>
    <a:lvl8pPr marL="1353666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8pPr>
    <a:lvl9pPr marL="1547047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040" y="11382"/>
      </p:cViewPr>
      <p:guideLst>
        <p:guide orient="horz" pos="15990"/>
        <p:guide pos="53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3867619" rtl="0" eaLnBrk="1" latinLnBrk="1" hangingPunct="1">
        <a:spcBef>
          <a:spcPct val="0"/>
        </a:spcBef>
        <a:buNone/>
        <a:defRPr sz="9600" b="1" kern="1200" baseline="0">
          <a:solidFill>
            <a:schemeClr val="tx1"/>
          </a:solidFill>
          <a:effectLst/>
          <a:latin typeface="HY바다L" pitchFamily="18" charset="-127"/>
          <a:ea typeface="HY바다L" pitchFamily="18" charset="-127"/>
          <a:cs typeface="+mj-cs"/>
        </a:defRPr>
      </a:lvl1pPr>
    </p:titleStyle>
    <p:bodyStyle>
      <a:lvl1pPr marL="1450357" indent="-1450357" algn="l" defTabSz="3867619" rtl="0" eaLnBrk="1" latinLnBrk="1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3142441" indent="-1208632" algn="l" defTabSz="3867619" rtl="0" eaLnBrk="1" latinLnBrk="1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4834524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6768334" indent="-966905" algn="l" defTabSz="3867619" rtl="0" eaLnBrk="1" latinLnBrk="1" hangingPunct="1">
        <a:spcBef>
          <a:spcPct val="20000"/>
        </a:spcBef>
        <a:buFont typeface="Arial" pitchFamily="34" charset="0"/>
        <a:buChar char="–"/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8702144" indent="-966905" algn="l" defTabSz="3867619" rtl="0" eaLnBrk="1" latinLnBrk="1" hangingPunct="1">
        <a:spcBef>
          <a:spcPct val="20000"/>
        </a:spcBef>
        <a:buFont typeface="Arial" pitchFamily="34" charset="0"/>
        <a:buChar char="»"/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10635953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569763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4503573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6437382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933810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867619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801429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735239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66904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60285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53666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547047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오각형 3"/>
          <p:cNvSpPr/>
          <p:nvPr/>
        </p:nvSpPr>
        <p:spPr>
          <a:xfrm>
            <a:off x="1080000" y="5040000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err="1" smtClean="0"/>
              <a:t>작품명</a:t>
            </a:r>
            <a:endParaRPr lang="ko-KR" altLang="en-US" sz="6000" dirty="0"/>
          </a:p>
        </p:txBody>
      </p:sp>
      <p:sp>
        <p:nvSpPr>
          <p:cNvPr id="5" name="오각형 4"/>
          <p:cNvSpPr/>
          <p:nvPr/>
        </p:nvSpPr>
        <p:spPr>
          <a:xfrm>
            <a:off x="1116559" y="9720000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목</a:t>
            </a:r>
            <a:r>
              <a:rPr lang="ko-KR" altLang="en-US" sz="6000" dirty="0"/>
              <a:t>적 </a:t>
            </a:r>
            <a:r>
              <a:rPr lang="ko-KR" altLang="en-US" sz="6000" dirty="0" smtClean="0"/>
              <a:t>및 필요성</a:t>
            </a:r>
            <a:endParaRPr lang="ko-KR" altLang="en-US" sz="6000" dirty="0"/>
          </a:p>
        </p:txBody>
      </p:sp>
      <p:sp>
        <p:nvSpPr>
          <p:cNvPr id="6" name="오각형 5"/>
          <p:cNvSpPr/>
          <p:nvPr/>
        </p:nvSpPr>
        <p:spPr>
          <a:xfrm>
            <a:off x="1116559" y="18689936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디자인 및 제작</a:t>
            </a:r>
            <a:endParaRPr lang="ko-KR" altLang="en-US" sz="6000" dirty="0"/>
          </a:p>
        </p:txBody>
      </p:sp>
      <p:sp>
        <p:nvSpPr>
          <p:cNvPr id="7" name="오각형 6"/>
          <p:cNvSpPr/>
          <p:nvPr/>
        </p:nvSpPr>
        <p:spPr>
          <a:xfrm>
            <a:off x="1116559" y="27819042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사용 대상자</a:t>
            </a:r>
            <a:endParaRPr lang="ko-KR" altLang="en-US" sz="6000" dirty="0"/>
          </a:p>
        </p:txBody>
      </p:sp>
      <p:sp>
        <p:nvSpPr>
          <p:cNvPr id="8" name="오각형 7"/>
          <p:cNvSpPr/>
          <p:nvPr/>
        </p:nvSpPr>
        <p:spPr>
          <a:xfrm>
            <a:off x="1116558" y="32709727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사용 및 평가 방법</a:t>
            </a:r>
            <a:endParaRPr lang="ko-KR" altLang="en-US" sz="6000" dirty="0"/>
          </a:p>
        </p:txBody>
      </p:sp>
      <p:sp>
        <p:nvSpPr>
          <p:cNvPr id="9" name="오각형 8"/>
          <p:cNvSpPr/>
          <p:nvPr/>
        </p:nvSpPr>
        <p:spPr>
          <a:xfrm>
            <a:off x="1080000" y="40505011"/>
            <a:ext cx="684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적용 및 평가 결과 </a:t>
            </a:r>
            <a:endParaRPr lang="ko-KR" altLang="en-US" sz="600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972543" y="6840000"/>
            <a:ext cx="14940000" cy="180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6600" dirty="0" smtClean="0">
              <a:solidFill>
                <a:schemeClr val="tx1"/>
              </a:solidFill>
              <a:latin typeface="HY나무B" pitchFamily="18" charset="-127"/>
              <a:ea typeface="HY나무B" pitchFamily="18" charset="-127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972543" y="11520000"/>
            <a:ext cx="14940000" cy="180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endParaRPr lang="en-US" altLang="ko-KR" sz="3200" dirty="0" smtClean="0">
              <a:solidFill>
                <a:schemeClr val="tx1"/>
              </a:solidFill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116559" y="20917992"/>
            <a:ext cx="6672742" cy="618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2800" dirty="0" smtClean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  <a:p>
            <a:pPr algn="ctr"/>
            <a:r>
              <a:rPr lang="ko-KR" altLang="en-US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사진</a:t>
            </a:r>
            <a:endParaRPr lang="en-US" altLang="ko-KR" sz="2800" dirty="0" smtClean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972543" y="30047099"/>
            <a:ext cx="14940000" cy="174075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800" dirty="0" smtClean="0">
              <a:solidFill>
                <a:schemeClr val="tx1"/>
              </a:solidFill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972543" y="34709182"/>
            <a:ext cx="14940000" cy="546181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buAutoNum type="arabicPeriod"/>
            </a:pPr>
            <a:endParaRPr lang="en-US" altLang="ko-KR" sz="4000" b="1" dirty="0" smtClean="0">
              <a:solidFill>
                <a:schemeClr val="tx1"/>
              </a:solidFill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8989433" y="20917992"/>
            <a:ext cx="6672742" cy="618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사진</a:t>
            </a:r>
            <a:endParaRPr lang="ko-KR" altLang="en-US" sz="2800" dirty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17" name="제목 개체 틀 1"/>
          <p:cNvSpPr txBox="1">
            <a:spLocks/>
          </p:cNvSpPr>
          <p:nvPr/>
        </p:nvSpPr>
        <p:spPr>
          <a:xfrm>
            <a:off x="990960" y="434939"/>
            <a:ext cx="4470019" cy="2088232"/>
          </a:xfrm>
          <a:prstGeom prst="rect">
            <a:avLst/>
          </a:prstGeom>
        </p:spPr>
        <p:txBody>
          <a:bodyPr vert="horz" lIns="386762" tIns="193381" rIns="386762" bIns="193381" rtlCol="0" anchor="ctr">
            <a:noAutofit/>
          </a:bodyPr>
          <a:lstStyle/>
          <a:p>
            <a:pPr marL="0" marR="0" lvl="0" indent="0" defTabSz="3867619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바다L" pitchFamily="18" charset="-127"/>
                <a:ea typeface="HY바다L" pitchFamily="18" charset="-127"/>
                <a:cs typeface="+mj-cs"/>
              </a:rPr>
              <a:t>2014</a:t>
            </a:r>
            <a:endParaRPr kumimoji="0" lang="ko-KR" altLang="en-US" sz="9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바다L" pitchFamily="18" charset="-127"/>
              <a:ea typeface="HY바다L" pitchFamily="18" charset="-127"/>
              <a:cs typeface="+mj-cs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" y="1951667"/>
            <a:ext cx="169227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0000" b="1" dirty="0" smtClean="0">
                <a:latin typeface="HY바다L" pitchFamily="18" charset="-127"/>
                <a:ea typeface="HY바다L" pitchFamily="18" charset="-127"/>
              </a:rPr>
              <a:t>   제</a:t>
            </a:r>
            <a:r>
              <a:rPr lang="en-US" altLang="ko-KR" sz="10000" b="1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10000" b="1" dirty="0" smtClean="0">
                <a:latin typeface="HY바다L" pitchFamily="18" charset="-127"/>
                <a:ea typeface="HY바다L" pitchFamily="18" charset="-127"/>
              </a:rPr>
              <a:t>11</a:t>
            </a:r>
            <a:r>
              <a:rPr lang="ko-KR" altLang="en-US" sz="10000" b="1" dirty="0" smtClean="0">
                <a:latin typeface="HY바다L" pitchFamily="18" charset="-127"/>
                <a:ea typeface="HY바다L" pitchFamily="18" charset="-127"/>
              </a:rPr>
              <a:t>회 </a:t>
            </a:r>
            <a:r>
              <a:rPr lang="ko-KR" altLang="en-US" sz="10000" b="1" dirty="0" smtClean="0">
                <a:latin typeface="HY바다L" pitchFamily="18" charset="-127"/>
                <a:ea typeface="HY바다L" pitchFamily="18" charset="-127"/>
              </a:rPr>
              <a:t>재활공학과</a:t>
            </a:r>
            <a:endParaRPr lang="en-US" altLang="ko-KR" sz="10000" b="1" dirty="0" smtClean="0">
              <a:latin typeface="HY바다L" pitchFamily="18" charset="-127"/>
              <a:ea typeface="HY바다L" pitchFamily="18" charset="-127"/>
            </a:endParaRPr>
          </a:p>
          <a:p>
            <a:pPr algn="ctr">
              <a:lnSpc>
                <a:spcPct val="80000"/>
              </a:lnSpc>
            </a:pPr>
            <a:r>
              <a:rPr lang="ko-KR" altLang="en-US" sz="10000" b="1" dirty="0" smtClean="0">
                <a:latin typeface="HY바다L" pitchFamily="18" charset="-127"/>
                <a:ea typeface="HY바다L" pitchFamily="18" charset="-127"/>
              </a:rPr>
              <a:t>                  학술콘테스트</a:t>
            </a:r>
            <a:endParaRPr lang="ko-KR" altLang="en-US" sz="10000" b="1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21" name="오각형 20"/>
          <p:cNvSpPr/>
          <p:nvPr/>
        </p:nvSpPr>
        <p:spPr>
          <a:xfrm>
            <a:off x="1116559" y="14400000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팀 구성원 소개</a:t>
            </a:r>
            <a:endParaRPr lang="ko-KR" altLang="en-US" sz="6000" dirty="0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972543" y="16200000"/>
            <a:ext cx="14940000" cy="186969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0"/>
            <a:r>
              <a:rPr lang="en-US" altLang="ko-KR" sz="4000" dirty="0" smtClean="0">
                <a:solidFill>
                  <a:schemeClr val="tx1"/>
                </a:solidFill>
              </a:rPr>
              <a:t>20600000’</a:t>
            </a:r>
            <a:r>
              <a:rPr lang="ko-KR" altLang="en-US" sz="4000" dirty="0" smtClean="0">
                <a:solidFill>
                  <a:schemeClr val="tx1"/>
                </a:solidFill>
              </a:rPr>
              <a:t> </a:t>
            </a:r>
            <a:r>
              <a:rPr lang="ko-KR" altLang="en-US" sz="4000" dirty="0" err="1" smtClean="0">
                <a:solidFill>
                  <a:schemeClr val="tx1"/>
                </a:solidFill>
              </a:rPr>
              <a:t>장운헌</a:t>
            </a:r>
            <a:r>
              <a:rPr lang="en-US" altLang="ko-KR" sz="4000" dirty="0" smtClean="0">
                <a:solidFill>
                  <a:schemeClr val="tx1"/>
                </a:solidFill>
              </a:rPr>
              <a:t>(</a:t>
            </a:r>
            <a:r>
              <a:rPr lang="ko-KR" altLang="en-US" sz="4000" dirty="0" smtClean="0">
                <a:solidFill>
                  <a:schemeClr val="tx1"/>
                </a:solidFill>
              </a:rPr>
              <a:t>팀장</a:t>
            </a:r>
            <a:r>
              <a:rPr lang="en-US" altLang="ko-KR" sz="4000" dirty="0" smtClean="0">
                <a:solidFill>
                  <a:schemeClr val="tx1"/>
                </a:solidFill>
              </a:rPr>
              <a:t>) </a:t>
            </a:r>
            <a:r>
              <a:rPr lang="en-US" altLang="ko-KR" sz="4000" dirty="0" smtClean="0">
                <a:solidFill>
                  <a:srgbClr val="FF0000"/>
                </a:solidFill>
                <a:sym typeface="Wingdings" pitchFamily="2" charset="2"/>
              </a:rPr>
              <a:t>------- </a:t>
            </a:r>
            <a:r>
              <a:rPr lang="ko-KR" altLang="en-US" sz="4000" dirty="0" smtClean="0">
                <a:solidFill>
                  <a:srgbClr val="FF0000"/>
                </a:solidFill>
                <a:sym typeface="Wingdings" pitchFamily="2" charset="2"/>
              </a:rPr>
              <a:t>학번을 다 안다면</a:t>
            </a:r>
            <a:endParaRPr lang="en-US" altLang="ko-KR" sz="4000" dirty="0" smtClean="0">
              <a:solidFill>
                <a:srgbClr val="FF0000"/>
              </a:solidFill>
            </a:endParaRPr>
          </a:p>
          <a:p>
            <a:pPr marL="1800000"/>
            <a:r>
              <a:rPr lang="en-US" altLang="ko-KR" sz="4000" dirty="0" smtClean="0">
                <a:solidFill>
                  <a:schemeClr val="tx1"/>
                </a:solidFill>
              </a:rPr>
              <a:t>06’</a:t>
            </a:r>
            <a:r>
              <a:rPr lang="ko-KR" altLang="en-US" sz="4000" dirty="0" smtClean="0">
                <a:solidFill>
                  <a:schemeClr val="tx1"/>
                </a:solidFill>
              </a:rPr>
              <a:t>학번 우승훈</a:t>
            </a:r>
            <a:r>
              <a:rPr lang="en-US" altLang="ko-KR" sz="4000" dirty="0" smtClean="0">
                <a:solidFill>
                  <a:schemeClr val="tx1"/>
                </a:solidFill>
              </a:rPr>
              <a:t>(</a:t>
            </a:r>
            <a:r>
              <a:rPr lang="ko-KR" altLang="en-US" sz="4000" dirty="0" smtClean="0">
                <a:solidFill>
                  <a:schemeClr val="tx1"/>
                </a:solidFill>
              </a:rPr>
              <a:t>팀원</a:t>
            </a:r>
            <a:r>
              <a:rPr lang="en-US" altLang="ko-KR" sz="4000" dirty="0" smtClean="0">
                <a:solidFill>
                  <a:schemeClr val="tx1"/>
                </a:solidFill>
              </a:rPr>
              <a:t>) </a:t>
            </a:r>
            <a:r>
              <a:rPr lang="en-US" altLang="ko-KR" sz="4000" dirty="0" smtClean="0">
                <a:solidFill>
                  <a:srgbClr val="FF0000"/>
                </a:solidFill>
                <a:sym typeface="Wingdings" pitchFamily="2" charset="2"/>
              </a:rPr>
              <a:t>-------- </a:t>
            </a:r>
            <a:r>
              <a:rPr lang="ko-KR" altLang="en-US" sz="4000" dirty="0" smtClean="0">
                <a:solidFill>
                  <a:srgbClr val="FF0000"/>
                </a:solidFill>
                <a:sym typeface="Wingdings" pitchFamily="2" charset="2"/>
              </a:rPr>
              <a:t>학번을 모른다면</a:t>
            </a:r>
            <a:endParaRPr lang="ko-KR" altLang="en-US" sz="4000" dirty="0">
              <a:solidFill>
                <a:srgbClr val="FF0000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" y="48816003"/>
            <a:ext cx="169227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9600" b="1" dirty="0" smtClean="0">
                <a:latin typeface="HY바다L" pitchFamily="18" charset="-127"/>
                <a:ea typeface="HY바다L" pitchFamily="18" charset="-127"/>
              </a:rPr>
              <a:t>대구대학교 재활공학과</a:t>
            </a:r>
            <a:endParaRPr lang="ko-KR" altLang="en-US" sz="9600" b="1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24" name="오각형 23"/>
          <p:cNvSpPr/>
          <p:nvPr/>
        </p:nvSpPr>
        <p:spPr>
          <a:xfrm>
            <a:off x="9181455" y="40505011"/>
            <a:ext cx="684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기대효과</a:t>
            </a:r>
            <a:endParaRPr lang="ko-KR" altLang="en-US" sz="6000" dirty="0"/>
          </a:p>
        </p:txBody>
      </p:sp>
      <p:sp>
        <p:nvSpPr>
          <p:cNvPr id="27" name="모서리가 둥근 직사각형 26"/>
          <p:cNvSpPr/>
          <p:nvPr/>
        </p:nvSpPr>
        <p:spPr>
          <a:xfrm>
            <a:off x="8989433" y="42380568"/>
            <a:ext cx="6672742" cy="618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4800" dirty="0">
              <a:solidFill>
                <a:schemeClr val="tx1"/>
              </a:solidFill>
            </a:endParaRPr>
          </a:p>
        </p:txBody>
      </p:sp>
      <p:sp>
        <p:nvSpPr>
          <p:cNvPr id="29" name="모서리가 둥근 직사각형 28"/>
          <p:cNvSpPr/>
          <p:nvPr/>
        </p:nvSpPr>
        <p:spPr>
          <a:xfrm>
            <a:off x="1246137" y="42385575"/>
            <a:ext cx="6672742" cy="618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buAutoNum type="arabicPeriod"/>
            </a:pPr>
            <a:endParaRPr lang="en-US" altLang="ko-KR" sz="36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55</Words>
  <Application>Microsoft Office PowerPoint</Application>
  <PresentationFormat>사용자 지정</PresentationFormat>
  <Paragraphs>17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대구대학교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Aroma</dc:creator>
  <cp:lastModifiedBy>Soo</cp:lastModifiedBy>
  <cp:revision>85</cp:revision>
  <dcterms:created xsi:type="dcterms:W3CDTF">2010-11-24T05:11:25Z</dcterms:created>
  <dcterms:modified xsi:type="dcterms:W3CDTF">2014-11-06T02:22:17Z</dcterms:modified>
</cp:coreProperties>
</file>