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8" r:id="rId8"/>
    <p:sldId id="267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B6305"/>
    <a:srgbClr val="FF3300"/>
    <a:srgbClr val="FF6600"/>
    <a:srgbClr val="FA8006"/>
    <a:srgbClr val="FC3F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739" autoAdjust="0"/>
    <p:restoredTop sz="94660"/>
  </p:normalViewPr>
  <p:slideViewPr>
    <p:cSldViewPr>
      <p:cViewPr varScale="1">
        <p:scale>
          <a:sx n="72" d="100"/>
          <a:sy n="7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B3453-107B-4B3D-934A-1B414EBBB55B}" type="doc">
      <dgm:prSet loTypeId="urn:microsoft.com/office/officeart/2005/8/layout/hProcess3" loCatId="process" qsTypeId="urn:microsoft.com/office/officeart/2005/8/quickstyle/3d9" qsCatId="3D" csTypeId="urn:microsoft.com/office/officeart/2005/8/colors/accent1_2" csCatId="accent1" phldr="1"/>
      <dgm:spPr/>
    </dgm:pt>
    <dgm:pt modelId="{F9786935-709E-4B70-9BA9-6550F3A1B67E}">
      <dgm:prSet phldrT="[텍스트]" custT="1"/>
      <dgm:spPr/>
      <dgm:t>
        <a:bodyPr anchor="ctr" anchorCtr="1"/>
        <a:lstStyle/>
        <a:p>
          <a:pPr latinLnBrk="1"/>
          <a:r>
            <a:rPr lang="ko-KR" altLang="en-US" sz="2800" i="1" dirty="0" smtClean="0">
              <a:solidFill>
                <a:schemeClr val="bg2"/>
              </a:solidFill>
            </a:rPr>
            <a:t>적당한 </a:t>
          </a:r>
          <a:endParaRPr lang="en-US" altLang="ko-KR" sz="2800" i="1" dirty="0" smtClean="0">
            <a:solidFill>
              <a:schemeClr val="bg2"/>
            </a:solidFill>
          </a:endParaRPr>
        </a:p>
        <a:p>
          <a:pPr latinLnBrk="1"/>
          <a:r>
            <a:rPr lang="ko-KR" altLang="en-US" sz="2800" i="1" dirty="0" smtClean="0">
              <a:solidFill>
                <a:schemeClr val="bg2"/>
              </a:solidFill>
            </a:rPr>
            <a:t>휴식</a:t>
          </a:r>
          <a:endParaRPr lang="ko-KR" altLang="en-US" sz="2800" i="1" dirty="0">
            <a:solidFill>
              <a:schemeClr val="bg2"/>
            </a:solidFill>
          </a:endParaRPr>
        </a:p>
      </dgm:t>
    </dgm:pt>
    <dgm:pt modelId="{572FA4A6-E8A0-4960-AE3E-032A83343116}" type="parTrans" cxnId="{DE579E8E-6D7C-4465-A0CC-60889528FEE3}">
      <dgm:prSet/>
      <dgm:spPr/>
      <dgm:t>
        <a:bodyPr/>
        <a:lstStyle/>
        <a:p>
          <a:pPr latinLnBrk="1"/>
          <a:endParaRPr lang="ko-KR" altLang="en-US"/>
        </a:p>
      </dgm:t>
    </dgm:pt>
    <dgm:pt modelId="{B06774D4-42E9-4C5E-AAC9-DB1512B992C0}" type="sibTrans" cxnId="{DE579E8E-6D7C-4465-A0CC-60889528FEE3}">
      <dgm:prSet/>
      <dgm:spPr/>
      <dgm:t>
        <a:bodyPr/>
        <a:lstStyle/>
        <a:p>
          <a:pPr latinLnBrk="1"/>
          <a:endParaRPr lang="ko-KR" altLang="en-US"/>
        </a:p>
      </dgm:t>
    </dgm:pt>
    <dgm:pt modelId="{572FE0A6-9D6B-45B0-B622-FB6EC24C06DC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 </a:t>
          </a:r>
          <a:r>
            <a:rPr lang="ko-KR" altLang="en-US" sz="2800" i="1" dirty="0" smtClean="0">
              <a:solidFill>
                <a:schemeClr val="bg2"/>
              </a:solidFill>
            </a:rPr>
            <a:t>계획의</a:t>
          </a:r>
          <a:r>
            <a:rPr lang="ko-KR" altLang="en-US" sz="2800" dirty="0" smtClean="0">
              <a:solidFill>
                <a:schemeClr val="bg2"/>
              </a:solidFill>
            </a:rPr>
            <a:t> </a:t>
          </a:r>
          <a:endParaRPr lang="en-US" altLang="ko-KR" sz="2800" dirty="0" smtClean="0">
            <a:solidFill>
              <a:schemeClr val="bg2"/>
            </a:solidFill>
          </a:endParaRPr>
        </a:p>
        <a:p>
          <a:pPr latinLnBrk="1"/>
          <a:r>
            <a:rPr lang="ko-KR" altLang="en-US" sz="2800" i="1" dirty="0" smtClean="0">
              <a:solidFill>
                <a:schemeClr val="bg2"/>
              </a:solidFill>
            </a:rPr>
            <a:t>실천 </a:t>
          </a:r>
          <a:endParaRPr lang="ko-KR" altLang="en-US" sz="2800" i="1" dirty="0">
            <a:solidFill>
              <a:schemeClr val="bg2"/>
            </a:solidFill>
          </a:endParaRPr>
        </a:p>
      </dgm:t>
    </dgm:pt>
    <dgm:pt modelId="{273775A5-3301-445C-800F-B87E40CAB238}" type="parTrans" cxnId="{76C0FAE7-AAF3-4938-8B76-095E06DB651D}">
      <dgm:prSet/>
      <dgm:spPr/>
      <dgm:t>
        <a:bodyPr/>
        <a:lstStyle/>
        <a:p>
          <a:pPr latinLnBrk="1"/>
          <a:endParaRPr lang="ko-KR" altLang="en-US"/>
        </a:p>
      </dgm:t>
    </dgm:pt>
    <dgm:pt modelId="{953F7C7C-813B-4FFC-8206-FA9B04D27F64}" type="sibTrans" cxnId="{76C0FAE7-AAF3-4938-8B76-095E06DB651D}">
      <dgm:prSet/>
      <dgm:spPr/>
      <dgm:t>
        <a:bodyPr/>
        <a:lstStyle/>
        <a:p>
          <a:pPr latinLnBrk="1"/>
          <a:endParaRPr lang="ko-KR" altLang="en-US"/>
        </a:p>
      </dgm:t>
    </dgm:pt>
    <dgm:pt modelId="{A7405869-7CAD-42A4-91C3-9CBA4C369D40}">
      <dgm:prSet phldrT="[텍스트]" custT="1"/>
      <dgm:spPr/>
      <dgm:t>
        <a:bodyPr/>
        <a:lstStyle/>
        <a:p>
          <a:pPr latinLnBrk="1"/>
          <a:r>
            <a:rPr lang="ko-KR" altLang="en-US" sz="2800" i="1" dirty="0" smtClean="0">
              <a:solidFill>
                <a:schemeClr val="bg2"/>
              </a:solidFill>
            </a:rPr>
            <a:t>합격</a:t>
          </a:r>
          <a:endParaRPr lang="en-US" altLang="ko-KR" sz="2800" i="1" dirty="0" smtClean="0">
            <a:solidFill>
              <a:schemeClr val="bg2"/>
            </a:solidFill>
          </a:endParaRPr>
        </a:p>
        <a:p>
          <a:pPr latinLnBrk="1"/>
          <a:r>
            <a:rPr lang="ko-KR" altLang="en-US" sz="2800" i="1" dirty="0" smtClean="0">
              <a:solidFill>
                <a:schemeClr val="bg2"/>
              </a:solidFill>
            </a:rPr>
            <a:t>마인드</a:t>
          </a:r>
          <a:endParaRPr lang="ko-KR" altLang="en-US" sz="2800" i="1" dirty="0">
            <a:solidFill>
              <a:schemeClr val="bg2"/>
            </a:solidFill>
          </a:endParaRPr>
        </a:p>
      </dgm:t>
    </dgm:pt>
    <dgm:pt modelId="{C10E8CF1-AB51-41B1-8691-A93F796E89CC}" type="parTrans" cxnId="{D094604D-3FA0-4E59-8C6D-6E1453EFEC36}">
      <dgm:prSet/>
      <dgm:spPr/>
      <dgm:t>
        <a:bodyPr/>
        <a:lstStyle/>
        <a:p>
          <a:pPr latinLnBrk="1"/>
          <a:endParaRPr lang="ko-KR" altLang="en-US"/>
        </a:p>
      </dgm:t>
    </dgm:pt>
    <dgm:pt modelId="{5E8CCBA8-49FE-4B48-8B0B-9E4355612F6F}" type="sibTrans" cxnId="{D094604D-3FA0-4E59-8C6D-6E1453EFEC36}">
      <dgm:prSet/>
      <dgm:spPr/>
      <dgm:t>
        <a:bodyPr/>
        <a:lstStyle/>
        <a:p>
          <a:pPr latinLnBrk="1"/>
          <a:endParaRPr lang="ko-KR" altLang="en-US"/>
        </a:p>
      </dgm:t>
    </dgm:pt>
    <dgm:pt modelId="{5F74F706-D5CA-4592-9827-B05A12AA66B8}" type="pres">
      <dgm:prSet presAssocID="{708B3453-107B-4B3D-934A-1B414EBBB55B}" presName="Name0" presStyleCnt="0">
        <dgm:presLayoutVars>
          <dgm:dir/>
          <dgm:animLvl val="lvl"/>
          <dgm:resizeHandles val="exact"/>
        </dgm:presLayoutVars>
      </dgm:prSet>
      <dgm:spPr/>
    </dgm:pt>
    <dgm:pt modelId="{1F1CD0A3-29D3-46B8-B2C7-FF35B265CA28}" type="pres">
      <dgm:prSet presAssocID="{708B3453-107B-4B3D-934A-1B414EBBB55B}" presName="dummy" presStyleCnt="0"/>
      <dgm:spPr/>
    </dgm:pt>
    <dgm:pt modelId="{472F604D-9325-4F35-B191-A7B6D9F938A9}" type="pres">
      <dgm:prSet presAssocID="{708B3453-107B-4B3D-934A-1B414EBBB55B}" presName="linH" presStyleCnt="0"/>
      <dgm:spPr/>
    </dgm:pt>
    <dgm:pt modelId="{17D1E248-CC51-494B-BDF7-0CB91F5E3E63}" type="pres">
      <dgm:prSet presAssocID="{708B3453-107B-4B3D-934A-1B414EBBB55B}" presName="padding1" presStyleCnt="0"/>
      <dgm:spPr/>
    </dgm:pt>
    <dgm:pt modelId="{B6CD7309-96E4-4584-A38B-EB24D3DEB251}" type="pres">
      <dgm:prSet presAssocID="{F9786935-709E-4B70-9BA9-6550F3A1B67E}" presName="linV" presStyleCnt="0"/>
      <dgm:spPr/>
    </dgm:pt>
    <dgm:pt modelId="{280E61B1-8CB1-4225-9C2F-29F5DFC20147}" type="pres">
      <dgm:prSet presAssocID="{F9786935-709E-4B70-9BA9-6550F3A1B67E}" presName="spVertical1" presStyleCnt="0"/>
      <dgm:spPr/>
    </dgm:pt>
    <dgm:pt modelId="{384422F2-66E0-4BD4-AA59-5F5E9222A285}" type="pres">
      <dgm:prSet presAssocID="{F9786935-709E-4B70-9BA9-6550F3A1B67E}" presName="parTx" presStyleLbl="revTx" presStyleIdx="0" presStyleCnt="3" custLinFactY="26619" custLinFactNeighborX="-782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A2FDA3A-A076-436E-A5F9-98751DD2B3E0}" type="pres">
      <dgm:prSet presAssocID="{F9786935-709E-4B70-9BA9-6550F3A1B67E}" presName="spVertical2" presStyleCnt="0"/>
      <dgm:spPr/>
    </dgm:pt>
    <dgm:pt modelId="{75E59973-B00C-4D67-978A-E4BAFBBA8C1A}" type="pres">
      <dgm:prSet presAssocID="{F9786935-709E-4B70-9BA9-6550F3A1B67E}" presName="spVertical3" presStyleCnt="0"/>
      <dgm:spPr/>
    </dgm:pt>
    <dgm:pt modelId="{547CA9A0-EC87-48E7-A65F-5C45E8346534}" type="pres">
      <dgm:prSet presAssocID="{B06774D4-42E9-4C5E-AAC9-DB1512B992C0}" presName="space" presStyleCnt="0"/>
      <dgm:spPr/>
    </dgm:pt>
    <dgm:pt modelId="{BAD0128F-F528-49E2-957D-3990ECCB95B5}" type="pres">
      <dgm:prSet presAssocID="{572FE0A6-9D6B-45B0-B622-FB6EC24C06DC}" presName="linV" presStyleCnt="0"/>
      <dgm:spPr/>
    </dgm:pt>
    <dgm:pt modelId="{23760616-1416-444E-A37D-33E90D8F56B7}" type="pres">
      <dgm:prSet presAssocID="{572FE0A6-9D6B-45B0-B622-FB6EC24C06DC}" presName="spVertical1" presStyleCnt="0"/>
      <dgm:spPr/>
    </dgm:pt>
    <dgm:pt modelId="{31E47D4E-E0A0-46F1-BD2F-E3A7B2AB31B3}" type="pres">
      <dgm:prSet presAssocID="{572FE0A6-9D6B-45B0-B622-FB6EC24C06DC}" presName="parTx" presStyleLbl="revTx" presStyleIdx="1" presStyleCnt="3" custLinFactY="31872" custLinFactNeighborX="-2514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71A4DE-525D-46EA-84BE-B9E21E43025C}" type="pres">
      <dgm:prSet presAssocID="{572FE0A6-9D6B-45B0-B622-FB6EC24C06DC}" presName="spVertical2" presStyleCnt="0"/>
      <dgm:spPr/>
    </dgm:pt>
    <dgm:pt modelId="{47D64E88-67FD-45AD-A60A-F0080A7633BD}" type="pres">
      <dgm:prSet presAssocID="{572FE0A6-9D6B-45B0-B622-FB6EC24C06DC}" presName="spVertical3" presStyleCnt="0"/>
      <dgm:spPr/>
    </dgm:pt>
    <dgm:pt modelId="{2ABC9AA5-6AC6-4E9D-AD26-47ED068D3FFD}" type="pres">
      <dgm:prSet presAssocID="{953F7C7C-813B-4FFC-8206-FA9B04D27F64}" presName="space" presStyleCnt="0"/>
      <dgm:spPr/>
    </dgm:pt>
    <dgm:pt modelId="{8F3D5577-5415-471C-B2D3-104CCF743293}" type="pres">
      <dgm:prSet presAssocID="{A7405869-7CAD-42A4-91C3-9CBA4C369D40}" presName="linV" presStyleCnt="0"/>
      <dgm:spPr/>
    </dgm:pt>
    <dgm:pt modelId="{10BDBF70-0339-463B-812B-06D97FD986EB}" type="pres">
      <dgm:prSet presAssocID="{A7405869-7CAD-42A4-91C3-9CBA4C369D40}" presName="spVertical1" presStyleCnt="0"/>
      <dgm:spPr/>
    </dgm:pt>
    <dgm:pt modelId="{F0E9463C-7B9A-4EBC-A4BD-E81E5A2A60CE}" type="pres">
      <dgm:prSet presAssocID="{A7405869-7CAD-42A4-91C3-9CBA4C369D40}" presName="parTx" presStyleLbl="revTx" presStyleIdx="2" presStyleCnt="3" custLinFactY="31872" custLinFactNeighborX="-2107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A22CBF-5221-4F0C-A6BE-95F2F52AA97A}" type="pres">
      <dgm:prSet presAssocID="{A7405869-7CAD-42A4-91C3-9CBA4C369D40}" presName="spVertical2" presStyleCnt="0"/>
      <dgm:spPr/>
    </dgm:pt>
    <dgm:pt modelId="{D399C22A-ACBA-4098-A711-5740B66C984A}" type="pres">
      <dgm:prSet presAssocID="{A7405869-7CAD-42A4-91C3-9CBA4C369D40}" presName="spVertical3" presStyleCnt="0"/>
      <dgm:spPr/>
    </dgm:pt>
    <dgm:pt modelId="{8E77617B-898E-48F7-BD2A-B374DA8E7C99}" type="pres">
      <dgm:prSet presAssocID="{708B3453-107B-4B3D-934A-1B414EBBB55B}" presName="padding2" presStyleCnt="0"/>
      <dgm:spPr/>
    </dgm:pt>
    <dgm:pt modelId="{1F8632CE-667F-4CE7-9839-17F61D08F4F1}" type="pres">
      <dgm:prSet presAssocID="{708B3453-107B-4B3D-934A-1B414EBBB55B}" presName="negArrow" presStyleCnt="0"/>
      <dgm:spPr/>
    </dgm:pt>
    <dgm:pt modelId="{1431C78D-A7CB-4B4A-B174-B79114BAC0F9}" type="pres">
      <dgm:prSet presAssocID="{708B3453-107B-4B3D-934A-1B414EBBB55B}" presName="backgroundArrow" presStyleLbl="node1" presStyleIdx="0" presStyleCnt="1" custScaleY="175964" custLinFactNeighborX="-4504" custLinFactNeighborY="-14780"/>
      <dgm:spPr/>
    </dgm:pt>
  </dgm:ptLst>
  <dgm:cxnLst>
    <dgm:cxn modelId="{011CAC6D-6ADF-442C-B30C-1E68FD006544}" type="presOf" srcId="{A7405869-7CAD-42A4-91C3-9CBA4C369D40}" destId="{F0E9463C-7B9A-4EBC-A4BD-E81E5A2A60CE}" srcOrd="0" destOrd="0" presId="urn:microsoft.com/office/officeart/2005/8/layout/hProcess3"/>
    <dgm:cxn modelId="{CDDD0982-C8F2-4DAC-853B-4A395B85C804}" type="presOf" srcId="{708B3453-107B-4B3D-934A-1B414EBBB55B}" destId="{5F74F706-D5CA-4592-9827-B05A12AA66B8}" srcOrd="0" destOrd="0" presId="urn:microsoft.com/office/officeart/2005/8/layout/hProcess3"/>
    <dgm:cxn modelId="{D094604D-3FA0-4E59-8C6D-6E1453EFEC36}" srcId="{708B3453-107B-4B3D-934A-1B414EBBB55B}" destId="{A7405869-7CAD-42A4-91C3-9CBA4C369D40}" srcOrd="2" destOrd="0" parTransId="{C10E8CF1-AB51-41B1-8691-A93F796E89CC}" sibTransId="{5E8CCBA8-49FE-4B48-8B0B-9E4355612F6F}"/>
    <dgm:cxn modelId="{20B4FE05-394A-4BE4-B191-AC1EA9235ACF}" type="presOf" srcId="{F9786935-709E-4B70-9BA9-6550F3A1B67E}" destId="{384422F2-66E0-4BD4-AA59-5F5E9222A285}" srcOrd="0" destOrd="0" presId="urn:microsoft.com/office/officeart/2005/8/layout/hProcess3"/>
    <dgm:cxn modelId="{09856BBE-D695-45A1-9DE3-92DE37AAAECC}" type="presOf" srcId="{572FE0A6-9D6B-45B0-B622-FB6EC24C06DC}" destId="{31E47D4E-E0A0-46F1-BD2F-E3A7B2AB31B3}" srcOrd="0" destOrd="0" presId="urn:microsoft.com/office/officeart/2005/8/layout/hProcess3"/>
    <dgm:cxn modelId="{DE579E8E-6D7C-4465-A0CC-60889528FEE3}" srcId="{708B3453-107B-4B3D-934A-1B414EBBB55B}" destId="{F9786935-709E-4B70-9BA9-6550F3A1B67E}" srcOrd="0" destOrd="0" parTransId="{572FA4A6-E8A0-4960-AE3E-032A83343116}" sibTransId="{B06774D4-42E9-4C5E-AAC9-DB1512B992C0}"/>
    <dgm:cxn modelId="{76C0FAE7-AAF3-4938-8B76-095E06DB651D}" srcId="{708B3453-107B-4B3D-934A-1B414EBBB55B}" destId="{572FE0A6-9D6B-45B0-B622-FB6EC24C06DC}" srcOrd="1" destOrd="0" parTransId="{273775A5-3301-445C-800F-B87E40CAB238}" sibTransId="{953F7C7C-813B-4FFC-8206-FA9B04D27F64}"/>
    <dgm:cxn modelId="{6EA5DE27-A5D4-47B1-8628-0A75816330A0}" type="presParOf" srcId="{5F74F706-D5CA-4592-9827-B05A12AA66B8}" destId="{1F1CD0A3-29D3-46B8-B2C7-FF35B265CA28}" srcOrd="0" destOrd="0" presId="urn:microsoft.com/office/officeart/2005/8/layout/hProcess3"/>
    <dgm:cxn modelId="{CFE020C1-2110-472E-8288-AF4375357B68}" type="presParOf" srcId="{5F74F706-D5CA-4592-9827-B05A12AA66B8}" destId="{472F604D-9325-4F35-B191-A7B6D9F938A9}" srcOrd="1" destOrd="0" presId="urn:microsoft.com/office/officeart/2005/8/layout/hProcess3"/>
    <dgm:cxn modelId="{8EDA7AC7-8EEF-45A5-AC9A-3367737413FD}" type="presParOf" srcId="{472F604D-9325-4F35-B191-A7B6D9F938A9}" destId="{17D1E248-CC51-494B-BDF7-0CB91F5E3E63}" srcOrd="0" destOrd="0" presId="urn:microsoft.com/office/officeart/2005/8/layout/hProcess3"/>
    <dgm:cxn modelId="{5F5EAE28-F5C1-40D3-BEB0-1F816FD21996}" type="presParOf" srcId="{472F604D-9325-4F35-B191-A7B6D9F938A9}" destId="{B6CD7309-96E4-4584-A38B-EB24D3DEB251}" srcOrd="1" destOrd="0" presId="urn:microsoft.com/office/officeart/2005/8/layout/hProcess3"/>
    <dgm:cxn modelId="{5E648C81-D983-4667-9456-624641FA82AD}" type="presParOf" srcId="{B6CD7309-96E4-4584-A38B-EB24D3DEB251}" destId="{280E61B1-8CB1-4225-9C2F-29F5DFC20147}" srcOrd="0" destOrd="0" presId="urn:microsoft.com/office/officeart/2005/8/layout/hProcess3"/>
    <dgm:cxn modelId="{A3588219-1FF0-47FB-82A5-2A20F5AE9B75}" type="presParOf" srcId="{B6CD7309-96E4-4584-A38B-EB24D3DEB251}" destId="{384422F2-66E0-4BD4-AA59-5F5E9222A285}" srcOrd="1" destOrd="0" presId="urn:microsoft.com/office/officeart/2005/8/layout/hProcess3"/>
    <dgm:cxn modelId="{4A809A1A-FCDB-4E0E-A02E-2E1A9465D242}" type="presParOf" srcId="{B6CD7309-96E4-4584-A38B-EB24D3DEB251}" destId="{FA2FDA3A-A076-436E-A5F9-98751DD2B3E0}" srcOrd="2" destOrd="0" presId="urn:microsoft.com/office/officeart/2005/8/layout/hProcess3"/>
    <dgm:cxn modelId="{92AA64D7-00D4-45F9-BA8A-589A73A6D4EC}" type="presParOf" srcId="{B6CD7309-96E4-4584-A38B-EB24D3DEB251}" destId="{75E59973-B00C-4D67-978A-E4BAFBBA8C1A}" srcOrd="3" destOrd="0" presId="urn:microsoft.com/office/officeart/2005/8/layout/hProcess3"/>
    <dgm:cxn modelId="{7928A408-8E37-44C3-B960-CA1D4AE53CE4}" type="presParOf" srcId="{472F604D-9325-4F35-B191-A7B6D9F938A9}" destId="{547CA9A0-EC87-48E7-A65F-5C45E8346534}" srcOrd="2" destOrd="0" presId="urn:microsoft.com/office/officeart/2005/8/layout/hProcess3"/>
    <dgm:cxn modelId="{9712FCCC-D593-4C6D-A40C-6425AB58ECEA}" type="presParOf" srcId="{472F604D-9325-4F35-B191-A7B6D9F938A9}" destId="{BAD0128F-F528-49E2-957D-3990ECCB95B5}" srcOrd="3" destOrd="0" presId="urn:microsoft.com/office/officeart/2005/8/layout/hProcess3"/>
    <dgm:cxn modelId="{EFBDDE07-EF16-4E77-8D63-A1A0808B165E}" type="presParOf" srcId="{BAD0128F-F528-49E2-957D-3990ECCB95B5}" destId="{23760616-1416-444E-A37D-33E90D8F56B7}" srcOrd="0" destOrd="0" presId="urn:microsoft.com/office/officeart/2005/8/layout/hProcess3"/>
    <dgm:cxn modelId="{1ABC8954-F93A-46AE-8014-261AA92537C2}" type="presParOf" srcId="{BAD0128F-F528-49E2-957D-3990ECCB95B5}" destId="{31E47D4E-E0A0-46F1-BD2F-E3A7B2AB31B3}" srcOrd="1" destOrd="0" presId="urn:microsoft.com/office/officeart/2005/8/layout/hProcess3"/>
    <dgm:cxn modelId="{9032ACD1-5B2E-45DD-96BF-1AEBB6CF6746}" type="presParOf" srcId="{BAD0128F-F528-49E2-957D-3990ECCB95B5}" destId="{0171A4DE-525D-46EA-84BE-B9E21E43025C}" srcOrd="2" destOrd="0" presId="urn:microsoft.com/office/officeart/2005/8/layout/hProcess3"/>
    <dgm:cxn modelId="{F76B505C-3E8A-489F-BFB8-38239739D84F}" type="presParOf" srcId="{BAD0128F-F528-49E2-957D-3990ECCB95B5}" destId="{47D64E88-67FD-45AD-A60A-F0080A7633BD}" srcOrd="3" destOrd="0" presId="urn:microsoft.com/office/officeart/2005/8/layout/hProcess3"/>
    <dgm:cxn modelId="{4A1237D8-AB7A-49B3-A5B1-DA47AA1E7B83}" type="presParOf" srcId="{472F604D-9325-4F35-B191-A7B6D9F938A9}" destId="{2ABC9AA5-6AC6-4E9D-AD26-47ED068D3FFD}" srcOrd="4" destOrd="0" presId="urn:microsoft.com/office/officeart/2005/8/layout/hProcess3"/>
    <dgm:cxn modelId="{39B63BB6-3572-47E3-BF75-FBD092753E35}" type="presParOf" srcId="{472F604D-9325-4F35-B191-A7B6D9F938A9}" destId="{8F3D5577-5415-471C-B2D3-104CCF743293}" srcOrd="5" destOrd="0" presId="urn:microsoft.com/office/officeart/2005/8/layout/hProcess3"/>
    <dgm:cxn modelId="{801AAAA5-8584-4EF4-BACF-F7BD7764E7A4}" type="presParOf" srcId="{8F3D5577-5415-471C-B2D3-104CCF743293}" destId="{10BDBF70-0339-463B-812B-06D97FD986EB}" srcOrd="0" destOrd="0" presId="urn:microsoft.com/office/officeart/2005/8/layout/hProcess3"/>
    <dgm:cxn modelId="{07AB835B-0135-463C-9081-797F14ED692E}" type="presParOf" srcId="{8F3D5577-5415-471C-B2D3-104CCF743293}" destId="{F0E9463C-7B9A-4EBC-A4BD-E81E5A2A60CE}" srcOrd="1" destOrd="0" presId="urn:microsoft.com/office/officeart/2005/8/layout/hProcess3"/>
    <dgm:cxn modelId="{AEBF3FDC-F1B5-4827-AA7F-ED08DE2F26EB}" type="presParOf" srcId="{8F3D5577-5415-471C-B2D3-104CCF743293}" destId="{89A22CBF-5221-4F0C-A6BE-95F2F52AA97A}" srcOrd="2" destOrd="0" presId="urn:microsoft.com/office/officeart/2005/8/layout/hProcess3"/>
    <dgm:cxn modelId="{6EB35CC1-501B-4C1E-AAE1-83596D9CF60B}" type="presParOf" srcId="{8F3D5577-5415-471C-B2D3-104CCF743293}" destId="{D399C22A-ACBA-4098-A711-5740B66C984A}" srcOrd="3" destOrd="0" presId="urn:microsoft.com/office/officeart/2005/8/layout/hProcess3"/>
    <dgm:cxn modelId="{981EBA0C-2594-46F1-9BF4-10B918228B70}" type="presParOf" srcId="{472F604D-9325-4F35-B191-A7B6D9F938A9}" destId="{8E77617B-898E-48F7-BD2A-B374DA8E7C99}" srcOrd="6" destOrd="0" presId="urn:microsoft.com/office/officeart/2005/8/layout/hProcess3"/>
    <dgm:cxn modelId="{F8087B46-7312-411E-A94C-D7F0828E8553}" type="presParOf" srcId="{472F604D-9325-4F35-B191-A7B6D9F938A9}" destId="{1F8632CE-667F-4CE7-9839-17F61D08F4F1}" srcOrd="7" destOrd="0" presId="urn:microsoft.com/office/officeart/2005/8/layout/hProcess3"/>
    <dgm:cxn modelId="{3C630DB5-D3B5-47CE-987F-A20A81B1CA5B}" type="presParOf" srcId="{472F604D-9325-4F35-B191-A7B6D9F938A9}" destId="{1431C78D-A7CB-4B4A-B174-B79114BAC0F9}" srcOrd="8" destOrd="0" presId="urn:microsoft.com/office/officeart/2005/8/layout/h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41896A-13A5-4359-8E52-5FAB41F54415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8CD324-091E-4388-BED6-CF92B95C0E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4302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공무원합격플랜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357950" y="5715016"/>
            <a:ext cx="2530212" cy="629092"/>
          </a:xfrm>
        </p:spPr>
        <p:txBody>
          <a:bodyPr/>
          <a:lstStyle/>
          <a:p>
            <a:r>
              <a:rPr lang="en-US" altLang="ko-KR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07</a:t>
            </a:r>
            <a:r>
              <a:rPr lang="ko-KR" altLang="en-US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학번 이지민</a:t>
            </a:r>
            <a:endParaRPr lang="ko-KR" altLang="en-US" dirty="0">
              <a:effectLst>
                <a:outerShdw blurRad="50800" dist="38100" dir="2700000" algn="tl" rotWithShape="0">
                  <a:prstClr val="black">
                    <a:alpha val="89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92275" y="260350"/>
            <a:ext cx="6119813" cy="6335713"/>
            <a:chOff x="1066" y="164"/>
            <a:chExt cx="3855" cy="3991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066" y="164"/>
              <a:ext cx="3764" cy="3762"/>
              <a:chOff x="1066" y="164"/>
              <a:chExt cx="3764" cy="3762"/>
            </a:xfrm>
          </p:grpSpPr>
          <p:sp>
            <p:nvSpPr>
              <p:cNvPr id="9303" name="AutoShape 4"/>
              <p:cNvSpPr>
                <a:spLocks noChangeArrowheads="1"/>
              </p:cNvSpPr>
              <p:nvPr/>
            </p:nvSpPr>
            <p:spPr bwMode="auto">
              <a:xfrm rot="1718930">
                <a:off x="1066" y="164"/>
                <a:ext cx="3764" cy="3762"/>
              </a:xfrm>
              <a:custGeom>
                <a:avLst/>
                <a:gdLst>
                  <a:gd name="T0" fmla="*/ 1882 w 21600"/>
                  <a:gd name="T1" fmla="*/ 3762 h 21600"/>
                  <a:gd name="T2" fmla="*/ 3155 w 21600"/>
                  <a:gd name="T3" fmla="*/ 1794 h 21600"/>
                  <a:gd name="T4" fmla="*/ 1882 w 21600"/>
                  <a:gd name="T5" fmla="*/ 2551 h 21600"/>
                  <a:gd name="T6" fmla="*/ 609 w 21600"/>
                  <a:gd name="T7" fmla="*/ 179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1571 w 21600"/>
                  <a:gd name="T13" fmla="*/ 0 h 21600"/>
                  <a:gd name="T14" fmla="*/ 29 w 21600"/>
                  <a:gd name="T15" fmla="*/ 105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4640" y="10537"/>
                    </a:moveTo>
                    <a:cubicBezTo>
                      <a:pt x="14646" y="10624"/>
                      <a:pt x="14649" y="10712"/>
                      <a:pt x="14649" y="10800"/>
                    </a:cubicBezTo>
                    <a:cubicBezTo>
                      <a:pt x="14649" y="12925"/>
                      <a:pt x="12925" y="14649"/>
                      <a:pt x="10800" y="14649"/>
                    </a:cubicBezTo>
                    <a:cubicBezTo>
                      <a:pt x="8674" y="14649"/>
                      <a:pt x="6951" y="12925"/>
                      <a:pt x="6951" y="10800"/>
                    </a:cubicBezTo>
                    <a:cubicBezTo>
                      <a:pt x="6950" y="10712"/>
                      <a:pt x="6953" y="10624"/>
                      <a:pt x="6959" y="10537"/>
                    </a:cubicBezTo>
                    <a:lnTo>
                      <a:pt x="25" y="10062"/>
                    </a:lnTo>
                    <a:cubicBezTo>
                      <a:pt x="8" y="10307"/>
                      <a:pt x="-1" y="10553"/>
                      <a:pt x="0" y="10800"/>
                    </a:cubicBezTo>
                    <a:cubicBezTo>
                      <a:pt x="0" y="16764"/>
                      <a:pt x="4835" y="21600"/>
                      <a:pt x="10800" y="21600"/>
                    </a:cubicBezTo>
                    <a:cubicBezTo>
                      <a:pt x="16764" y="21600"/>
                      <a:pt x="21600" y="16764"/>
                      <a:pt x="21600" y="10800"/>
                    </a:cubicBezTo>
                    <a:cubicBezTo>
                      <a:pt x="21600" y="10553"/>
                      <a:pt x="21591" y="10307"/>
                      <a:pt x="21574" y="1006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33CCFF"/>
                  </a:gs>
                  <a:gs pos="50000">
                    <a:srgbClr val="185E76"/>
                  </a:gs>
                  <a:gs pos="100000">
                    <a:srgbClr val="33CCFF"/>
                  </a:gs>
                </a:gsLst>
                <a:lin ang="5400000" scaled="1"/>
              </a:gradFill>
              <a:ln w="9525"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163500" prstMaterial="legacyMatte">
                <a:bevelT w="13500" h="13500" prst="angle"/>
                <a:bevelB w="13500" h="13500" prst="angle"/>
                <a:extrusionClr>
                  <a:srgbClr val="33CCF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ko-KR" altLang="en-US"/>
              </a:p>
            </p:txBody>
          </p:sp>
          <p:sp>
            <p:nvSpPr>
              <p:cNvPr id="9304" name="Arc 5"/>
              <p:cNvSpPr>
                <a:spLocks/>
              </p:cNvSpPr>
              <p:nvPr/>
            </p:nvSpPr>
            <p:spPr bwMode="auto">
              <a:xfrm>
                <a:off x="1324" y="924"/>
                <a:ext cx="3236" cy="2772"/>
              </a:xfrm>
              <a:custGeom>
                <a:avLst/>
                <a:gdLst>
                  <a:gd name="T0" fmla="*/ 2752 w 43200"/>
                  <a:gd name="T1" fmla="*/ 0 h 37009"/>
                  <a:gd name="T2" fmla="*/ 238 w 43200"/>
                  <a:gd name="T3" fmla="*/ 309 h 37009"/>
                  <a:gd name="T4" fmla="*/ 1618 w 43200"/>
                  <a:gd name="T5" fmla="*/ 1154 h 37009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7009"/>
                  <a:gd name="T11" fmla="*/ 43200 w 43200"/>
                  <a:gd name="T12" fmla="*/ 37009 h 370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7009" fill="none" extrusionOk="0">
                    <a:moveTo>
                      <a:pt x="36736" y="0"/>
                    </a:moveTo>
                    <a:cubicBezTo>
                      <a:pt x="40871" y="4061"/>
                      <a:pt x="43200" y="9613"/>
                      <a:pt x="43200" y="15409"/>
                    </a:cubicBezTo>
                    <a:cubicBezTo>
                      <a:pt x="43200" y="27338"/>
                      <a:pt x="33529" y="37009"/>
                      <a:pt x="21600" y="37009"/>
                    </a:cubicBezTo>
                    <a:cubicBezTo>
                      <a:pt x="9670" y="37009"/>
                      <a:pt x="0" y="27338"/>
                      <a:pt x="0" y="15409"/>
                    </a:cubicBezTo>
                    <a:cubicBezTo>
                      <a:pt x="-1" y="11425"/>
                      <a:pt x="1101" y="7520"/>
                      <a:pt x="3182" y="4123"/>
                    </a:cubicBezTo>
                  </a:path>
                  <a:path w="43200" h="37009" stroke="0" extrusionOk="0">
                    <a:moveTo>
                      <a:pt x="36736" y="0"/>
                    </a:moveTo>
                    <a:cubicBezTo>
                      <a:pt x="40871" y="4061"/>
                      <a:pt x="43200" y="9613"/>
                      <a:pt x="43200" y="15409"/>
                    </a:cubicBezTo>
                    <a:cubicBezTo>
                      <a:pt x="43200" y="27338"/>
                      <a:pt x="33529" y="37009"/>
                      <a:pt x="21600" y="37009"/>
                    </a:cubicBezTo>
                    <a:cubicBezTo>
                      <a:pt x="9670" y="37009"/>
                      <a:pt x="0" y="27338"/>
                      <a:pt x="0" y="15409"/>
                    </a:cubicBezTo>
                    <a:cubicBezTo>
                      <a:pt x="-1" y="11425"/>
                      <a:pt x="1101" y="7520"/>
                      <a:pt x="3182" y="4123"/>
                    </a:cubicBezTo>
                    <a:lnTo>
                      <a:pt x="21600" y="15409"/>
                    </a:lnTo>
                    <a:close/>
                  </a:path>
                </a:pathLst>
              </a:custGeom>
              <a:noFill/>
              <a:ln w="28575">
                <a:solidFill>
                  <a:srgbClr val="FFFFFF">
                    <a:alpha val="50195"/>
                  </a:srgbClr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92518" name="Oval 6"/>
            <p:cNvSpPr>
              <a:spLocks noChangeArrowheads="1"/>
            </p:cNvSpPr>
            <p:nvPr/>
          </p:nvSpPr>
          <p:spPr bwMode="auto">
            <a:xfrm>
              <a:off x="1338" y="3566"/>
              <a:ext cx="3583" cy="589"/>
            </a:xfrm>
            <a:prstGeom prst="ellipse">
              <a:avLst/>
            </a:prstGeom>
            <a:gradFill rotWithShape="1">
              <a:gsLst>
                <a:gs pos="0">
                  <a:schemeClr val="tx1">
                    <a:alpha val="70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ko-KR" altLang="ko-KR"/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-11113" y="4727575"/>
            <a:ext cx="9155113" cy="2130425"/>
            <a:chOff x="247" y="4566"/>
            <a:chExt cx="3829" cy="1431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2161" y="4566"/>
              <a:ext cx="1915" cy="1431"/>
              <a:chOff x="2854" y="1824"/>
              <a:chExt cx="2622" cy="1882"/>
            </a:xfrm>
          </p:grpSpPr>
          <p:sp>
            <p:nvSpPr>
              <p:cNvPr id="9280" name="Line 9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143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1" name="Line 10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1687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2" name="Line 11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487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3" name="Line 12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083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4" name="Line 13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1704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5" name="Line 14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1322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6" name="Line 15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986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7" name="Line 16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651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8" name="Line 17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314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89" name="Line 18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0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0" name="Line 19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1239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1" name="Line 20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1067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2" name="Line 21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919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3" name="Line 22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770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4" name="Line 23"/>
              <p:cNvSpPr>
                <a:spLocks noChangeShapeType="1"/>
              </p:cNvSpPr>
              <p:nvPr/>
            </p:nvSpPr>
            <p:spPr bwMode="auto">
              <a:xfrm>
                <a:off x="2877" y="1824"/>
                <a:ext cx="2599" cy="64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5" name="Line 24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514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6" name="Line 25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405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7" name="Line 26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298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8" name="Line 27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213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99" name="Line 28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126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300" name="Line 29"/>
              <p:cNvSpPr>
                <a:spLocks noChangeShapeType="1"/>
              </p:cNvSpPr>
              <p:nvPr/>
            </p:nvSpPr>
            <p:spPr bwMode="auto">
              <a:xfrm>
                <a:off x="2854" y="1824"/>
                <a:ext cx="2622" cy="63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47" y="4566"/>
              <a:ext cx="1914" cy="1431"/>
              <a:chOff x="235" y="1824"/>
              <a:chExt cx="2619" cy="1882"/>
            </a:xfrm>
          </p:grpSpPr>
          <p:sp>
            <p:nvSpPr>
              <p:cNvPr id="9259" name="Line 31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0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0" name="Line 32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143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1" name="Line 33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1687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2" name="Line 34"/>
              <p:cNvSpPr>
                <a:spLocks noChangeShapeType="1"/>
              </p:cNvSpPr>
              <p:nvPr/>
            </p:nvSpPr>
            <p:spPr bwMode="auto">
              <a:xfrm flipH="1">
                <a:off x="371" y="1824"/>
                <a:ext cx="2483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3" name="Line 35"/>
              <p:cNvSpPr>
                <a:spLocks noChangeShapeType="1"/>
              </p:cNvSpPr>
              <p:nvPr/>
            </p:nvSpPr>
            <p:spPr bwMode="auto">
              <a:xfrm flipH="1">
                <a:off x="774" y="1824"/>
                <a:ext cx="2080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4" name="Line 36"/>
              <p:cNvSpPr>
                <a:spLocks noChangeShapeType="1"/>
              </p:cNvSpPr>
              <p:nvPr/>
            </p:nvSpPr>
            <p:spPr bwMode="auto">
              <a:xfrm flipH="1">
                <a:off x="1153" y="1824"/>
                <a:ext cx="1701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5" name="Line 37"/>
              <p:cNvSpPr>
                <a:spLocks noChangeShapeType="1"/>
              </p:cNvSpPr>
              <p:nvPr/>
            </p:nvSpPr>
            <p:spPr bwMode="auto">
              <a:xfrm flipH="1">
                <a:off x="1534" y="1824"/>
                <a:ext cx="1320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6" name="Line 38"/>
              <p:cNvSpPr>
                <a:spLocks noChangeShapeType="1"/>
              </p:cNvSpPr>
              <p:nvPr/>
            </p:nvSpPr>
            <p:spPr bwMode="auto">
              <a:xfrm flipH="1">
                <a:off x="1872" y="1824"/>
                <a:ext cx="982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7" name="Line 39"/>
              <p:cNvSpPr>
                <a:spLocks noChangeShapeType="1"/>
              </p:cNvSpPr>
              <p:nvPr/>
            </p:nvSpPr>
            <p:spPr bwMode="auto">
              <a:xfrm flipH="1">
                <a:off x="2206" y="1824"/>
                <a:ext cx="648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8" name="Line 40"/>
              <p:cNvSpPr>
                <a:spLocks noChangeShapeType="1"/>
              </p:cNvSpPr>
              <p:nvPr/>
            </p:nvSpPr>
            <p:spPr bwMode="auto">
              <a:xfrm flipH="1">
                <a:off x="2543" y="1824"/>
                <a:ext cx="311" cy="188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69" name="Line 41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1239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0" name="Line 42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1067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1" name="Line 43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919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2" name="Line 44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770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3" name="Line 45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597" cy="642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4" name="Line 46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514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5" name="Line 47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405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6" name="Line 48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298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7" name="Line 49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213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8" name="Line 50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126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79" name="Line 51"/>
              <p:cNvSpPr>
                <a:spLocks noChangeShapeType="1"/>
              </p:cNvSpPr>
              <p:nvPr/>
            </p:nvSpPr>
            <p:spPr bwMode="auto">
              <a:xfrm flipH="1">
                <a:off x="235" y="1824"/>
                <a:ext cx="2619" cy="63"/>
              </a:xfrm>
              <a:prstGeom prst="line">
                <a:avLst/>
              </a:prstGeom>
              <a:noFill/>
              <a:ln w="3175">
                <a:solidFill>
                  <a:srgbClr val="4D4D4D">
                    <a:alpha val="20000"/>
                  </a:srgbClr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247" y="4581"/>
              <a:ext cx="3829" cy="1220"/>
              <a:chOff x="235" y="1844"/>
              <a:chExt cx="5241" cy="1605"/>
            </a:xfrm>
          </p:grpSpPr>
          <p:grpSp>
            <p:nvGrpSpPr>
              <p:cNvPr id="8" name="Group 53"/>
              <p:cNvGrpSpPr>
                <a:grpSpLocks/>
              </p:cNvGrpSpPr>
              <p:nvPr/>
            </p:nvGrpSpPr>
            <p:grpSpPr bwMode="auto">
              <a:xfrm>
                <a:off x="235" y="2750"/>
                <a:ext cx="5241" cy="699"/>
                <a:chOff x="235" y="2750"/>
                <a:chExt cx="5241" cy="699"/>
              </a:xfrm>
            </p:grpSpPr>
            <p:sp>
              <p:nvSpPr>
                <p:cNvPr id="9255" name="Line 54"/>
                <p:cNvSpPr>
                  <a:spLocks noChangeShapeType="1"/>
                </p:cNvSpPr>
                <p:nvPr/>
              </p:nvSpPr>
              <p:spPr bwMode="auto">
                <a:xfrm>
                  <a:off x="235" y="3449"/>
                  <a:ext cx="5241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6" name="Line 55"/>
                <p:cNvSpPr>
                  <a:spLocks noChangeShapeType="1"/>
                </p:cNvSpPr>
                <p:nvPr/>
              </p:nvSpPr>
              <p:spPr bwMode="auto">
                <a:xfrm>
                  <a:off x="235" y="3191"/>
                  <a:ext cx="5241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7" name="Line 56"/>
                <p:cNvSpPr>
                  <a:spLocks noChangeShapeType="1"/>
                </p:cNvSpPr>
                <p:nvPr/>
              </p:nvSpPr>
              <p:spPr bwMode="auto">
                <a:xfrm>
                  <a:off x="235" y="2958"/>
                  <a:ext cx="5239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8" name="Line 57"/>
                <p:cNvSpPr>
                  <a:spLocks noChangeShapeType="1"/>
                </p:cNvSpPr>
                <p:nvPr/>
              </p:nvSpPr>
              <p:spPr bwMode="auto">
                <a:xfrm>
                  <a:off x="235" y="2750"/>
                  <a:ext cx="5239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9" name="Group 58"/>
              <p:cNvGrpSpPr>
                <a:grpSpLocks/>
              </p:cNvGrpSpPr>
              <p:nvPr/>
            </p:nvGrpSpPr>
            <p:grpSpPr bwMode="auto">
              <a:xfrm>
                <a:off x="235" y="1844"/>
                <a:ext cx="5241" cy="728"/>
                <a:chOff x="235" y="1844"/>
                <a:chExt cx="5241" cy="728"/>
              </a:xfrm>
            </p:grpSpPr>
            <p:sp>
              <p:nvSpPr>
                <p:cNvPr id="9246" name="Line 59"/>
                <p:cNvSpPr>
                  <a:spLocks noChangeShapeType="1"/>
                </p:cNvSpPr>
                <p:nvPr/>
              </p:nvSpPr>
              <p:spPr bwMode="auto">
                <a:xfrm>
                  <a:off x="235" y="2572"/>
                  <a:ext cx="5241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47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35" y="2401"/>
                  <a:ext cx="5241" cy="1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48" name="Line 61"/>
                <p:cNvSpPr>
                  <a:spLocks noChangeShapeType="1"/>
                </p:cNvSpPr>
                <p:nvPr/>
              </p:nvSpPr>
              <p:spPr bwMode="auto">
                <a:xfrm>
                  <a:off x="235" y="2245"/>
                  <a:ext cx="5241" cy="5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49" name="Line 62"/>
                <p:cNvSpPr>
                  <a:spLocks noChangeShapeType="1"/>
                </p:cNvSpPr>
                <p:nvPr/>
              </p:nvSpPr>
              <p:spPr bwMode="auto">
                <a:xfrm>
                  <a:off x="235" y="2121"/>
                  <a:ext cx="5217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235" y="2015"/>
                  <a:ext cx="5241" cy="6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1" name="Line 64"/>
                <p:cNvSpPr>
                  <a:spLocks noChangeShapeType="1"/>
                </p:cNvSpPr>
                <p:nvPr/>
              </p:nvSpPr>
              <p:spPr bwMode="auto">
                <a:xfrm>
                  <a:off x="235" y="1946"/>
                  <a:ext cx="5241" cy="4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2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35" y="1908"/>
                  <a:ext cx="5241" cy="1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3" name="Line 66"/>
                <p:cNvSpPr>
                  <a:spLocks noChangeShapeType="1"/>
                </p:cNvSpPr>
                <p:nvPr/>
              </p:nvSpPr>
              <p:spPr bwMode="auto">
                <a:xfrm>
                  <a:off x="258" y="1866"/>
                  <a:ext cx="5218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9254" name="Line 67"/>
                <p:cNvSpPr>
                  <a:spLocks noChangeShapeType="1"/>
                </p:cNvSpPr>
                <p:nvPr/>
              </p:nvSpPr>
              <p:spPr bwMode="auto">
                <a:xfrm>
                  <a:off x="235" y="1844"/>
                  <a:ext cx="5241" cy="0"/>
                </a:xfrm>
                <a:prstGeom prst="line">
                  <a:avLst/>
                </a:prstGeom>
                <a:noFill/>
                <a:ln w="3175">
                  <a:solidFill>
                    <a:srgbClr val="4D4D4D">
                      <a:alpha val="20000"/>
                    </a:srgbClr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</p:grpSp>
      </p:grpSp>
      <p:sp>
        <p:nvSpPr>
          <p:cNvPr id="9220" name="Line 68"/>
          <p:cNvSpPr>
            <a:spLocks noChangeShapeType="1"/>
          </p:cNvSpPr>
          <p:nvPr/>
        </p:nvSpPr>
        <p:spPr bwMode="auto">
          <a:xfrm>
            <a:off x="0" y="1071546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2254250" y="941388"/>
            <a:ext cx="4699000" cy="4703762"/>
            <a:chOff x="1420" y="593"/>
            <a:chExt cx="2960" cy="2963"/>
          </a:xfrm>
        </p:grpSpPr>
        <p:sp>
          <p:nvSpPr>
            <p:cNvPr id="9239" name="AutoShape 70"/>
            <p:cNvSpPr>
              <a:spLocks noChangeArrowheads="1"/>
            </p:cNvSpPr>
            <p:nvPr/>
          </p:nvSpPr>
          <p:spPr bwMode="auto">
            <a:xfrm rot="-7750906">
              <a:off x="1418" y="595"/>
              <a:ext cx="2963" cy="2960"/>
            </a:xfrm>
            <a:custGeom>
              <a:avLst/>
              <a:gdLst>
                <a:gd name="T0" fmla="*/ 1482 w 21600"/>
                <a:gd name="T1" fmla="*/ 0 h 21600"/>
                <a:gd name="T2" fmla="*/ 1156 w 21600"/>
                <a:gd name="T3" fmla="*/ 414 h 21600"/>
                <a:gd name="T4" fmla="*/ 1482 w 21600"/>
                <a:gd name="T5" fmla="*/ 731 h 21600"/>
                <a:gd name="T6" fmla="*/ 1807 w 21600"/>
                <a:gd name="T7" fmla="*/ 4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927 w 21600"/>
                <a:gd name="T13" fmla="*/ 0 h 21600"/>
                <a:gd name="T14" fmla="*/ 15673 w 21600"/>
                <a:gd name="T15" fmla="*/ 59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206" y="5573"/>
                  </a:moveTo>
                  <a:cubicBezTo>
                    <a:pt x="9722" y="5416"/>
                    <a:pt x="10259" y="5335"/>
                    <a:pt x="10800" y="5336"/>
                  </a:cubicBezTo>
                  <a:cubicBezTo>
                    <a:pt x="11340" y="5336"/>
                    <a:pt x="11877" y="5416"/>
                    <a:pt x="12393" y="5573"/>
                  </a:cubicBezTo>
                  <a:lnTo>
                    <a:pt x="13950" y="469"/>
                  </a:lnTo>
                  <a:cubicBezTo>
                    <a:pt x="12929" y="158"/>
                    <a:pt x="11867" y="-1"/>
                    <a:pt x="10799" y="0"/>
                  </a:cubicBezTo>
                  <a:cubicBezTo>
                    <a:pt x="9732" y="0"/>
                    <a:pt x="8670" y="158"/>
                    <a:pt x="7649" y="469"/>
                  </a:cubicBezTo>
                  <a:close/>
                </a:path>
              </a:pathLst>
            </a:custGeom>
            <a:solidFill>
              <a:srgbClr val="FF990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00"/>
              </a:extrusionClr>
            </a:sp3d>
          </p:spPr>
          <p:txBody>
            <a:bodyPr wrap="none" lIns="104964" tIns="52481" rIns="104964" bIns="52481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192583" name="Rectangle 71"/>
            <p:cNvSpPr>
              <a:spLocks noChangeArrowheads="1"/>
            </p:cNvSpPr>
            <p:nvPr/>
          </p:nvSpPr>
          <p:spPr bwMode="auto">
            <a:xfrm>
              <a:off x="1575" y="2610"/>
              <a:ext cx="84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1400" dirty="0">
                  <a:effectLst>
                    <a:outerShdw blurRad="50800" dist="50800" dir="5400000" algn="ctr" rotWithShape="0">
                      <a:schemeClr val="bg1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Step2</a:t>
              </a:r>
            </a:p>
            <a:p>
              <a:pPr algn="ctr">
                <a:defRPr/>
              </a:pPr>
              <a:r>
                <a:rPr lang="ko-KR" altLang="en-US" sz="1400" dirty="0" err="1" smtClean="0">
                  <a:effectLst>
                    <a:outerShdw blurRad="50800" dist="50800" dir="5400000" algn="ctr" rotWithShape="0">
                      <a:schemeClr val="bg1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회독수올리기</a:t>
              </a:r>
              <a:endParaRPr lang="ko-KR" altLang="en-US" sz="1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2254250" y="954088"/>
            <a:ext cx="4702175" cy="4700587"/>
            <a:chOff x="1420" y="601"/>
            <a:chExt cx="2962" cy="2961"/>
          </a:xfrm>
        </p:grpSpPr>
        <p:sp>
          <p:nvSpPr>
            <p:cNvPr id="9237" name="AutoShape 73"/>
            <p:cNvSpPr>
              <a:spLocks noChangeArrowheads="1"/>
            </p:cNvSpPr>
            <p:nvPr/>
          </p:nvSpPr>
          <p:spPr bwMode="auto">
            <a:xfrm rot="-9870535">
              <a:off x="1420" y="601"/>
              <a:ext cx="2962" cy="2961"/>
            </a:xfrm>
            <a:custGeom>
              <a:avLst/>
              <a:gdLst>
                <a:gd name="T0" fmla="*/ 1481 w 21600"/>
                <a:gd name="T1" fmla="*/ 0 h 21600"/>
                <a:gd name="T2" fmla="*/ 1154 w 21600"/>
                <a:gd name="T3" fmla="*/ 416 h 21600"/>
                <a:gd name="T4" fmla="*/ 1481 w 21600"/>
                <a:gd name="T5" fmla="*/ 734 h 21600"/>
                <a:gd name="T6" fmla="*/ 1808 w 21600"/>
                <a:gd name="T7" fmla="*/ 41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907 w 21600"/>
                <a:gd name="T13" fmla="*/ 0 h 21600"/>
                <a:gd name="T14" fmla="*/ 15693 w 21600"/>
                <a:gd name="T15" fmla="*/ 594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201" y="5593"/>
                  </a:moveTo>
                  <a:cubicBezTo>
                    <a:pt x="9719" y="5434"/>
                    <a:pt x="10258" y="5353"/>
                    <a:pt x="10800" y="5354"/>
                  </a:cubicBezTo>
                  <a:cubicBezTo>
                    <a:pt x="11341" y="5354"/>
                    <a:pt x="11880" y="5434"/>
                    <a:pt x="12398" y="5593"/>
                  </a:cubicBezTo>
                  <a:lnTo>
                    <a:pt x="13970" y="475"/>
                  </a:lnTo>
                  <a:cubicBezTo>
                    <a:pt x="12943" y="160"/>
                    <a:pt x="11874" y="-1"/>
                    <a:pt x="10799" y="0"/>
                  </a:cubicBezTo>
                  <a:cubicBezTo>
                    <a:pt x="9725" y="0"/>
                    <a:pt x="8656" y="160"/>
                    <a:pt x="7629" y="475"/>
                  </a:cubicBezTo>
                  <a:close/>
                </a:path>
              </a:pathLst>
            </a:custGeom>
            <a:gradFill rotWithShape="1">
              <a:gsLst>
                <a:gs pos="0">
                  <a:srgbClr val="472F00"/>
                </a:gs>
                <a:gs pos="100000">
                  <a:srgbClr val="996600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00"/>
              </a:extrusionClr>
            </a:sp3d>
          </p:spPr>
          <p:txBody>
            <a:bodyPr wrap="none" lIns="104964" tIns="52481" rIns="104964" bIns="52481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192586" name="Rectangle 74"/>
            <p:cNvSpPr>
              <a:spLocks noChangeArrowheads="1"/>
            </p:cNvSpPr>
            <p:nvPr/>
          </p:nvSpPr>
          <p:spPr bwMode="auto">
            <a:xfrm>
              <a:off x="2205" y="2970"/>
              <a:ext cx="7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1400" dirty="0" smtClean="0">
                  <a:effectLst>
                    <a:outerShdw blurRad="50800" dist="50800" dir="5400000" algn="ctr" rotWithShape="0">
                      <a:schemeClr val="bg1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Step3</a:t>
              </a:r>
            </a:p>
            <a:p>
              <a:pPr algn="ctr">
                <a:defRPr/>
              </a:pPr>
              <a:r>
                <a:rPr lang="ko-KR" altLang="en-US" sz="1400" dirty="0" smtClean="0">
                  <a:effectLst>
                    <a:outerShdw blurRad="50800" dist="50800" dir="5400000" algn="ctr" rotWithShape="0">
                      <a:schemeClr val="bg1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문제풀이</a:t>
              </a:r>
              <a:endParaRPr lang="en-US" altLang="ko-KR" sz="1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2265363" y="957263"/>
            <a:ext cx="4702175" cy="4700587"/>
            <a:chOff x="1427" y="603"/>
            <a:chExt cx="2962" cy="2961"/>
          </a:xfrm>
        </p:grpSpPr>
        <p:sp>
          <p:nvSpPr>
            <p:cNvPr id="192588" name="AutoShape 76"/>
            <p:cNvSpPr>
              <a:spLocks noChangeArrowheads="1"/>
            </p:cNvSpPr>
            <p:nvPr/>
          </p:nvSpPr>
          <p:spPr bwMode="auto">
            <a:xfrm rot="9386884">
              <a:off x="1427" y="603"/>
              <a:ext cx="2962" cy="2961"/>
            </a:xfrm>
            <a:custGeom>
              <a:avLst/>
              <a:gdLst>
                <a:gd name="G0" fmla="+- 5465 0 0"/>
                <a:gd name="G1" fmla="+- -7194176 0 0"/>
                <a:gd name="G2" fmla="+- 0 0 -7194176"/>
                <a:gd name="T0" fmla="*/ 0 256 1"/>
                <a:gd name="T1" fmla="*/ 180 256 1"/>
                <a:gd name="G3" fmla="+- -7194176 T0 T1"/>
                <a:gd name="T2" fmla="*/ 0 256 1"/>
                <a:gd name="T3" fmla="*/ 90 256 1"/>
                <a:gd name="G4" fmla="+- -7194176 T2 T3"/>
                <a:gd name="G5" fmla="*/ G4 2 1"/>
                <a:gd name="T4" fmla="*/ 90 256 1"/>
                <a:gd name="T5" fmla="*/ 0 256 1"/>
                <a:gd name="G6" fmla="+- -7194176 T4 T5"/>
                <a:gd name="G7" fmla="*/ G6 2 1"/>
                <a:gd name="G8" fmla="abs -7194176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65"/>
                <a:gd name="G18" fmla="*/ 5465 1 2"/>
                <a:gd name="G19" fmla="+- G18 5400 0"/>
                <a:gd name="G20" fmla="cos G19 -7194176"/>
                <a:gd name="G21" fmla="sin G19 -7194176"/>
                <a:gd name="G22" fmla="+- G20 10800 0"/>
                <a:gd name="G23" fmla="+- G21 10800 0"/>
                <a:gd name="G24" fmla="+- 10800 0 G20"/>
                <a:gd name="G25" fmla="+- 5465 10800 0"/>
                <a:gd name="G26" fmla="?: G9 G17 G25"/>
                <a:gd name="G27" fmla="?: G9 0 21600"/>
                <a:gd name="G28" fmla="cos 10800 -7194176"/>
                <a:gd name="G29" fmla="sin 10800 -7194176"/>
                <a:gd name="G30" fmla="sin 5465 -7194176"/>
                <a:gd name="G31" fmla="+- G28 10800 0"/>
                <a:gd name="G32" fmla="+- G29 10800 0"/>
                <a:gd name="G33" fmla="+- G30 10800 0"/>
                <a:gd name="G34" fmla="?: G4 0 G31"/>
                <a:gd name="G35" fmla="?: -7194176 G34 0"/>
                <a:gd name="G36" fmla="?: G6 G35 G31"/>
                <a:gd name="G37" fmla="+- 21600 0 G36"/>
                <a:gd name="G38" fmla="?: G4 0 G33"/>
                <a:gd name="G39" fmla="?: -7194176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8048 w 21600"/>
                <a:gd name="T15" fmla="*/ 3146 h 21600"/>
                <a:gd name="T16" fmla="*/ 10800 w 21600"/>
                <a:gd name="T17" fmla="*/ 5335 h 21600"/>
                <a:gd name="T18" fmla="*/ 13552 w 21600"/>
                <a:gd name="T19" fmla="*/ 314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951" y="5657"/>
                  </a:moveTo>
                  <a:cubicBezTo>
                    <a:pt x="9544" y="5444"/>
                    <a:pt x="10169" y="5334"/>
                    <a:pt x="10800" y="5335"/>
                  </a:cubicBezTo>
                  <a:cubicBezTo>
                    <a:pt x="11430" y="5335"/>
                    <a:pt x="12055" y="5444"/>
                    <a:pt x="12648" y="5657"/>
                  </a:cubicBezTo>
                  <a:lnTo>
                    <a:pt x="14453" y="636"/>
                  </a:lnTo>
                  <a:cubicBezTo>
                    <a:pt x="13281" y="215"/>
                    <a:pt x="12045" y="-1"/>
                    <a:pt x="10799" y="0"/>
                  </a:cubicBezTo>
                  <a:cubicBezTo>
                    <a:pt x="9554" y="0"/>
                    <a:pt x="8318" y="215"/>
                    <a:pt x="7146" y="6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lIns="104964" tIns="52481" rIns="104964" bIns="52481" anchor="ctr">
              <a:flatTx/>
            </a:bodyPr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589" name="Rectangle 77"/>
            <p:cNvSpPr>
              <a:spLocks noChangeArrowheads="1"/>
            </p:cNvSpPr>
            <p:nvPr/>
          </p:nvSpPr>
          <p:spPr bwMode="auto">
            <a:xfrm>
              <a:off x="2971" y="2931"/>
              <a:ext cx="7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1400" dirty="0" smtClean="0">
                  <a:latin typeface="휴먼모음T" pitchFamily="18" charset="-127"/>
                  <a:ea typeface="휴먼모음T" pitchFamily="18" charset="-127"/>
                </a:rPr>
                <a:t>Step4</a:t>
              </a:r>
            </a:p>
            <a:p>
              <a:pPr algn="ctr">
                <a:defRPr/>
              </a:pPr>
              <a:r>
                <a:rPr lang="ko-KR" altLang="en-US" sz="1400" dirty="0" smtClean="0">
                  <a:latin typeface="휴먼모음T" pitchFamily="18" charset="-127"/>
                  <a:ea typeface="휴먼모음T" pitchFamily="18" charset="-127"/>
                </a:rPr>
                <a:t>모의고사</a:t>
              </a:r>
              <a:endParaRPr lang="en-US" altLang="ko-KR" sz="1400" dirty="0"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pic>
        <p:nvPicPr>
          <p:cNvPr id="192590" name="Picture 78" descr="biz4_ligh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196726">
            <a:off x="2078885" y="722232"/>
            <a:ext cx="513715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79"/>
          <p:cNvGrpSpPr>
            <a:grpSpLocks/>
          </p:cNvGrpSpPr>
          <p:nvPr/>
        </p:nvGrpSpPr>
        <p:grpSpPr bwMode="auto">
          <a:xfrm>
            <a:off x="2124075" y="998538"/>
            <a:ext cx="4856163" cy="4703762"/>
            <a:chOff x="1338" y="629"/>
            <a:chExt cx="3059" cy="2963"/>
          </a:xfrm>
        </p:grpSpPr>
        <p:sp>
          <p:nvSpPr>
            <p:cNvPr id="9233" name="AutoShape 80"/>
            <p:cNvSpPr>
              <a:spLocks noChangeArrowheads="1"/>
            </p:cNvSpPr>
            <p:nvPr/>
          </p:nvSpPr>
          <p:spPr bwMode="auto">
            <a:xfrm rot="-5400000">
              <a:off x="1435" y="631"/>
              <a:ext cx="2963" cy="2960"/>
            </a:xfrm>
            <a:custGeom>
              <a:avLst/>
              <a:gdLst>
                <a:gd name="T0" fmla="*/ 1482 w 21600"/>
                <a:gd name="T1" fmla="*/ 0 h 21600"/>
                <a:gd name="T2" fmla="*/ 1156 w 21600"/>
                <a:gd name="T3" fmla="*/ 414 h 21600"/>
                <a:gd name="T4" fmla="*/ 1482 w 21600"/>
                <a:gd name="T5" fmla="*/ 731 h 21600"/>
                <a:gd name="T6" fmla="*/ 1807 w 21600"/>
                <a:gd name="T7" fmla="*/ 4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927 w 21600"/>
                <a:gd name="T13" fmla="*/ 0 h 21600"/>
                <a:gd name="T14" fmla="*/ 15673 w 21600"/>
                <a:gd name="T15" fmla="*/ 59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206" y="5573"/>
                  </a:moveTo>
                  <a:cubicBezTo>
                    <a:pt x="9722" y="5416"/>
                    <a:pt x="10259" y="5335"/>
                    <a:pt x="10800" y="5336"/>
                  </a:cubicBezTo>
                  <a:cubicBezTo>
                    <a:pt x="11340" y="5336"/>
                    <a:pt x="11877" y="5416"/>
                    <a:pt x="12393" y="5573"/>
                  </a:cubicBezTo>
                  <a:lnTo>
                    <a:pt x="13950" y="469"/>
                  </a:lnTo>
                  <a:cubicBezTo>
                    <a:pt x="12929" y="158"/>
                    <a:pt x="11867" y="-1"/>
                    <a:pt x="10799" y="0"/>
                  </a:cubicBezTo>
                  <a:cubicBezTo>
                    <a:pt x="9732" y="0"/>
                    <a:pt x="8670" y="158"/>
                    <a:pt x="7649" y="469"/>
                  </a:cubicBezTo>
                  <a:close/>
                </a:path>
              </a:pathLst>
            </a:custGeom>
            <a:solidFill>
              <a:srgbClr val="CC3399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99"/>
              </a:extrusionClr>
            </a:sp3d>
          </p:spPr>
          <p:txBody>
            <a:bodyPr wrap="none" lIns="104964" tIns="52481" rIns="104964" bIns="52481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192593" name="Rectangle 81"/>
            <p:cNvSpPr>
              <a:spLocks noChangeArrowheads="1"/>
            </p:cNvSpPr>
            <p:nvPr/>
          </p:nvSpPr>
          <p:spPr bwMode="auto">
            <a:xfrm>
              <a:off x="1338" y="1881"/>
              <a:ext cx="84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1400" dirty="0">
                  <a:effectLst>
                    <a:outerShdw blurRad="50800" dist="38100" dir="2700000" algn="tl" rotWithShape="0">
                      <a:prstClr val="black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Step1</a:t>
              </a:r>
            </a:p>
            <a:p>
              <a:pPr algn="ctr">
                <a:defRPr/>
              </a:pPr>
              <a:r>
                <a:rPr lang="ko-KR" altLang="en-US" sz="1400" dirty="0" smtClean="0">
                  <a:effectLst>
                    <a:outerShdw blurRad="50800" dist="38100" dir="2700000" algn="tl" rotWithShape="0">
                      <a:prstClr val="black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수업</a:t>
              </a:r>
              <a:r>
                <a:rPr lang="en-US" altLang="ko-KR" sz="1400" dirty="0" smtClean="0">
                  <a:effectLst>
                    <a:outerShdw blurRad="50800" dist="38100" dir="2700000" algn="tl" rotWithShape="0">
                      <a:prstClr val="black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&amp;</a:t>
              </a:r>
              <a:r>
                <a:rPr lang="ko-KR" altLang="en-US" sz="1400" dirty="0" smtClean="0">
                  <a:effectLst>
                    <a:outerShdw blurRad="50800" dist="38100" dir="2700000" algn="tl" rotWithShape="0">
                      <a:prstClr val="black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복습</a:t>
              </a:r>
              <a:endParaRPr lang="ko-KR" altLang="en-US" sz="1400" dirty="0">
                <a:effectLst>
                  <a:outerShdw blurRad="50800" dist="38100" dir="2700000" algn="tl" rotWithShape="0">
                    <a:prstClr val="black"/>
                  </a:outerShdw>
                </a:effectLst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14" name="Group 82"/>
          <p:cNvGrpSpPr>
            <a:grpSpLocks/>
          </p:cNvGrpSpPr>
          <p:nvPr/>
        </p:nvGrpSpPr>
        <p:grpSpPr bwMode="auto">
          <a:xfrm>
            <a:off x="2252663" y="949325"/>
            <a:ext cx="4827587" cy="4711700"/>
            <a:chOff x="1419" y="594"/>
            <a:chExt cx="3041" cy="2968"/>
          </a:xfrm>
        </p:grpSpPr>
        <p:sp>
          <p:nvSpPr>
            <p:cNvPr id="9231" name="AutoShape 83"/>
            <p:cNvSpPr>
              <a:spLocks noChangeArrowheads="1"/>
            </p:cNvSpPr>
            <p:nvPr/>
          </p:nvSpPr>
          <p:spPr bwMode="auto">
            <a:xfrm rot="10800000" flipH="1">
              <a:off x="1419" y="594"/>
              <a:ext cx="2968" cy="2968"/>
            </a:xfrm>
            <a:custGeom>
              <a:avLst/>
              <a:gdLst>
                <a:gd name="T0" fmla="*/ 2873 w 21600"/>
                <a:gd name="T1" fmla="*/ 960 h 21600"/>
                <a:gd name="T2" fmla="*/ 2320 w 21600"/>
                <a:gd name="T3" fmla="*/ 749 h 21600"/>
                <a:gd name="T4" fmla="*/ 2178 w 21600"/>
                <a:gd name="T5" fmla="*/ 1222 h 21600"/>
                <a:gd name="T6" fmla="*/ 3339 w 21600"/>
                <a:gd name="T7" fmla="*/ 1484 h 21600"/>
                <a:gd name="T8" fmla="*/ 2597 w 21600"/>
                <a:gd name="T9" fmla="*/ 2226 h 21600"/>
                <a:gd name="T10" fmla="*/ 1855 w 21600"/>
                <a:gd name="T11" fmla="*/ 148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66 h 21600"/>
                <a:gd name="T20" fmla="*/ 18434 w 21600"/>
                <a:gd name="T21" fmla="*/ 18434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9487"/>
                    <a:pt x="15722" y="8220"/>
                    <a:pt x="14855" y="7234"/>
                  </a:cubicBezTo>
                  <a:lnTo>
                    <a:pt x="18911" y="3669"/>
                  </a:lnTo>
                  <a:cubicBezTo>
                    <a:pt x="20644" y="5641"/>
                    <a:pt x="21599" y="817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gradFill rotWithShape="1">
              <a:gsLst>
                <a:gs pos="0">
                  <a:srgbClr val="5E1800"/>
                </a:gs>
                <a:gs pos="100000">
                  <a:srgbClr val="CC3300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lIns="104964" tIns="52481" rIns="104964" bIns="52481" anchor="ctr">
              <a:flatTx/>
            </a:bodyPr>
            <a:lstStyle/>
            <a:p>
              <a:endParaRPr lang="ko-KR" altLang="en-US"/>
            </a:p>
          </p:txBody>
        </p:sp>
        <p:sp>
          <p:nvSpPr>
            <p:cNvPr id="192596" name="Rectangle 84"/>
            <p:cNvSpPr>
              <a:spLocks noChangeArrowheads="1"/>
            </p:cNvSpPr>
            <p:nvPr/>
          </p:nvSpPr>
          <p:spPr bwMode="auto">
            <a:xfrm>
              <a:off x="3470" y="2250"/>
              <a:ext cx="99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1400" dirty="0" smtClean="0">
                  <a:effectLst>
                    <a:outerShdw blurRad="50800" dist="50800" dir="5400000" algn="ctr" rotWithShape="0">
                      <a:schemeClr val="bg1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Step5</a:t>
              </a:r>
            </a:p>
            <a:p>
              <a:pPr algn="ctr">
                <a:defRPr/>
              </a:pPr>
              <a:r>
                <a:rPr lang="ko-KR" altLang="en-US" sz="1400" dirty="0" smtClean="0">
                  <a:effectLst>
                    <a:outerShdw blurRad="50800" dist="50800" dir="5400000" algn="ctr" rotWithShape="0">
                      <a:schemeClr val="bg1"/>
                    </a:outerShdw>
                  </a:effectLst>
                  <a:latin typeface="휴먼모음T" pitchFamily="18" charset="-127"/>
                  <a:ea typeface="휴먼모음T" pitchFamily="18" charset="-127"/>
                </a:rPr>
                <a:t>마무리</a:t>
              </a:r>
              <a:endParaRPr lang="en-US" altLang="ko-KR" sz="1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15" name="Group 85"/>
          <p:cNvGrpSpPr>
            <a:grpSpLocks/>
          </p:cNvGrpSpPr>
          <p:nvPr/>
        </p:nvGrpSpPr>
        <p:grpSpPr bwMode="auto">
          <a:xfrm>
            <a:off x="3286116" y="2000240"/>
            <a:ext cx="2616200" cy="2616200"/>
            <a:chOff x="2062" y="1251"/>
            <a:chExt cx="1648" cy="1648"/>
          </a:xfrm>
        </p:grpSpPr>
        <p:sp>
          <p:nvSpPr>
            <p:cNvPr id="9229" name="Oval 86"/>
            <p:cNvSpPr>
              <a:spLocks noChangeArrowheads="1"/>
            </p:cNvSpPr>
            <p:nvPr/>
          </p:nvSpPr>
          <p:spPr bwMode="auto">
            <a:xfrm>
              <a:off x="2062" y="1251"/>
              <a:ext cx="1648" cy="1648"/>
            </a:xfrm>
            <a:prstGeom prst="ellipse">
              <a:avLst/>
            </a:prstGeom>
            <a:solidFill>
              <a:srgbClr val="66CCFF">
                <a:alpha val="30196"/>
              </a:srgb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2599" name="Rectangle 87"/>
            <p:cNvSpPr>
              <a:spLocks noChangeArrowheads="1"/>
            </p:cNvSpPr>
            <p:nvPr/>
          </p:nvSpPr>
          <p:spPr bwMode="auto">
            <a:xfrm>
              <a:off x="2332" y="2016"/>
              <a:ext cx="111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ko-KR" altLang="en-US" sz="2400" b="1" i="1" dirty="0" smtClean="0">
                  <a:solidFill>
                    <a:schemeClr val="bg1"/>
                  </a:solidFill>
                  <a:latin typeface="휴먼모음T" pitchFamily="18" charset="-127"/>
                  <a:ea typeface="휴먼모음T" pitchFamily="18" charset="-127"/>
                </a:rPr>
                <a:t>공무원합격</a:t>
              </a:r>
              <a:endParaRPr lang="en-US" altLang="ko-KR" sz="2400" b="1" i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sp>
        <p:nvSpPr>
          <p:cNvPr id="9228" name="Rectangle 88"/>
          <p:cNvSpPr>
            <a:spLocks noChangeArrowheads="1"/>
          </p:cNvSpPr>
          <p:nvPr/>
        </p:nvSpPr>
        <p:spPr bwMode="auto">
          <a:xfrm>
            <a:off x="1357290" y="285728"/>
            <a:ext cx="65722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단계별 공부전략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2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2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25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AutoShape 3"/>
          <p:cNvSpPr>
            <a:spLocks noChangeArrowheads="1"/>
          </p:cNvSpPr>
          <p:nvPr/>
        </p:nvSpPr>
        <p:spPr bwMode="auto">
          <a:xfrm>
            <a:off x="142844" y="1714488"/>
            <a:ext cx="8786874" cy="4857784"/>
          </a:xfrm>
          <a:prstGeom prst="roundRect">
            <a:avLst>
              <a:gd name="adj" fmla="val 16667"/>
            </a:avLst>
          </a:prstGeom>
          <a:solidFill>
            <a:schemeClr val="tx1">
              <a:alpha val="27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51648" cy="1128722"/>
          </a:xfrm>
        </p:spPr>
        <p:txBody>
          <a:bodyPr/>
          <a:lstStyle/>
          <a:p>
            <a:pPr algn="ctr"/>
            <a:r>
              <a:rPr lang="ko-KR" altLang="en-US" dirty="0" smtClean="0"/>
              <a:t>국  어</a:t>
            </a:r>
            <a:endParaRPr lang="ko-KR" altLang="en-US" dirty="0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500034" y="3571876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500034" y="5072074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6"/>
          <p:cNvSpPr txBox="1">
            <a:spLocks/>
          </p:cNvSpPr>
          <p:nvPr/>
        </p:nvSpPr>
        <p:spPr>
          <a:xfrm>
            <a:off x="500034" y="1714488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부제목 2"/>
          <p:cNvSpPr txBox="1">
            <a:spLocks/>
          </p:cNvSpPr>
          <p:nvPr/>
        </p:nvSpPr>
        <p:spPr>
          <a:xfrm>
            <a:off x="642910" y="2571744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50000"/>
              </a:scheme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54000"/>
                    </a:prstClr>
                  </a:outerShdw>
                </a:effectLst>
              </a:rPr>
              <a:t>1. 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54000"/>
                    </a:prstClr>
                  </a:outerShdw>
                </a:effectLst>
              </a:rPr>
              <a:t>기본서는 문법위주로 볼 것</a:t>
            </a: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54000"/>
                    </a:prstClr>
                  </a:outerShdw>
                </a:effectLst>
              </a:rPr>
              <a:t>.</a:t>
            </a:r>
          </a:p>
        </p:txBody>
      </p:sp>
      <p:sp>
        <p:nvSpPr>
          <p:cNvPr id="10" name="부제목 2"/>
          <p:cNvSpPr txBox="1">
            <a:spLocks/>
          </p:cNvSpPr>
          <p:nvPr/>
        </p:nvSpPr>
        <p:spPr>
          <a:xfrm>
            <a:off x="642910" y="4143380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/>
              <a:t>※</a:t>
            </a:r>
            <a:r>
              <a:rPr lang="ko-KR" altLang="en-US" sz="2600" dirty="0" smtClean="0"/>
              <a:t>추천 도서 </a:t>
            </a:r>
            <a:r>
              <a:rPr lang="en-US" altLang="ko-KR" sz="2600" dirty="0" smtClean="0"/>
              <a:t>: </a:t>
            </a:r>
            <a:r>
              <a:rPr lang="ko-KR" altLang="en-US" sz="2600" dirty="0" err="1" smtClean="0"/>
              <a:t>최혁춘</a:t>
            </a:r>
            <a:r>
              <a:rPr lang="ko-KR" altLang="en-US" sz="2600" dirty="0" smtClean="0"/>
              <a:t> </a:t>
            </a:r>
            <a:r>
              <a:rPr lang="ko-KR" altLang="en-US" sz="2600" dirty="0" err="1" smtClean="0"/>
              <a:t>문어알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ine 68"/>
          <p:cNvSpPr>
            <a:spLocks noChangeShapeType="1"/>
          </p:cNvSpPr>
          <p:nvPr/>
        </p:nvSpPr>
        <p:spPr bwMode="auto">
          <a:xfrm>
            <a:off x="0" y="164305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642910" y="3286124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89000"/>
              </a:scheme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altLang="ko-K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문학 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</a:t>
            </a:r>
            <a:r>
              <a:rPr kumimoji="0" lang="ko-KR" alt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비문학은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문제를 많이 </a:t>
            </a:r>
            <a:r>
              <a:rPr kumimoji="0" lang="ko-KR" alt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풀것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9" grpId="0"/>
      <p:bldP spid="10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utoShape 3"/>
          <p:cNvSpPr>
            <a:spLocks noChangeArrowheads="1"/>
          </p:cNvSpPr>
          <p:nvPr/>
        </p:nvSpPr>
        <p:spPr bwMode="auto">
          <a:xfrm>
            <a:off x="142844" y="1714488"/>
            <a:ext cx="8786874" cy="4857784"/>
          </a:xfrm>
          <a:prstGeom prst="roundRect">
            <a:avLst>
              <a:gd name="adj" fmla="val 16667"/>
            </a:avLst>
          </a:prstGeom>
          <a:solidFill>
            <a:schemeClr val="tx1">
              <a:alpha val="27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500034" y="3571876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500034" y="5072074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642910" y="3286124"/>
            <a:ext cx="7854696" cy="71438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altLang="ko-K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89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89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89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꾸준히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89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schemeClr val="bg1">
                    <a:alpha val="89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6"/>
          <p:cNvSpPr txBox="1">
            <a:spLocks/>
          </p:cNvSpPr>
          <p:nvPr/>
        </p:nvSpPr>
        <p:spPr>
          <a:xfrm>
            <a:off x="571472" y="1714488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부제목 2"/>
          <p:cNvSpPr txBox="1">
            <a:spLocks/>
          </p:cNvSpPr>
          <p:nvPr/>
        </p:nvSpPr>
        <p:spPr>
          <a:xfrm>
            <a:off x="642910" y="2571744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89000"/>
              </a:prst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>
                <a:effectLst>
                  <a:outerShdw blurRad="50800" dist="50800" dir="5400000" algn="ctr" rotWithShape="0">
                    <a:schemeClr val="bg1">
                      <a:alpha val="87000"/>
                    </a:schemeClr>
                  </a:outerShdw>
                </a:effectLst>
              </a:rPr>
              <a:t>1. </a:t>
            </a:r>
            <a:r>
              <a:rPr lang="ko-KR" altLang="en-US" sz="2600" dirty="0" smtClean="0">
                <a:effectLst>
                  <a:outerShdw blurRad="50800" dist="50800" dir="5400000" algn="ctr" rotWithShape="0">
                    <a:schemeClr val="bg1">
                      <a:alpha val="87000"/>
                    </a:schemeClr>
                  </a:outerShdw>
                </a:effectLst>
              </a:rPr>
              <a:t>꾸준히</a:t>
            </a:r>
            <a:r>
              <a:rPr lang="en-US" altLang="ko-KR" sz="2600" dirty="0" smtClean="0">
                <a:effectLst>
                  <a:outerShdw blurRad="50800" dist="50800" dir="5400000" algn="ctr" rotWithShape="0">
                    <a:schemeClr val="bg1">
                      <a:alpha val="87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0" name="부제목 2"/>
          <p:cNvSpPr txBox="1">
            <a:spLocks/>
          </p:cNvSpPr>
          <p:nvPr/>
        </p:nvSpPr>
        <p:spPr>
          <a:xfrm>
            <a:off x="642910" y="4143380"/>
            <a:ext cx="7854696" cy="71438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>
                <a:effectLst>
                  <a:outerShdw blurRad="50800" dist="50800" dir="5400000" algn="ctr" rotWithShape="0">
                    <a:schemeClr val="bg1">
                      <a:alpha val="50000"/>
                    </a:schemeClr>
                  </a:outerShdw>
                </a:effectLst>
              </a:rPr>
              <a:t>※</a:t>
            </a:r>
            <a:r>
              <a:rPr lang="ko-KR" altLang="en-US" sz="2600" dirty="0" smtClean="0">
                <a:effectLst>
                  <a:outerShdw blurRad="50800" dist="50800" dir="5400000" algn="ctr" rotWithShape="0">
                    <a:schemeClr val="bg1">
                      <a:alpha val="50000"/>
                    </a:schemeClr>
                  </a:outerShdw>
                </a:effectLst>
              </a:rPr>
              <a:t>추천 도서 </a:t>
            </a:r>
            <a:r>
              <a:rPr lang="en-US" altLang="ko-KR" sz="2600" dirty="0" smtClean="0">
                <a:effectLst>
                  <a:outerShdw blurRad="50800" dist="50800" dir="5400000" algn="ctr" rotWithShape="0">
                    <a:schemeClr val="bg1">
                      <a:alpha val="50000"/>
                    </a:schemeClr>
                  </a:outerShdw>
                </a:effectLst>
              </a:rPr>
              <a:t>: </a:t>
            </a:r>
            <a:r>
              <a:rPr lang="ko-KR" altLang="en-US" sz="2600" dirty="0" smtClean="0">
                <a:effectLst>
                  <a:outerShdw blurRad="50800" dist="50800" dir="5400000" algn="ctr" rotWithShape="0">
                    <a:schemeClr val="bg1">
                      <a:alpha val="50000"/>
                    </a:schemeClr>
                  </a:outerShdw>
                </a:effectLst>
              </a:rPr>
              <a:t>한덕현 </a:t>
            </a:r>
            <a:r>
              <a:rPr lang="ko-KR" altLang="en-US" sz="2600" dirty="0" err="1" smtClean="0">
                <a:effectLst>
                  <a:outerShdw blurRad="50800" dist="50800" dir="5400000" algn="ctr" rotWithShape="0">
                    <a:schemeClr val="bg1">
                      <a:alpha val="50000"/>
                    </a:schemeClr>
                  </a:outerShdw>
                </a:effectLst>
              </a:rPr>
              <a:t>제니스영어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50800" dir="5400000" algn="ctr" rotWithShape="0">
                  <a:schemeClr val="bg1">
                    <a:alpha val="5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51648" cy="1128722"/>
          </a:xfrm>
        </p:spPr>
        <p:txBody>
          <a:bodyPr/>
          <a:lstStyle/>
          <a:p>
            <a:pPr algn="ctr"/>
            <a:r>
              <a:rPr lang="ko-KR" altLang="en-US" dirty="0" smtClean="0"/>
              <a:t>영  어</a:t>
            </a:r>
            <a:endParaRPr lang="ko-KR" altLang="en-US" dirty="0"/>
          </a:p>
        </p:txBody>
      </p:sp>
      <p:sp>
        <p:nvSpPr>
          <p:cNvPr id="14" name="Line 68"/>
          <p:cNvSpPr>
            <a:spLocks noChangeShapeType="1"/>
          </p:cNvSpPr>
          <p:nvPr/>
        </p:nvSpPr>
        <p:spPr bwMode="auto">
          <a:xfrm>
            <a:off x="0" y="164305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142844" y="1714488"/>
            <a:ext cx="8786874" cy="4857784"/>
          </a:xfrm>
          <a:prstGeom prst="roundRect">
            <a:avLst>
              <a:gd name="adj" fmla="val 16667"/>
            </a:avLst>
          </a:prstGeom>
          <a:solidFill>
            <a:schemeClr val="tx1">
              <a:alpha val="27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500034" y="3571876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500034" y="5072074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642910" y="3286124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89000"/>
              </a:prst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altLang="ko-K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문제는 되도록 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다양하게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89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6"/>
          <p:cNvSpPr txBox="1">
            <a:spLocks/>
          </p:cNvSpPr>
          <p:nvPr/>
        </p:nvSpPr>
        <p:spPr>
          <a:xfrm>
            <a:off x="500034" y="157161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부제목 2"/>
          <p:cNvSpPr txBox="1">
            <a:spLocks/>
          </p:cNvSpPr>
          <p:nvPr/>
        </p:nvSpPr>
        <p:spPr>
          <a:xfrm>
            <a:off x="642910" y="2571744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89000"/>
              </a:prst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1. 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기본서 회독 수 늘릴 것</a:t>
            </a: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.</a:t>
            </a:r>
          </a:p>
        </p:txBody>
      </p:sp>
      <p:sp>
        <p:nvSpPr>
          <p:cNvPr id="10" name="부제목 2"/>
          <p:cNvSpPr txBox="1">
            <a:spLocks/>
          </p:cNvSpPr>
          <p:nvPr/>
        </p:nvSpPr>
        <p:spPr>
          <a:xfrm>
            <a:off x="642910" y="4143380"/>
            <a:ext cx="7854696" cy="71438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※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추천 도서 </a:t>
            </a: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: 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강민성 한국사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ine 68"/>
          <p:cNvSpPr>
            <a:spLocks noChangeShapeType="1"/>
          </p:cNvSpPr>
          <p:nvPr/>
        </p:nvSpPr>
        <p:spPr bwMode="auto">
          <a:xfrm>
            <a:off x="0" y="164305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642910" y="428604"/>
            <a:ext cx="7851648" cy="112872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국  사</a:t>
            </a:r>
            <a:endParaRPr kumimoji="0" lang="ko-KR" altLang="en-US" sz="5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6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utoShape 3"/>
          <p:cNvSpPr>
            <a:spLocks noChangeArrowheads="1"/>
          </p:cNvSpPr>
          <p:nvPr/>
        </p:nvSpPr>
        <p:spPr bwMode="auto">
          <a:xfrm>
            <a:off x="142844" y="1714488"/>
            <a:ext cx="8786874" cy="4857784"/>
          </a:xfrm>
          <a:prstGeom prst="roundRect">
            <a:avLst>
              <a:gd name="adj" fmla="val 16667"/>
            </a:avLst>
          </a:prstGeom>
          <a:solidFill>
            <a:schemeClr val="tx1">
              <a:alpha val="27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500034" y="3571876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500034" y="5072074"/>
            <a:ext cx="7854696" cy="9286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642910" y="3286124"/>
            <a:ext cx="7854696" cy="71438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altLang="ko-K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측량</a:t>
            </a:r>
            <a:r>
              <a:rPr kumimoji="0" lang="en-US" altLang="ko-K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수로조사 및 </a:t>
            </a:r>
            <a:r>
              <a:rPr kumimoji="0" lang="ko-KR" alt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지적에관한</a:t>
            </a:r>
            <a:r>
              <a:rPr kumimoji="0" lang="ko-KR" alt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법률</a:t>
            </a: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 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등</a:t>
            </a: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.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89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6"/>
          <p:cNvSpPr txBox="1">
            <a:spLocks/>
          </p:cNvSpPr>
          <p:nvPr/>
        </p:nvSpPr>
        <p:spPr>
          <a:xfrm>
            <a:off x="428596" y="1643050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o-KR" alt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부제목 2"/>
          <p:cNvSpPr txBox="1">
            <a:spLocks/>
          </p:cNvSpPr>
          <p:nvPr/>
        </p:nvSpPr>
        <p:spPr>
          <a:xfrm>
            <a:off x="642910" y="2571744"/>
            <a:ext cx="7854696" cy="71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89000"/>
              </a:prstClr>
            </a:outerShdw>
          </a:effectLst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/>
              <a:t>1. </a:t>
            </a:r>
            <a:r>
              <a:rPr lang="ko-KR" altLang="en-US" sz="2600" dirty="0" err="1" smtClean="0"/>
              <a:t>인강은</a:t>
            </a:r>
            <a:r>
              <a:rPr lang="ko-KR" altLang="en-US" sz="2600" dirty="0" smtClean="0"/>
              <a:t> 이론</a:t>
            </a:r>
            <a:r>
              <a:rPr lang="en-US" altLang="ko-KR" sz="2600" dirty="0" smtClean="0"/>
              <a:t>1</a:t>
            </a:r>
            <a:r>
              <a:rPr lang="ko-KR" altLang="en-US" sz="2600" dirty="0" smtClean="0"/>
              <a:t>번</a:t>
            </a:r>
            <a:r>
              <a:rPr lang="en-US" altLang="ko-KR" sz="2600" dirty="0" smtClean="0"/>
              <a:t>, </a:t>
            </a:r>
            <a:r>
              <a:rPr lang="ko-KR" altLang="en-US" sz="2600" dirty="0" err="1" smtClean="0"/>
              <a:t>문풀</a:t>
            </a:r>
            <a:r>
              <a:rPr lang="en-US" altLang="ko-KR" sz="2600" dirty="0" smtClean="0"/>
              <a:t>1</a:t>
            </a:r>
            <a:r>
              <a:rPr lang="ko-KR" altLang="en-US" sz="2600" dirty="0" smtClean="0"/>
              <a:t>번</a:t>
            </a:r>
            <a:r>
              <a:rPr lang="en-US" altLang="ko-KR" sz="2600" dirty="0" smtClean="0"/>
              <a:t>.</a:t>
            </a:r>
          </a:p>
        </p:txBody>
      </p:sp>
      <p:sp>
        <p:nvSpPr>
          <p:cNvPr id="10" name="부제목 2"/>
          <p:cNvSpPr txBox="1">
            <a:spLocks/>
          </p:cNvSpPr>
          <p:nvPr/>
        </p:nvSpPr>
        <p:spPr>
          <a:xfrm>
            <a:off x="642910" y="4143380"/>
            <a:ext cx="7854696" cy="71438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※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추천 도서 </a:t>
            </a:r>
            <a:r>
              <a:rPr lang="en-US" altLang="ko-KR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: </a:t>
            </a:r>
            <a:r>
              <a:rPr lang="ko-KR" altLang="en-US" sz="2600" dirty="0" smtClean="0"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rPr>
              <a:t>송용희 시리즈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51648" cy="1128722"/>
          </a:xfrm>
        </p:spPr>
        <p:txBody>
          <a:bodyPr/>
          <a:lstStyle/>
          <a:p>
            <a:pPr algn="ctr"/>
            <a:r>
              <a:rPr lang="ko-KR" altLang="en-US" dirty="0" err="1" smtClean="0"/>
              <a:t>지적측량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지적전산</a:t>
            </a:r>
            <a:endParaRPr lang="ko-KR" altLang="en-US" dirty="0"/>
          </a:p>
        </p:txBody>
      </p:sp>
      <p:sp>
        <p:nvSpPr>
          <p:cNvPr id="13" name="Line 68"/>
          <p:cNvSpPr>
            <a:spLocks noChangeShapeType="1"/>
          </p:cNvSpPr>
          <p:nvPr/>
        </p:nvSpPr>
        <p:spPr bwMode="auto">
          <a:xfrm>
            <a:off x="0" y="164305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6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357158" y="1857364"/>
            <a:ext cx="8572560" cy="4714908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  <a:alpha val="27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제목 1"/>
          <p:cNvSpPr txBox="1">
            <a:spLocks/>
          </p:cNvSpPr>
          <p:nvPr/>
        </p:nvSpPr>
        <p:spPr>
          <a:xfrm>
            <a:off x="571472" y="785794"/>
            <a:ext cx="7851648" cy="112872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★</a:t>
            </a:r>
            <a:r>
              <a:rPr kumimoji="0" lang="ko-KR" altLang="en-US" sz="5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가장중요</a:t>
            </a:r>
            <a:r>
              <a:rPr kumimoji="0" lang="ko-KR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★</a:t>
            </a:r>
            <a:endParaRPr kumimoji="0" lang="ko-KR" altLang="en-US" sz="5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다이어그램 9"/>
          <p:cNvGraphicFramePr/>
          <p:nvPr/>
        </p:nvGraphicFramePr>
        <p:xfrm>
          <a:off x="357158" y="1214422"/>
          <a:ext cx="7929618" cy="500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포인트가 24개인 별 10"/>
          <p:cNvSpPr/>
          <p:nvPr/>
        </p:nvSpPr>
        <p:spPr>
          <a:xfrm>
            <a:off x="7643834" y="2214554"/>
            <a:ext cx="1500166" cy="1357322"/>
          </a:xfrm>
          <a:prstGeom prst="star24">
            <a:avLst/>
          </a:prstGeom>
          <a:gradFill flip="none" rotWithShape="1">
            <a:gsLst>
              <a:gs pos="0">
                <a:srgbClr val="FFCC66"/>
              </a:gs>
              <a:gs pos="39999">
                <a:srgbClr val="FB6305"/>
              </a:gs>
              <a:gs pos="70000">
                <a:srgbClr val="FF0000"/>
              </a:gs>
              <a:gs pos="100000">
                <a:srgbClr val="FF0000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부제목 2"/>
          <p:cNvSpPr txBox="1">
            <a:spLocks/>
          </p:cNvSpPr>
          <p:nvPr/>
        </p:nvSpPr>
        <p:spPr>
          <a:xfrm>
            <a:off x="8072462" y="2714620"/>
            <a:ext cx="714380" cy="428628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/>
          <a:p>
            <a:pPr marL="514350" marR="45720" lvl="0" indent="-51435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ko-KR" altLang="en-US" sz="2600" dirty="0" smtClean="0"/>
              <a:t>합격</a:t>
            </a:r>
            <a:endParaRPr kumimoji="0" lang="ko-KR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10" grpId="0">
        <p:bldAsOne/>
      </p:bldGraphic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85918" y="2285992"/>
            <a:ext cx="5715040" cy="1143000"/>
          </a:xfrm>
        </p:spPr>
        <p:txBody>
          <a:bodyPr/>
          <a:lstStyle/>
          <a:p>
            <a:r>
              <a:rPr lang="ko-KR" altLang="en-US" dirty="0" smtClean="0"/>
              <a:t>모두 합격하시길</a:t>
            </a:r>
            <a:r>
              <a:rPr lang="en-US" altLang="ko-KR" dirty="0" smtClean="0"/>
              <a:t>..^^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사용자 지정 1">
      <a:majorFont>
        <a:latin typeface="Calibri"/>
        <a:ea typeface="HY울릉도B"/>
        <a:cs typeface=""/>
      </a:majorFont>
      <a:minorFont>
        <a:latin typeface="Constantia"/>
        <a:ea typeface="HY나무B"/>
        <a:cs typeface="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1494</TotalTime>
  <Words>125</Words>
  <Application>Microsoft Office PowerPoint</Application>
  <PresentationFormat>화면 슬라이드 쇼(4:3)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흐름</vt:lpstr>
      <vt:lpstr>공무원합격플랜 </vt:lpstr>
      <vt:lpstr>슬라이드 2</vt:lpstr>
      <vt:lpstr>국  어</vt:lpstr>
      <vt:lpstr>영  어</vt:lpstr>
      <vt:lpstr>슬라이드 5</vt:lpstr>
      <vt:lpstr>지적측량, 지적전산</vt:lpstr>
      <vt:lpstr>슬라이드 7</vt:lpstr>
      <vt:lpstr>모두 합격하시길..^^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53</cp:revision>
  <dcterms:created xsi:type="dcterms:W3CDTF">2012-11-29T14:10:38Z</dcterms:created>
  <dcterms:modified xsi:type="dcterms:W3CDTF">2014-01-14T15:19:41Z</dcterms:modified>
</cp:coreProperties>
</file>