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7" r:id="rId3"/>
    <p:sldId id="267" r:id="rId4"/>
    <p:sldId id="268" r:id="rId5"/>
    <p:sldId id="266" r:id="rId6"/>
    <p:sldId id="256" r:id="rId7"/>
    <p:sldId id="262" r:id="rId8"/>
    <p:sldId id="257" r:id="rId9"/>
    <p:sldId id="263" r:id="rId10"/>
    <p:sldId id="258" r:id="rId11"/>
    <p:sldId id="285" r:id="rId12"/>
    <p:sldId id="284" r:id="rId13"/>
    <p:sldId id="264" r:id="rId14"/>
    <p:sldId id="279" r:id="rId15"/>
    <p:sldId id="265" r:id="rId16"/>
    <p:sldId id="261" r:id="rId17"/>
    <p:sldId id="280" r:id="rId18"/>
    <p:sldId id="281" r:id="rId19"/>
    <p:sldId id="270" r:id="rId20"/>
    <p:sldId id="275" r:id="rId21"/>
    <p:sldId id="278" r:id="rId22"/>
    <p:sldId id="286" r:id="rId23"/>
    <p:sldId id="287" r:id="rId24"/>
    <p:sldId id="288" r:id="rId25"/>
    <p:sldId id="276" r:id="rId26"/>
  </p:sldIdLst>
  <p:sldSz cx="9144000" cy="6858000" type="screen4x3"/>
  <p:notesSz cx="6788150" cy="99234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1DDF03"/>
    <a:srgbClr val="0404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67" d="100"/>
          <a:sy n="67" d="100"/>
        </p:scale>
        <p:origin x="-17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3E109-1133-459D-B6C7-FD252C3C8A4F}" type="datetimeFigureOut">
              <a:rPr lang="ko-KR" altLang="en-US" smtClean="0"/>
              <a:pPr/>
              <a:t>2014-04-08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A8AA-FB2B-461E-82FD-EC838402E3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123728" y="227687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FFFF00"/>
                </a:solidFill>
              </a:rPr>
              <a:t>다음에 나타나는 </a:t>
            </a:r>
            <a:endParaRPr lang="en-US" altLang="ko-KR" sz="4400" dirty="0" smtClean="0">
              <a:solidFill>
                <a:srgbClr val="FFFF00"/>
              </a:solidFill>
            </a:endParaRPr>
          </a:p>
          <a:p>
            <a:r>
              <a:rPr lang="ko-KR" altLang="en-US" sz="4400" dirty="0" smtClean="0">
                <a:solidFill>
                  <a:srgbClr val="FFFF00"/>
                </a:solidFill>
              </a:rPr>
              <a:t>색깔을 말하세요</a:t>
            </a:r>
            <a:r>
              <a:rPr lang="en-US" altLang="ko-KR" sz="4400" dirty="0">
                <a:solidFill>
                  <a:srgbClr val="FFFF00"/>
                </a:solidFill>
              </a:rPr>
              <a:t>!</a:t>
            </a:r>
            <a:endParaRPr lang="ko-KR" alt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E48D2-CB49-47C5-B2D1-B6DEA7F32DDB}" type="slidenum">
              <a:rPr lang="en-US" altLang="ko-KR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228600" y="1143000"/>
            <a:ext cx="8610600" cy="5334000"/>
          </a:xfrm>
          <a:prstGeom prst="rect">
            <a:avLst/>
          </a:prstGeom>
          <a:solidFill>
            <a:schemeClr val="bg2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b="0">
              <a:latin typeface="°ß°íµñ" charset="0"/>
              <a:ea typeface="견고딕" pitchFamily="18" charset="-127"/>
            </a:endParaRPr>
          </a:p>
        </p:txBody>
      </p:sp>
      <p:pic>
        <p:nvPicPr>
          <p:cNvPr id="7987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0772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45A84-6237-4F72-9F51-E76EBDB5A518}" type="slidenum">
              <a:rPr lang="en-US" altLang="ko-KR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8851" name="Rectangle 2"/>
          <p:cNvSpPr>
            <a:spLocks noChangeArrowheads="1"/>
          </p:cNvSpPr>
          <p:nvPr/>
        </p:nvSpPr>
        <p:spPr bwMode="auto">
          <a:xfrm>
            <a:off x="228600" y="1143000"/>
            <a:ext cx="8610600" cy="5334000"/>
          </a:xfrm>
          <a:prstGeom prst="rect">
            <a:avLst/>
          </a:prstGeom>
          <a:solidFill>
            <a:schemeClr val="bg2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b="0">
              <a:latin typeface="°ß°íµñ" charset="0"/>
              <a:ea typeface="견고딕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39552" y="1613024"/>
          <a:ext cx="8064896" cy="440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1020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3 3  3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3   3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 7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7     7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8  8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 8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1 1  1  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latinLnBrk="1"/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   6   6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latinLnBrk="1">
                        <a:buAutoNum type="arabicPlain"/>
                      </a:pPr>
                      <a:r>
                        <a:rPr lang="en-US" altLang="ko-KR" sz="3200" b="1" dirty="0" smtClean="0"/>
                        <a:t>1</a:t>
                      </a:r>
                    </a:p>
                    <a:p>
                      <a:pPr marL="514350" indent="-514350" latinLnBrk="1">
                        <a:buNone/>
                      </a:pPr>
                      <a:r>
                        <a:rPr lang="en-US" altLang="ko-KR" sz="3200" b="1" baseline="0" dirty="0" smtClean="0"/>
                        <a:t>  1       1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2    2 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2  2  2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4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 4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marL="514350" indent="-514350" latinLnBrk="1">
                        <a:buAutoNum type="arabicPlain" startAt="8"/>
                      </a:pPr>
                      <a:r>
                        <a:rPr lang="en-US" altLang="ko-KR" sz="3200" b="1" dirty="0" smtClean="0"/>
                        <a:t>   8  </a:t>
                      </a:r>
                    </a:p>
                    <a:p>
                      <a:pPr marL="514350" indent="-514350" latinLnBrk="1">
                        <a:buNone/>
                      </a:pPr>
                      <a:r>
                        <a:rPr lang="en-US" altLang="ko-KR" sz="3200" b="1" dirty="0" smtClean="0"/>
                        <a:t>  8       8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   4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     4  4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3  3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3     3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5  5  5</a:t>
                      </a:r>
                      <a:br>
                        <a:rPr lang="en-US" altLang="ko-KR" sz="3200" b="1" dirty="0" smtClean="0"/>
                      </a:br>
                      <a:r>
                        <a:rPr lang="en-US" altLang="ko-KR" sz="3200" b="1" dirty="0" smtClean="0"/>
                        <a:t> </a:t>
                      </a:r>
                      <a:r>
                        <a:rPr lang="en-US" altLang="ko-KR" sz="3200" b="1" baseline="0" dirty="0" smtClean="0"/>
                        <a:t> 5  5  5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7 7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 7 7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9  9  9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9  9  9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2</a:t>
                      </a:r>
                      <a:r>
                        <a:rPr lang="en-US" altLang="ko-KR" sz="3200" b="1" baseline="0" dirty="0" smtClean="0"/>
                        <a:t> 2  2</a:t>
                      </a:r>
                    </a:p>
                    <a:p>
                      <a:pPr latinLnBrk="1"/>
                      <a:r>
                        <a:rPr lang="en-US" altLang="ko-KR" sz="3200" b="1" baseline="0" dirty="0" smtClean="0"/>
                        <a:t> 2 2  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latinLnBrk="1">
                        <a:buAutoNum type="arabicPlain" startAt="7"/>
                      </a:pPr>
                      <a:r>
                        <a:rPr lang="en-US" altLang="ko-KR" sz="3200" b="1" dirty="0" smtClean="0"/>
                        <a:t>7</a:t>
                      </a:r>
                    </a:p>
                    <a:p>
                      <a:pPr marL="514350" indent="-514350" latinLnBrk="1">
                        <a:buNone/>
                      </a:pPr>
                      <a:endParaRPr lang="ko-KR" alt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50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45A84-6237-4F72-9F51-E76EBDB5A518}" type="slidenum">
              <a:rPr lang="en-US" altLang="ko-KR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8851" name="Rectangle 2"/>
          <p:cNvSpPr>
            <a:spLocks noChangeArrowheads="1"/>
          </p:cNvSpPr>
          <p:nvPr/>
        </p:nvSpPr>
        <p:spPr bwMode="auto">
          <a:xfrm>
            <a:off x="228600" y="1143000"/>
            <a:ext cx="8610600" cy="5334000"/>
          </a:xfrm>
          <a:prstGeom prst="rect">
            <a:avLst/>
          </a:prstGeom>
          <a:solidFill>
            <a:schemeClr val="bg2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b="0">
              <a:latin typeface="°ß°íµñ" charset="0"/>
              <a:ea typeface="견고딕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39552" y="1613024"/>
          <a:ext cx="8064896" cy="440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10206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dirty="0" err="1" smtClean="0"/>
                        <a:t>ㄴㄴ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smtClean="0"/>
                        <a:t>ㄴ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smtClean="0"/>
                        <a:t>ㄴ</a:t>
                      </a:r>
                      <a:r>
                        <a:rPr lang="en-US" altLang="ko-KR" sz="3200" b="1" dirty="0" smtClean="0"/>
                        <a:t>   </a:t>
                      </a:r>
                      <a:r>
                        <a:rPr lang="ko-KR" altLang="en-US" sz="3200" b="1" dirty="0" smtClean="0"/>
                        <a:t>ㄴ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 </a:t>
                      </a:r>
                      <a:r>
                        <a:rPr lang="ko-KR" altLang="en-US" sz="3200" b="1" dirty="0" err="1" smtClean="0"/>
                        <a:t>ㅍ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ㅍ</a:t>
                      </a:r>
                      <a:r>
                        <a:rPr lang="en-US" altLang="ko-KR" sz="3200" b="1" dirty="0" smtClean="0"/>
                        <a:t>    </a:t>
                      </a:r>
                      <a:r>
                        <a:rPr lang="ko-KR" altLang="en-US" sz="3200" b="1" dirty="0" err="1" smtClean="0"/>
                        <a:t>ㅍ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ㅁ</a:t>
                      </a:r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ㅁ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 </a:t>
                      </a:r>
                      <a:r>
                        <a:rPr lang="ko-KR" altLang="en-US" sz="3200" b="1" dirty="0" err="1" smtClean="0"/>
                        <a:t>ㅁ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dirty="0" err="1" smtClean="0"/>
                        <a:t>ㅂㅂ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ㅂ</a:t>
                      </a:r>
                      <a:r>
                        <a:rPr lang="en-US" altLang="ko-KR" sz="3200" b="1" dirty="0" smtClean="0"/>
                        <a:t> 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latinLnBrk="1"/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   </a:t>
                      </a:r>
                      <a:r>
                        <a:rPr lang="ko-KR" altLang="en-US" sz="3200" b="1" dirty="0" err="1" smtClean="0"/>
                        <a:t>ㅎ</a:t>
                      </a:r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ㅎ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ko-KR" altLang="en-US" sz="3200" b="1" dirty="0" err="1" smtClean="0"/>
                        <a:t>ㅁ</a:t>
                      </a:r>
                      <a:r>
                        <a:rPr lang="ko-KR" altLang="en-US" sz="3200" b="1" dirty="0" smtClean="0"/>
                        <a:t> </a:t>
                      </a:r>
                      <a:r>
                        <a:rPr lang="ko-KR" altLang="en-US" sz="3200" b="1" dirty="0" err="1" smtClean="0"/>
                        <a:t>ㅁ</a:t>
                      </a:r>
                      <a:endParaRPr lang="en-US" altLang="ko-KR" sz="3200" b="1" dirty="0" smtClean="0"/>
                    </a:p>
                    <a:p>
                      <a:pPr marL="514350" indent="-514350" latinLnBrk="1">
                        <a:buNone/>
                      </a:pPr>
                      <a:r>
                        <a:rPr lang="en-US" altLang="ko-KR" sz="3200" b="1" baseline="0" dirty="0" smtClean="0"/>
                        <a:t>  </a:t>
                      </a:r>
                      <a:r>
                        <a:rPr lang="ko-KR" altLang="en-US" sz="3200" b="1" baseline="0" dirty="0" err="1" smtClean="0"/>
                        <a:t>ㅁ</a:t>
                      </a:r>
                      <a:r>
                        <a:rPr lang="en-US" altLang="ko-KR" sz="3200" b="1" baseline="0" dirty="0" smtClean="0"/>
                        <a:t>     </a:t>
                      </a:r>
                      <a:r>
                        <a:rPr lang="ko-KR" altLang="en-US" sz="3200" b="1" baseline="0" dirty="0" err="1" smtClean="0"/>
                        <a:t>ㅁ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</a:t>
                      </a:r>
                      <a:r>
                        <a:rPr lang="ko-KR" altLang="en-US" sz="3200" b="1" dirty="0" err="1" smtClean="0"/>
                        <a:t>ㄱ</a:t>
                      </a:r>
                      <a:r>
                        <a:rPr lang="en-US" altLang="ko-KR" sz="3200" b="1" dirty="0" smtClean="0"/>
                        <a:t>   </a:t>
                      </a:r>
                      <a:r>
                        <a:rPr lang="ko-KR" altLang="en-US" sz="3200" b="1" dirty="0" err="1" smtClean="0"/>
                        <a:t>ㄱ</a:t>
                      </a:r>
                      <a:r>
                        <a:rPr lang="en-US" altLang="ko-KR" sz="3200" b="1" dirty="0" smtClean="0"/>
                        <a:t> </a:t>
                      </a:r>
                    </a:p>
                    <a:p>
                      <a:pPr latinLnBrk="1"/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ㄱ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ㄱ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ㄱ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</a:t>
                      </a:r>
                      <a:r>
                        <a:rPr lang="ko-KR" altLang="en-US" sz="3200" b="1" dirty="0" err="1" smtClean="0"/>
                        <a:t>ㅂ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 </a:t>
                      </a:r>
                      <a:r>
                        <a:rPr lang="ko-KR" altLang="en-US" sz="3200" b="1" dirty="0" err="1" smtClean="0"/>
                        <a:t>ㅂ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ko-KR" altLang="en-US" sz="3200" b="1" dirty="0" err="1" smtClean="0"/>
                        <a:t>ㅋ</a:t>
                      </a:r>
                      <a:r>
                        <a:rPr lang="en-US" altLang="ko-KR" sz="3200" b="1" dirty="0" smtClean="0"/>
                        <a:t>   </a:t>
                      </a:r>
                      <a:r>
                        <a:rPr lang="ko-KR" altLang="en-US" sz="3200" b="1" dirty="0" err="1" smtClean="0"/>
                        <a:t>ㅋ</a:t>
                      </a:r>
                      <a:r>
                        <a:rPr lang="en-US" altLang="ko-KR" sz="3200" b="1" dirty="0" smtClean="0"/>
                        <a:t>  </a:t>
                      </a:r>
                    </a:p>
                    <a:p>
                      <a:pPr marL="514350" indent="-514350" latinLnBrk="1">
                        <a:buNone/>
                      </a:pPr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ㅋ</a:t>
                      </a:r>
                      <a:r>
                        <a:rPr lang="en-US" altLang="ko-KR" sz="3200" b="1" dirty="0" smtClean="0"/>
                        <a:t>     </a:t>
                      </a:r>
                      <a:r>
                        <a:rPr lang="ko-KR" altLang="en-US" sz="3200" b="1" dirty="0" err="1" smtClean="0"/>
                        <a:t>ㅋ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   </a:t>
                      </a:r>
                      <a:r>
                        <a:rPr lang="ko-KR" altLang="en-US" sz="3200" b="1" dirty="0" err="1" smtClean="0"/>
                        <a:t>ㄷ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   </a:t>
                      </a:r>
                      <a:r>
                        <a:rPr lang="ko-KR" altLang="en-US" sz="3200" b="1" dirty="0" err="1" smtClean="0"/>
                        <a:t>ㄷ</a:t>
                      </a:r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ㄷ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  </a:t>
                      </a:r>
                      <a:r>
                        <a:rPr lang="ko-KR" altLang="en-US" sz="3200" b="1" dirty="0" err="1" smtClean="0"/>
                        <a:t>ㅊ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ㅊ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ㅊ</a:t>
                      </a:r>
                      <a:r>
                        <a:rPr lang="en-US" altLang="ko-KR" sz="3200" b="1" dirty="0" smtClean="0"/>
                        <a:t>    </a:t>
                      </a:r>
                      <a:r>
                        <a:rPr lang="ko-KR" altLang="en-US" sz="3200" b="1" dirty="0" err="1" smtClean="0"/>
                        <a:t>ㅊ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dirty="0" err="1" smtClean="0"/>
                        <a:t>ㅅ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ㅅ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ㅅ</a:t>
                      </a:r>
                      <a:r>
                        <a:rPr lang="en-US" altLang="ko-KR" sz="3200" b="1" dirty="0" smtClean="0"/>
                        <a:t/>
                      </a:r>
                      <a:br>
                        <a:rPr lang="en-US" altLang="ko-KR" sz="3200" b="1" dirty="0" smtClean="0"/>
                      </a:br>
                      <a:r>
                        <a:rPr lang="en-US" altLang="ko-KR" sz="3200" b="1" dirty="0" smtClean="0"/>
                        <a:t> </a:t>
                      </a:r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ㅅ</a:t>
                      </a:r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ㅅ</a:t>
                      </a:r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ㅅ</a:t>
                      </a:r>
                      <a:endParaRPr lang="ko-KR" altLang="en-US" sz="3200" b="1" dirty="0"/>
                    </a:p>
                  </a:txBody>
                  <a:tcPr/>
                </a:tc>
              </a:tr>
              <a:tr h="110206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b="1" dirty="0" err="1" smtClean="0"/>
                        <a:t>ㅈ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ㅈ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ㅈ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ㅈ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ㅇ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ㅇ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ㅇ</a:t>
                      </a:r>
                      <a:endParaRPr lang="en-US" altLang="ko-KR" sz="3200" b="1" dirty="0" smtClean="0"/>
                    </a:p>
                    <a:p>
                      <a:pPr latinLnBrk="1"/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ㅇ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ㅇ</a:t>
                      </a:r>
                      <a:r>
                        <a:rPr lang="en-US" altLang="ko-KR" sz="3200" b="1" dirty="0" smtClean="0"/>
                        <a:t> </a:t>
                      </a:r>
                      <a:r>
                        <a:rPr lang="ko-KR" altLang="en-US" sz="3200" b="1" dirty="0" err="1" smtClean="0"/>
                        <a:t>ㅇ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b="1" dirty="0" smtClean="0"/>
                        <a:t>  </a:t>
                      </a:r>
                      <a:r>
                        <a:rPr lang="ko-KR" altLang="en-US" sz="3200" b="1" dirty="0" err="1" smtClean="0"/>
                        <a:t>ㅌ</a:t>
                      </a:r>
                      <a:r>
                        <a:rPr lang="ko-KR" altLang="en-US" sz="3200" b="1" baseline="0" dirty="0" err="1" smtClean="0"/>
                        <a:t>ㅌ</a:t>
                      </a:r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ㅌ</a:t>
                      </a:r>
                      <a:endParaRPr lang="en-US" altLang="ko-KR" sz="3200" b="1" baseline="0" dirty="0" smtClean="0"/>
                    </a:p>
                    <a:p>
                      <a:pPr latinLnBrk="1"/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ㅌ</a:t>
                      </a:r>
                      <a:r>
                        <a:rPr lang="en-US" altLang="ko-KR" sz="3200" b="1" baseline="0" dirty="0" smtClean="0"/>
                        <a:t> </a:t>
                      </a:r>
                      <a:r>
                        <a:rPr lang="ko-KR" altLang="en-US" sz="3200" b="1" baseline="0" dirty="0" err="1" smtClean="0"/>
                        <a:t>ㅌ</a:t>
                      </a:r>
                      <a:r>
                        <a:rPr lang="en-US" altLang="ko-KR" sz="3200" b="1" baseline="0" dirty="0" smtClean="0"/>
                        <a:t>  </a:t>
                      </a:r>
                      <a:endParaRPr lang="ko-KR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ko-KR" altLang="en-US" sz="3200" b="1" dirty="0" err="1" smtClean="0"/>
                        <a:t>ㄹ</a:t>
                      </a:r>
                      <a:r>
                        <a:rPr lang="ko-KR" altLang="en-US" sz="3200" b="1" dirty="0" smtClean="0"/>
                        <a:t> </a:t>
                      </a:r>
                      <a:r>
                        <a:rPr lang="ko-KR" altLang="en-US" sz="3200" b="1" dirty="0" err="1" smtClean="0"/>
                        <a:t>ㄹ</a:t>
                      </a:r>
                      <a:endParaRPr lang="ko-KR" alt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627784" y="2276872"/>
            <a:ext cx="30941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노랑</a:t>
            </a:r>
            <a:r>
              <a:rPr lang="ko-KR" altLang="en-US" dirty="0" smtClean="0"/>
              <a:t>    </a:t>
            </a:r>
            <a:r>
              <a:rPr lang="ko-KR" altLang="en-US" dirty="0" smtClean="0">
                <a:solidFill>
                  <a:srgbClr val="FFFF00"/>
                </a:solidFill>
              </a:rPr>
              <a:t>빨강</a:t>
            </a:r>
            <a:r>
              <a:rPr lang="ko-KR" altLang="en-US" dirty="0" smtClean="0"/>
              <a:t>    </a:t>
            </a:r>
            <a:r>
              <a:rPr lang="ko-KR" altLang="en-US" dirty="0" smtClean="0">
                <a:solidFill>
                  <a:srgbClr val="0000FF"/>
                </a:solidFill>
              </a:rPr>
              <a:t>초록</a:t>
            </a:r>
            <a:r>
              <a:rPr lang="ko-KR" altLang="en-US" dirty="0" smtClean="0"/>
              <a:t>    </a:t>
            </a:r>
            <a:r>
              <a:rPr lang="ko-KR" altLang="en-US" dirty="0" smtClean="0">
                <a:solidFill>
                  <a:srgbClr val="FFFF00"/>
                </a:solidFill>
              </a:rPr>
              <a:t>초록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124744"/>
            <a:ext cx="7507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과제가 제시되면</a:t>
            </a:r>
            <a:r>
              <a:rPr lang="en-US" altLang="ko-KR" dirty="0" smtClean="0"/>
              <a:t> </a:t>
            </a:r>
            <a:r>
              <a:rPr lang="ko-KR" altLang="en-US" dirty="0" smtClean="0"/>
              <a:t>제시되면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상자 속 글자의 색깔을 가능한 한 빨리</a:t>
            </a:r>
            <a:endParaRPr lang="en-US" altLang="ko-KR" dirty="0" smtClean="0"/>
          </a:p>
          <a:p>
            <a:r>
              <a:rPr lang="ko-KR" altLang="en-US" dirty="0" smtClean="0"/>
              <a:t>읽어주시기 바랍니다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아래의 경우 빨강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파랑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노랑으로 읽습니다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73AC2-335B-49D6-8823-BCAB452A0274}" type="slidenum">
              <a:rPr lang="en-US" altLang="ko-KR" sz="1400"/>
              <a:pPr>
                <a:defRPr/>
              </a:pPr>
              <a:t>14</a:t>
            </a:fld>
            <a:endParaRPr lang="en-US" altLang="ko-KR" sz="1400"/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457200" y="1143000"/>
            <a:ext cx="8153400" cy="5181600"/>
          </a:xfrm>
          <a:prstGeom prst="rect">
            <a:avLst/>
          </a:prstGeom>
          <a:solidFill>
            <a:srgbClr val="B2B2B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en-US" sz="3200" b="1" dirty="0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144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30480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9144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1" name="Rectangle 6"/>
          <p:cNvSpPr>
            <a:spLocks noChangeArrowheads="1"/>
          </p:cNvSpPr>
          <p:nvPr/>
        </p:nvSpPr>
        <p:spPr bwMode="auto">
          <a:xfrm>
            <a:off x="9144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2" name="Rectangle 7"/>
          <p:cNvSpPr>
            <a:spLocks noChangeArrowheads="1"/>
          </p:cNvSpPr>
          <p:nvPr/>
        </p:nvSpPr>
        <p:spPr bwMode="auto">
          <a:xfrm>
            <a:off x="30480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3" name="Rectangle 8"/>
          <p:cNvSpPr>
            <a:spLocks noChangeArrowheads="1"/>
          </p:cNvSpPr>
          <p:nvPr/>
        </p:nvSpPr>
        <p:spPr bwMode="auto">
          <a:xfrm>
            <a:off x="30480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4" name="Rectangle 9"/>
          <p:cNvSpPr>
            <a:spLocks noChangeArrowheads="1"/>
          </p:cNvSpPr>
          <p:nvPr/>
        </p:nvSpPr>
        <p:spPr bwMode="auto">
          <a:xfrm>
            <a:off x="30480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5" name="Rectangle 10"/>
          <p:cNvSpPr>
            <a:spLocks noChangeArrowheads="1"/>
          </p:cNvSpPr>
          <p:nvPr/>
        </p:nvSpPr>
        <p:spPr bwMode="auto">
          <a:xfrm>
            <a:off x="30480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6" name="Rectangle 11"/>
          <p:cNvSpPr>
            <a:spLocks noChangeArrowheads="1"/>
          </p:cNvSpPr>
          <p:nvPr/>
        </p:nvSpPr>
        <p:spPr bwMode="auto">
          <a:xfrm>
            <a:off x="73152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2957" name="Rectangle 12"/>
          <p:cNvSpPr>
            <a:spLocks noChangeArrowheads="1"/>
          </p:cNvSpPr>
          <p:nvPr/>
        </p:nvSpPr>
        <p:spPr bwMode="auto">
          <a:xfrm>
            <a:off x="41148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초록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58" name="Rectangle 13"/>
          <p:cNvSpPr>
            <a:spLocks noChangeArrowheads="1"/>
          </p:cNvSpPr>
          <p:nvPr/>
        </p:nvSpPr>
        <p:spPr bwMode="auto">
          <a:xfrm>
            <a:off x="51816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노랑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59" name="Rectangle 14"/>
          <p:cNvSpPr>
            <a:spLocks noChangeArrowheads="1"/>
          </p:cNvSpPr>
          <p:nvPr/>
        </p:nvSpPr>
        <p:spPr bwMode="auto">
          <a:xfrm>
            <a:off x="41148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초록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0" name="Rectangle 15"/>
          <p:cNvSpPr>
            <a:spLocks noChangeArrowheads="1"/>
          </p:cNvSpPr>
          <p:nvPr/>
        </p:nvSpPr>
        <p:spPr bwMode="auto">
          <a:xfrm>
            <a:off x="41148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파랑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1" name="Rectangle 16"/>
          <p:cNvSpPr>
            <a:spLocks noChangeArrowheads="1"/>
          </p:cNvSpPr>
          <p:nvPr/>
        </p:nvSpPr>
        <p:spPr bwMode="auto">
          <a:xfrm>
            <a:off x="41148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노랑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2" name="Rectangle 17"/>
          <p:cNvSpPr>
            <a:spLocks noChangeArrowheads="1"/>
          </p:cNvSpPr>
          <p:nvPr/>
        </p:nvSpPr>
        <p:spPr bwMode="auto">
          <a:xfrm>
            <a:off x="41148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파랑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3" name="Rectangle 18"/>
          <p:cNvSpPr>
            <a:spLocks noChangeArrowheads="1"/>
          </p:cNvSpPr>
          <p:nvPr/>
        </p:nvSpPr>
        <p:spPr bwMode="auto">
          <a:xfrm>
            <a:off x="51816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노랑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4" name="Rectangle 19"/>
          <p:cNvSpPr>
            <a:spLocks noChangeArrowheads="1"/>
          </p:cNvSpPr>
          <p:nvPr/>
        </p:nvSpPr>
        <p:spPr bwMode="auto">
          <a:xfrm>
            <a:off x="51816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노랑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5" name="Rectangle 20"/>
          <p:cNvSpPr>
            <a:spLocks noChangeArrowheads="1"/>
          </p:cNvSpPr>
          <p:nvPr/>
        </p:nvSpPr>
        <p:spPr bwMode="auto">
          <a:xfrm>
            <a:off x="19812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노랑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6" name="Rectangle 21"/>
          <p:cNvSpPr>
            <a:spLocks noChangeArrowheads="1"/>
          </p:cNvSpPr>
          <p:nvPr/>
        </p:nvSpPr>
        <p:spPr bwMode="auto">
          <a:xfrm>
            <a:off x="9144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0000"/>
                </a:solidFill>
              </a:rPr>
              <a:t>초록</a:t>
            </a:r>
            <a:endParaRPr lang="ko-KR" altLang="ko-KR" sz="2800" b="1" dirty="0">
              <a:solidFill>
                <a:srgbClr val="FF0000"/>
              </a:solidFill>
            </a:endParaRPr>
          </a:p>
        </p:txBody>
      </p:sp>
      <p:sp>
        <p:nvSpPr>
          <p:cNvPr id="82967" name="Rectangle 22"/>
          <p:cNvSpPr>
            <a:spLocks noChangeArrowheads="1"/>
          </p:cNvSpPr>
          <p:nvPr/>
        </p:nvSpPr>
        <p:spPr bwMode="auto">
          <a:xfrm>
            <a:off x="73152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68" name="Rectangle 23"/>
          <p:cNvSpPr>
            <a:spLocks noChangeArrowheads="1"/>
          </p:cNvSpPr>
          <p:nvPr/>
        </p:nvSpPr>
        <p:spPr bwMode="auto">
          <a:xfrm>
            <a:off x="73152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69" name="Rectangle 24"/>
          <p:cNvSpPr>
            <a:spLocks noChangeArrowheads="1"/>
          </p:cNvSpPr>
          <p:nvPr/>
        </p:nvSpPr>
        <p:spPr bwMode="auto">
          <a:xfrm>
            <a:off x="73152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0" name="Rectangle 25"/>
          <p:cNvSpPr>
            <a:spLocks noChangeArrowheads="1"/>
          </p:cNvSpPr>
          <p:nvPr/>
        </p:nvSpPr>
        <p:spPr bwMode="auto">
          <a:xfrm>
            <a:off x="73152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1" name="Rectangle 26"/>
          <p:cNvSpPr>
            <a:spLocks noChangeArrowheads="1"/>
          </p:cNvSpPr>
          <p:nvPr/>
        </p:nvSpPr>
        <p:spPr bwMode="auto">
          <a:xfrm>
            <a:off x="19812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2" name="Rectangle 27"/>
          <p:cNvSpPr>
            <a:spLocks noChangeArrowheads="1"/>
          </p:cNvSpPr>
          <p:nvPr/>
        </p:nvSpPr>
        <p:spPr bwMode="auto">
          <a:xfrm>
            <a:off x="19812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초록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3" name="Rectangle 28"/>
          <p:cNvSpPr>
            <a:spLocks noChangeArrowheads="1"/>
          </p:cNvSpPr>
          <p:nvPr/>
        </p:nvSpPr>
        <p:spPr bwMode="auto">
          <a:xfrm>
            <a:off x="19812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4" name="Rectangle 29"/>
          <p:cNvSpPr>
            <a:spLocks noChangeArrowheads="1"/>
          </p:cNvSpPr>
          <p:nvPr/>
        </p:nvSpPr>
        <p:spPr bwMode="auto">
          <a:xfrm>
            <a:off x="19812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5" name="Rectangle 30"/>
          <p:cNvSpPr>
            <a:spLocks noChangeArrowheads="1"/>
          </p:cNvSpPr>
          <p:nvPr/>
        </p:nvSpPr>
        <p:spPr bwMode="auto">
          <a:xfrm>
            <a:off x="19812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6" name="Rectangle 31"/>
          <p:cNvSpPr>
            <a:spLocks noChangeArrowheads="1"/>
          </p:cNvSpPr>
          <p:nvPr/>
        </p:nvSpPr>
        <p:spPr bwMode="auto">
          <a:xfrm>
            <a:off x="9144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2977" name="Rectangle 32"/>
          <p:cNvSpPr>
            <a:spLocks noChangeArrowheads="1"/>
          </p:cNvSpPr>
          <p:nvPr/>
        </p:nvSpPr>
        <p:spPr bwMode="auto">
          <a:xfrm>
            <a:off x="9144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초록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78" name="Rectangle 33"/>
          <p:cNvSpPr>
            <a:spLocks noChangeArrowheads="1"/>
          </p:cNvSpPr>
          <p:nvPr/>
        </p:nvSpPr>
        <p:spPr bwMode="auto">
          <a:xfrm>
            <a:off x="30480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노랑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79" name="Rectangle 34"/>
          <p:cNvSpPr>
            <a:spLocks noChangeArrowheads="1"/>
          </p:cNvSpPr>
          <p:nvPr/>
        </p:nvSpPr>
        <p:spPr bwMode="auto">
          <a:xfrm>
            <a:off x="51816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0" name="Rectangle 35"/>
          <p:cNvSpPr>
            <a:spLocks noChangeArrowheads="1"/>
          </p:cNvSpPr>
          <p:nvPr/>
        </p:nvSpPr>
        <p:spPr bwMode="auto">
          <a:xfrm>
            <a:off x="62484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노랑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1" name="Rectangle 36"/>
          <p:cNvSpPr>
            <a:spLocks noChangeArrowheads="1"/>
          </p:cNvSpPr>
          <p:nvPr/>
        </p:nvSpPr>
        <p:spPr bwMode="auto">
          <a:xfrm>
            <a:off x="62484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2" name="Rectangle 37"/>
          <p:cNvSpPr>
            <a:spLocks noChangeArrowheads="1"/>
          </p:cNvSpPr>
          <p:nvPr/>
        </p:nvSpPr>
        <p:spPr bwMode="auto">
          <a:xfrm>
            <a:off x="62484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3" name="Rectangle 38"/>
          <p:cNvSpPr>
            <a:spLocks noChangeArrowheads="1"/>
          </p:cNvSpPr>
          <p:nvPr/>
        </p:nvSpPr>
        <p:spPr bwMode="auto">
          <a:xfrm>
            <a:off x="51816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노랑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4" name="Rectangle 39"/>
          <p:cNvSpPr>
            <a:spLocks noChangeArrowheads="1"/>
          </p:cNvSpPr>
          <p:nvPr/>
        </p:nvSpPr>
        <p:spPr bwMode="auto">
          <a:xfrm>
            <a:off x="51816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5" name="Rectangle 40"/>
          <p:cNvSpPr>
            <a:spLocks noChangeArrowheads="1"/>
          </p:cNvSpPr>
          <p:nvPr/>
        </p:nvSpPr>
        <p:spPr bwMode="auto">
          <a:xfrm>
            <a:off x="62484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6" name="Rectangle 41"/>
          <p:cNvSpPr>
            <a:spLocks noChangeArrowheads="1"/>
          </p:cNvSpPr>
          <p:nvPr/>
        </p:nvSpPr>
        <p:spPr bwMode="auto">
          <a:xfrm>
            <a:off x="62484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7" name="Rectangle 42"/>
          <p:cNvSpPr>
            <a:spLocks noChangeArrowheads="1"/>
          </p:cNvSpPr>
          <p:nvPr/>
        </p:nvSpPr>
        <p:spPr bwMode="auto">
          <a:xfrm>
            <a:off x="41148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빨강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8" name="Rectangle 43"/>
          <p:cNvSpPr>
            <a:spLocks noChangeArrowheads="1"/>
          </p:cNvSpPr>
          <p:nvPr/>
        </p:nvSpPr>
        <p:spPr bwMode="auto">
          <a:xfrm>
            <a:off x="62484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노랑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  <p:sp>
        <p:nvSpPr>
          <p:cNvPr id="82989" name="Rectangle 44"/>
          <p:cNvSpPr>
            <a:spLocks noChangeArrowheads="1"/>
          </p:cNvSpPr>
          <p:nvPr/>
        </p:nvSpPr>
        <p:spPr bwMode="auto">
          <a:xfrm>
            <a:off x="73152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0FF00"/>
                </a:solidFill>
              </a:rPr>
              <a:t>파랑</a:t>
            </a:r>
            <a:endParaRPr lang="ko-KR" altLang="ko-KR" sz="2800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3648" y="1124744"/>
            <a:ext cx="755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과제가 제시되면</a:t>
            </a:r>
            <a:r>
              <a:rPr lang="en-US" altLang="ko-KR" dirty="0" smtClean="0"/>
              <a:t> </a:t>
            </a:r>
            <a:r>
              <a:rPr lang="ko-KR" altLang="en-US" dirty="0" smtClean="0"/>
              <a:t>제시되면</a:t>
            </a:r>
            <a:r>
              <a:rPr lang="en-US" altLang="ko-KR" dirty="0" smtClean="0"/>
              <a:t> </a:t>
            </a:r>
            <a:r>
              <a:rPr lang="ko-KR" altLang="en-US" dirty="0" smtClean="0"/>
              <a:t>네모의 색깔을 가능한 한 빨리</a:t>
            </a:r>
            <a:endParaRPr lang="en-US" altLang="ko-KR" dirty="0" smtClean="0"/>
          </a:p>
          <a:p>
            <a:r>
              <a:rPr lang="ko-KR" altLang="en-US" dirty="0" smtClean="0"/>
              <a:t>읽어주시기 바랍니다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아래의 경우 빨강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파랑으로 읽습니다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2771800" y="2780928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5972200" y="2780928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3838600" y="2780928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4905400" y="2780928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73AC2-335B-49D6-8823-BCAB452A0274}" type="slidenum">
              <a:rPr lang="en-US" altLang="ko-KR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457200" y="1143000"/>
            <a:ext cx="8153400" cy="5181600"/>
          </a:xfrm>
          <a:prstGeom prst="rect">
            <a:avLst/>
          </a:prstGeom>
          <a:solidFill>
            <a:srgbClr val="B2B2B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en-US" sz="2800" dirty="0">
              <a:solidFill>
                <a:srgbClr val="00FF00"/>
              </a:solidFill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14400" y="1371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3048000" y="1371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914400" y="22098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1" name="Rectangle 6"/>
          <p:cNvSpPr>
            <a:spLocks noChangeArrowheads="1"/>
          </p:cNvSpPr>
          <p:nvPr/>
        </p:nvSpPr>
        <p:spPr bwMode="auto">
          <a:xfrm>
            <a:off x="914400" y="38862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2" name="Rectangle 7"/>
          <p:cNvSpPr>
            <a:spLocks noChangeArrowheads="1"/>
          </p:cNvSpPr>
          <p:nvPr/>
        </p:nvSpPr>
        <p:spPr bwMode="auto">
          <a:xfrm>
            <a:off x="3048000" y="30480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3" name="Rectangle 8"/>
          <p:cNvSpPr>
            <a:spLocks noChangeArrowheads="1"/>
          </p:cNvSpPr>
          <p:nvPr/>
        </p:nvSpPr>
        <p:spPr bwMode="auto">
          <a:xfrm>
            <a:off x="3048000" y="38862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4" name="Rectangle 9"/>
          <p:cNvSpPr>
            <a:spLocks noChangeArrowheads="1"/>
          </p:cNvSpPr>
          <p:nvPr/>
        </p:nvSpPr>
        <p:spPr bwMode="auto">
          <a:xfrm>
            <a:off x="3048000" y="47244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5" name="Rectangle 10"/>
          <p:cNvSpPr>
            <a:spLocks noChangeArrowheads="1"/>
          </p:cNvSpPr>
          <p:nvPr/>
        </p:nvSpPr>
        <p:spPr bwMode="auto">
          <a:xfrm>
            <a:off x="3048000" y="5562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6" name="Rectangle 11"/>
          <p:cNvSpPr>
            <a:spLocks noChangeArrowheads="1"/>
          </p:cNvSpPr>
          <p:nvPr/>
        </p:nvSpPr>
        <p:spPr bwMode="auto">
          <a:xfrm>
            <a:off x="7315200" y="47244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7" name="Rectangle 12"/>
          <p:cNvSpPr>
            <a:spLocks noChangeArrowheads="1"/>
          </p:cNvSpPr>
          <p:nvPr/>
        </p:nvSpPr>
        <p:spPr bwMode="auto">
          <a:xfrm>
            <a:off x="4114800" y="1371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58" name="Rectangle 13"/>
          <p:cNvSpPr>
            <a:spLocks noChangeArrowheads="1"/>
          </p:cNvSpPr>
          <p:nvPr/>
        </p:nvSpPr>
        <p:spPr bwMode="auto">
          <a:xfrm>
            <a:off x="5181600" y="1371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59" name="Rectangle 14"/>
          <p:cNvSpPr>
            <a:spLocks noChangeArrowheads="1"/>
          </p:cNvSpPr>
          <p:nvPr/>
        </p:nvSpPr>
        <p:spPr bwMode="auto">
          <a:xfrm>
            <a:off x="4114800" y="22098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0" name="Rectangle 15"/>
          <p:cNvSpPr>
            <a:spLocks noChangeArrowheads="1"/>
          </p:cNvSpPr>
          <p:nvPr/>
        </p:nvSpPr>
        <p:spPr bwMode="auto">
          <a:xfrm>
            <a:off x="4114800" y="30480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1" name="Rectangle 16"/>
          <p:cNvSpPr>
            <a:spLocks noChangeArrowheads="1"/>
          </p:cNvSpPr>
          <p:nvPr/>
        </p:nvSpPr>
        <p:spPr bwMode="auto">
          <a:xfrm>
            <a:off x="4114800" y="38862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2" name="Rectangle 17"/>
          <p:cNvSpPr>
            <a:spLocks noChangeArrowheads="1"/>
          </p:cNvSpPr>
          <p:nvPr/>
        </p:nvSpPr>
        <p:spPr bwMode="auto">
          <a:xfrm>
            <a:off x="4114800" y="5562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3" name="Rectangle 18"/>
          <p:cNvSpPr>
            <a:spLocks noChangeArrowheads="1"/>
          </p:cNvSpPr>
          <p:nvPr/>
        </p:nvSpPr>
        <p:spPr bwMode="auto">
          <a:xfrm>
            <a:off x="5181600" y="5562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4" name="Rectangle 19"/>
          <p:cNvSpPr>
            <a:spLocks noChangeArrowheads="1"/>
          </p:cNvSpPr>
          <p:nvPr/>
        </p:nvSpPr>
        <p:spPr bwMode="auto">
          <a:xfrm>
            <a:off x="5181600" y="47244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5" name="Rectangle 20"/>
          <p:cNvSpPr>
            <a:spLocks noChangeArrowheads="1"/>
          </p:cNvSpPr>
          <p:nvPr/>
        </p:nvSpPr>
        <p:spPr bwMode="auto">
          <a:xfrm>
            <a:off x="1981200" y="47244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6" name="Rectangle 21"/>
          <p:cNvSpPr>
            <a:spLocks noChangeArrowheads="1"/>
          </p:cNvSpPr>
          <p:nvPr/>
        </p:nvSpPr>
        <p:spPr bwMode="auto">
          <a:xfrm>
            <a:off x="914400" y="30480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7" name="Rectangle 22"/>
          <p:cNvSpPr>
            <a:spLocks noChangeArrowheads="1"/>
          </p:cNvSpPr>
          <p:nvPr/>
        </p:nvSpPr>
        <p:spPr bwMode="auto">
          <a:xfrm>
            <a:off x="7315200" y="13716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8" name="Rectangle 23"/>
          <p:cNvSpPr>
            <a:spLocks noChangeArrowheads="1"/>
          </p:cNvSpPr>
          <p:nvPr/>
        </p:nvSpPr>
        <p:spPr bwMode="auto">
          <a:xfrm>
            <a:off x="7315200" y="22098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9" name="Rectangle 24"/>
          <p:cNvSpPr>
            <a:spLocks noChangeArrowheads="1"/>
          </p:cNvSpPr>
          <p:nvPr/>
        </p:nvSpPr>
        <p:spPr bwMode="auto">
          <a:xfrm>
            <a:off x="7315200" y="30480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0" name="Rectangle 25"/>
          <p:cNvSpPr>
            <a:spLocks noChangeArrowheads="1"/>
          </p:cNvSpPr>
          <p:nvPr/>
        </p:nvSpPr>
        <p:spPr bwMode="auto">
          <a:xfrm>
            <a:off x="7315200" y="38862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1" name="Rectangle 26"/>
          <p:cNvSpPr>
            <a:spLocks noChangeArrowheads="1"/>
          </p:cNvSpPr>
          <p:nvPr/>
        </p:nvSpPr>
        <p:spPr bwMode="auto">
          <a:xfrm>
            <a:off x="1981200" y="13716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2" name="Rectangle 27"/>
          <p:cNvSpPr>
            <a:spLocks noChangeArrowheads="1"/>
          </p:cNvSpPr>
          <p:nvPr/>
        </p:nvSpPr>
        <p:spPr bwMode="auto">
          <a:xfrm>
            <a:off x="1981200" y="22098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3" name="Rectangle 28"/>
          <p:cNvSpPr>
            <a:spLocks noChangeArrowheads="1"/>
          </p:cNvSpPr>
          <p:nvPr/>
        </p:nvSpPr>
        <p:spPr bwMode="auto">
          <a:xfrm>
            <a:off x="1981200" y="30480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4" name="Rectangle 29"/>
          <p:cNvSpPr>
            <a:spLocks noChangeArrowheads="1"/>
          </p:cNvSpPr>
          <p:nvPr/>
        </p:nvSpPr>
        <p:spPr bwMode="auto">
          <a:xfrm>
            <a:off x="1981200" y="38862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5" name="Rectangle 30"/>
          <p:cNvSpPr>
            <a:spLocks noChangeArrowheads="1"/>
          </p:cNvSpPr>
          <p:nvPr/>
        </p:nvSpPr>
        <p:spPr bwMode="auto">
          <a:xfrm>
            <a:off x="1981200" y="55626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6" name="Rectangle 31"/>
          <p:cNvSpPr>
            <a:spLocks noChangeArrowheads="1"/>
          </p:cNvSpPr>
          <p:nvPr/>
        </p:nvSpPr>
        <p:spPr bwMode="auto">
          <a:xfrm>
            <a:off x="914400" y="5562600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7" name="Rectangle 32"/>
          <p:cNvSpPr>
            <a:spLocks noChangeArrowheads="1"/>
          </p:cNvSpPr>
          <p:nvPr/>
        </p:nvSpPr>
        <p:spPr bwMode="auto">
          <a:xfrm>
            <a:off x="914400" y="47244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8" name="Rectangle 33"/>
          <p:cNvSpPr>
            <a:spLocks noChangeArrowheads="1"/>
          </p:cNvSpPr>
          <p:nvPr/>
        </p:nvSpPr>
        <p:spPr bwMode="auto">
          <a:xfrm>
            <a:off x="3048000" y="22098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9" name="Rectangle 34"/>
          <p:cNvSpPr>
            <a:spLocks noChangeArrowheads="1"/>
          </p:cNvSpPr>
          <p:nvPr/>
        </p:nvSpPr>
        <p:spPr bwMode="auto">
          <a:xfrm>
            <a:off x="5181600" y="22098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0" name="Rectangle 35"/>
          <p:cNvSpPr>
            <a:spLocks noChangeArrowheads="1"/>
          </p:cNvSpPr>
          <p:nvPr/>
        </p:nvSpPr>
        <p:spPr bwMode="auto">
          <a:xfrm>
            <a:off x="6248400" y="22098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1" name="Rectangle 36"/>
          <p:cNvSpPr>
            <a:spLocks noChangeArrowheads="1"/>
          </p:cNvSpPr>
          <p:nvPr/>
        </p:nvSpPr>
        <p:spPr bwMode="auto">
          <a:xfrm>
            <a:off x="6248400" y="1371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2" name="Rectangle 37"/>
          <p:cNvSpPr>
            <a:spLocks noChangeArrowheads="1"/>
          </p:cNvSpPr>
          <p:nvPr/>
        </p:nvSpPr>
        <p:spPr bwMode="auto">
          <a:xfrm>
            <a:off x="6248400" y="30480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3" name="Rectangle 38"/>
          <p:cNvSpPr>
            <a:spLocks noChangeArrowheads="1"/>
          </p:cNvSpPr>
          <p:nvPr/>
        </p:nvSpPr>
        <p:spPr bwMode="auto">
          <a:xfrm>
            <a:off x="5181600" y="30480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4" name="Rectangle 39"/>
          <p:cNvSpPr>
            <a:spLocks noChangeArrowheads="1"/>
          </p:cNvSpPr>
          <p:nvPr/>
        </p:nvSpPr>
        <p:spPr bwMode="auto">
          <a:xfrm>
            <a:off x="5181600" y="38862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5" name="Rectangle 40"/>
          <p:cNvSpPr>
            <a:spLocks noChangeArrowheads="1"/>
          </p:cNvSpPr>
          <p:nvPr/>
        </p:nvSpPr>
        <p:spPr bwMode="auto">
          <a:xfrm>
            <a:off x="6248400" y="38862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6" name="Rectangle 41"/>
          <p:cNvSpPr>
            <a:spLocks noChangeArrowheads="1"/>
          </p:cNvSpPr>
          <p:nvPr/>
        </p:nvSpPr>
        <p:spPr bwMode="auto">
          <a:xfrm>
            <a:off x="6248400" y="47244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7" name="Rectangle 42"/>
          <p:cNvSpPr>
            <a:spLocks noChangeArrowheads="1"/>
          </p:cNvSpPr>
          <p:nvPr/>
        </p:nvSpPr>
        <p:spPr bwMode="auto">
          <a:xfrm>
            <a:off x="4114800" y="47244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8" name="Rectangle 43"/>
          <p:cNvSpPr>
            <a:spLocks noChangeArrowheads="1"/>
          </p:cNvSpPr>
          <p:nvPr/>
        </p:nvSpPr>
        <p:spPr bwMode="auto">
          <a:xfrm>
            <a:off x="6248400" y="5562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9" name="Rectangle 44"/>
          <p:cNvSpPr>
            <a:spLocks noChangeArrowheads="1"/>
          </p:cNvSpPr>
          <p:nvPr/>
        </p:nvSpPr>
        <p:spPr bwMode="auto">
          <a:xfrm>
            <a:off x="7315200" y="5562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noFill/>
          </a:ln>
        </p:spPr>
        <p:txBody>
          <a:bodyPr/>
          <a:lstStyle/>
          <a:p>
            <a:pPr>
              <a:defRPr/>
            </a:pPr>
            <a:fld id="{D2D73AC2-335B-49D6-8823-BCAB452A0274}" type="slidenum">
              <a:rPr lang="en-US" altLang="ko-KR" sz="1800" b="1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n-US" altLang="ko-KR" sz="1800" b="1">
              <a:solidFill>
                <a:schemeClr val="tx1"/>
              </a:solidFill>
            </a:endParaRP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457200" y="1143000"/>
            <a:ext cx="8153400" cy="5181600"/>
          </a:xfrm>
          <a:prstGeom prst="rect">
            <a:avLst/>
          </a:prstGeom>
          <a:solidFill>
            <a:srgbClr val="B2B2B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en-US" sz="4000" b="1" dirty="0"/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9144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30480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9144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9144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노랑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30480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30480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초록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30480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30480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56" name="Rectangle 11"/>
          <p:cNvSpPr>
            <a:spLocks noChangeArrowheads="1"/>
          </p:cNvSpPr>
          <p:nvPr/>
        </p:nvSpPr>
        <p:spPr bwMode="auto">
          <a:xfrm>
            <a:off x="73152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41148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51816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41148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초록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41148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노랑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41148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62" name="Rectangle 17"/>
          <p:cNvSpPr>
            <a:spLocks noChangeArrowheads="1"/>
          </p:cNvSpPr>
          <p:nvPr/>
        </p:nvSpPr>
        <p:spPr bwMode="auto">
          <a:xfrm>
            <a:off x="41148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파랑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63" name="Rectangle 18"/>
          <p:cNvSpPr>
            <a:spLocks noChangeArrowheads="1"/>
          </p:cNvSpPr>
          <p:nvPr/>
        </p:nvSpPr>
        <p:spPr bwMode="auto">
          <a:xfrm>
            <a:off x="51816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4" name="Rectangle 19"/>
          <p:cNvSpPr>
            <a:spLocks noChangeArrowheads="1"/>
          </p:cNvSpPr>
          <p:nvPr/>
        </p:nvSpPr>
        <p:spPr bwMode="auto">
          <a:xfrm>
            <a:off x="51816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65" name="Rectangle 20"/>
          <p:cNvSpPr>
            <a:spLocks noChangeArrowheads="1"/>
          </p:cNvSpPr>
          <p:nvPr/>
        </p:nvSpPr>
        <p:spPr bwMode="auto">
          <a:xfrm>
            <a:off x="19812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9144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파랑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67" name="Rectangle 22"/>
          <p:cNvSpPr>
            <a:spLocks noChangeArrowheads="1"/>
          </p:cNvSpPr>
          <p:nvPr/>
        </p:nvSpPr>
        <p:spPr bwMode="auto">
          <a:xfrm>
            <a:off x="73152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8" name="Rectangle 23"/>
          <p:cNvSpPr>
            <a:spLocks noChangeArrowheads="1"/>
          </p:cNvSpPr>
          <p:nvPr/>
        </p:nvSpPr>
        <p:spPr bwMode="auto">
          <a:xfrm>
            <a:off x="73152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초록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69" name="Rectangle 24"/>
          <p:cNvSpPr>
            <a:spLocks noChangeArrowheads="1"/>
          </p:cNvSpPr>
          <p:nvPr/>
        </p:nvSpPr>
        <p:spPr bwMode="auto">
          <a:xfrm>
            <a:off x="73152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70" name="Rectangle 25"/>
          <p:cNvSpPr>
            <a:spLocks noChangeArrowheads="1"/>
          </p:cNvSpPr>
          <p:nvPr/>
        </p:nvSpPr>
        <p:spPr bwMode="auto">
          <a:xfrm>
            <a:off x="73152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19812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노랑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72" name="Rectangle 27"/>
          <p:cNvSpPr>
            <a:spLocks noChangeArrowheads="1"/>
          </p:cNvSpPr>
          <p:nvPr/>
        </p:nvSpPr>
        <p:spPr bwMode="auto">
          <a:xfrm>
            <a:off x="19812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73" name="Rectangle 28"/>
          <p:cNvSpPr>
            <a:spLocks noChangeArrowheads="1"/>
          </p:cNvSpPr>
          <p:nvPr/>
        </p:nvSpPr>
        <p:spPr bwMode="auto">
          <a:xfrm>
            <a:off x="19812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74" name="Rectangle 29"/>
          <p:cNvSpPr>
            <a:spLocks noChangeArrowheads="1"/>
          </p:cNvSpPr>
          <p:nvPr/>
        </p:nvSpPr>
        <p:spPr bwMode="auto">
          <a:xfrm>
            <a:off x="19812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75" name="Rectangle 30"/>
          <p:cNvSpPr>
            <a:spLocks noChangeArrowheads="1"/>
          </p:cNvSpPr>
          <p:nvPr/>
        </p:nvSpPr>
        <p:spPr bwMode="auto">
          <a:xfrm>
            <a:off x="19812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76" name="Rectangle 31"/>
          <p:cNvSpPr>
            <a:spLocks noChangeArrowheads="1"/>
          </p:cNvSpPr>
          <p:nvPr/>
        </p:nvSpPr>
        <p:spPr bwMode="auto">
          <a:xfrm>
            <a:off x="9144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77" name="Rectangle 32"/>
          <p:cNvSpPr>
            <a:spLocks noChangeArrowheads="1"/>
          </p:cNvSpPr>
          <p:nvPr/>
        </p:nvSpPr>
        <p:spPr bwMode="auto">
          <a:xfrm>
            <a:off x="9144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빨강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78" name="Rectangle 33"/>
          <p:cNvSpPr>
            <a:spLocks noChangeArrowheads="1"/>
          </p:cNvSpPr>
          <p:nvPr/>
        </p:nvSpPr>
        <p:spPr bwMode="auto">
          <a:xfrm>
            <a:off x="30480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노랑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51816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80" name="Rectangle 35"/>
          <p:cNvSpPr>
            <a:spLocks noChangeArrowheads="1"/>
          </p:cNvSpPr>
          <p:nvPr/>
        </p:nvSpPr>
        <p:spPr bwMode="auto">
          <a:xfrm>
            <a:off x="6248400" y="22098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빨강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81" name="Rectangle 36"/>
          <p:cNvSpPr>
            <a:spLocks noChangeArrowheads="1"/>
          </p:cNvSpPr>
          <p:nvPr/>
        </p:nvSpPr>
        <p:spPr bwMode="auto">
          <a:xfrm>
            <a:off x="6248400" y="1371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파랑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82" name="Rectangle 37"/>
          <p:cNvSpPr>
            <a:spLocks noChangeArrowheads="1"/>
          </p:cNvSpPr>
          <p:nvPr/>
        </p:nvSpPr>
        <p:spPr bwMode="auto">
          <a:xfrm>
            <a:off x="62484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0404BC"/>
                </a:solidFill>
              </a:rPr>
              <a:t>초록</a:t>
            </a:r>
            <a:endParaRPr lang="ko-KR" altLang="ko-KR" sz="2800" b="1" dirty="0">
              <a:solidFill>
                <a:srgbClr val="0404BC"/>
              </a:solidFill>
            </a:endParaRPr>
          </a:p>
        </p:txBody>
      </p:sp>
      <p:sp>
        <p:nvSpPr>
          <p:cNvPr id="83" name="Rectangle 38"/>
          <p:cNvSpPr>
            <a:spLocks noChangeArrowheads="1"/>
          </p:cNvSpPr>
          <p:nvPr/>
        </p:nvSpPr>
        <p:spPr bwMode="auto">
          <a:xfrm>
            <a:off x="5181600" y="30480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빨강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4" name="Rectangle 39"/>
          <p:cNvSpPr>
            <a:spLocks noChangeArrowheads="1"/>
          </p:cNvSpPr>
          <p:nvPr/>
        </p:nvSpPr>
        <p:spPr bwMode="auto">
          <a:xfrm>
            <a:off x="51816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5" name="Rectangle 40"/>
          <p:cNvSpPr>
            <a:spLocks noChangeArrowheads="1"/>
          </p:cNvSpPr>
          <p:nvPr/>
        </p:nvSpPr>
        <p:spPr bwMode="auto">
          <a:xfrm>
            <a:off x="6248400" y="38862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노랑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62484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</a:rPr>
              <a:t>초록</a:t>
            </a:r>
            <a:endParaRPr lang="ko-KR" altLang="ko-KR" sz="2800" b="1" dirty="0">
              <a:solidFill>
                <a:srgbClr val="C00000"/>
              </a:solidFill>
            </a:endParaRPr>
          </a:p>
        </p:txBody>
      </p:sp>
      <p:sp>
        <p:nvSpPr>
          <p:cNvPr id="87" name="Rectangle 42"/>
          <p:cNvSpPr>
            <a:spLocks noChangeArrowheads="1"/>
          </p:cNvSpPr>
          <p:nvPr/>
        </p:nvSpPr>
        <p:spPr bwMode="auto">
          <a:xfrm>
            <a:off x="4114800" y="47244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초록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  <p:sp>
        <p:nvSpPr>
          <p:cNvPr id="88" name="Rectangle 43"/>
          <p:cNvSpPr>
            <a:spLocks noChangeArrowheads="1"/>
          </p:cNvSpPr>
          <p:nvPr/>
        </p:nvSpPr>
        <p:spPr bwMode="auto">
          <a:xfrm>
            <a:off x="62484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1DDF03"/>
                </a:solidFill>
              </a:rPr>
              <a:t>노랑</a:t>
            </a:r>
            <a:endParaRPr lang="ko-KR" altLang="ko-KR" sz="2800" b="1" dirty="0">
              <a:solidFill>
                <a:srgbClr val="1DDF03"/>
              </a:solidFill>
            </a:endParaRPr>
          </a:p>
        </p:txBody>
      </p:sp>
      <p:sp>
        <p:nvSpPr>
          <p:cNvPr id="89" name="Rectangle 44"/>
          <p:cNvSpPr>
            <a:spLocks noChangeArrowheads="1"/>
          </p:cNvSpPr>
          <p:nvPr/>
        </p:nvSpPr>
        <p:spPr bwMode="auto">
          <a:xfrm>
            <a:off x="7315200" y="5562600"/>
            <a:ext cx="838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ko-KR" altLang="en-US" sz="2800" b="1" dirty="0" smtClean="0">
                <a:solidFill>
                  <a:srgbClr val="FFFF00"/>
                </a:solidFill>
              </a:rPr>
              <a:t>파랑</a:t>
            </a:r>
            <a:endParaRPr lang="ko-KR" altLang="ko-K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1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슬라이드 번호 개체 틀 3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pPr>
              <a:defRPr/>
            </a:pPr>
            <a:fld id="{D2D73AC2-335B-49D6-8823-BCAB452A0274}" type="slidenum">
              <a:rPr lang="en-US" altLang="ko-KR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457200" y="1143000"/>
            <a:ext cx="8153400" cy="5181600"/>
          </a:xfrm>
          <a:prstGeom prst="rect">
            <a:avLst/>
          </a:prstGeom>
          <a:solidFill>
            <a:srgbClr val="B2B2B2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en-US" sz="2800" dirty="0">
              <a:solidFill>
                <a:srgbClr val="00FF00"/>
              </a:solidFill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14400" y="1371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3048000" y="13716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914400" y="22098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1" name="Rectangle 6"/>
          <p:cNvSpPr>
            <a:spLocks noChangeArrowheads="1"/>
          </p:cNvSpPr>
          <p:nvPr/>
        </p:nvSpPr>
        <p:spPr bwMode="auto">
          <a:xfrm>
            <a:off x="914400" y="38862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2" name="Rectangle 7"/>
          <p:cNvSpPr>
            <a:spLocks noChangeArrowheads="1"/>
          </p:cNvSpPr>
          <p:nvPr/>
        </p:nvSpPr>
        <p:spPr bwMode="auto">
          <a:xfrm>
            <a:off x="3048000" y="30480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3" name="Rectangle 8"/>
          <p:cNvSpPr>
            <a:spLocks noChangeArrowheads="1"/>
          </p:cNvSpPr>
          <p:nvPr/>
        </p:nvSpPr>
        <p:spPr bwMode="auto">
          <a:xfrm>
            <a:off x="3048000" y="38862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4" name="Rectangle 9"/>
          <p:cNvSpPr>
            <a:spLocks noChangeArrowheads="1"/>
          </p:cNvSpPr>
          <p:nvPr/>
        </p:nvSpPr>
        <p:spPr bwMode="auto">
          <a:xfrm>
            <a:off x="3048000" y="47244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5" name="Rectangle 10"/>
          <p:cNvSpPr>
            <a:spLocks noChangeArrowheads="1"/>
          </p:cNvSpPr>
          <p:nvPr/>
        </p:nvSpPr>
        <p:spPr bwMode="auto">
          <a:xfrm>
            <a:off x="3048000" y="5562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6" name="Rectangle 11"/>
          <p:cNvSpPr>
            <a:spLocks noChangeArrowheads="1"/>
          </p:cNvSpPr>
          <p:nvPr/>
        </p:nvSpPr>
        <p:spPr bwMode="auto">
          <a:xfrm>
            <a:off x="7315200" y="47244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FF00"/>
              </a:solidFill>
            </a:endParaRPr>
          </a:p>
        </p:txBody>
      </p:sp>
      <p:sp>
        <p:nvSpPr>
          <p:cNvPr id="82957" name="Rectangle 12"/>
          <p:cNvSpPr>
            <a:spLocks noChangeArrowheads="1"/>
          </p:cNvSpPr>
          <p:nvPr/>
        </p:nvSpPr>
        <p:spPr bwMode="auto">
          <a:xfrm>
            <a:off x="4114800" y="1371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58" name="Rectangle 13"/>
          <p:cNvSpPr>
            <a:spLocks noChangeArrowheads="1"/>
          </p:cNvSpPr>
          <p:nvPr/>
        </p:nvSpPr>
        <p:spPr bwMode="auto">
          <a:xfrm>
            <a:off x="5181600" y="13716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59" name="Rectangle 14"/>
          <p:cNvSpPr>
            <a:spLocks noChangeArrowheads="1"/>
          </p:cNvSpPr>
          <p:nvPr/>
        </p:nvSpPr>
        <p:spPr bwMode="auto">
          <a:xfrm>
            <a:off x="4114800" y="22098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0" name="Rectangle 15"/>
          <p:cNvSpPr>
            <a:spLocks noChangeArrowheads="1"/>
          </p:cNvSpPr>
          <p:nvPr/>
        </p:nvSpPr>
        <p:spPr bwMode="auto">
          <a:xfrm>
            <a:off x="4114800" y="30480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1" name="Rectangle 16"/>
          <p:cNvSpPr>
            <a:spLocks noChangeArrowheads="1"/>
          </p:cNvSpPr>
          <p:nvPr/>
        </p:nvSpPr>
        <p:spPr bwMode="auto">
          <a:xfrm>
            <a:off x="4114800" y="38862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2" name="Rectangle 17"/>
          <p:cNvSpPr>
            <a:spLocks noChangeArrowheads="1"/>
          </p:cNvSpPr>
          <p:nvPr/>
        </p:nvSpPr>
        <p:spPr bwMode="auto">
          <a:xfrm>
            <a:off x="4114800" y="55626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3" name="Rectangle 18"/>
          <p:cNvSpPr>
            <a:spLocks noChangeArrowheads="1"/>
          </p:cNvSpPr>
          <p:nvPr/>
        </p:nvSpPr>
        <p:spPr bwMode="auto">
          <a:xfrm>
            <a:off x="5181600" y="55626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4" name="Rectangle 19"/>
          <p:cNvSpPr>
            <a:spLocks noChangeArrowheads="1"/>
          </p:cNvSpPr>
          <p:nvPr/>
        </p:nvSpPr>
        <p:spPr bwMode="auto">
          <a:xfrm>
            <a:off x="5181600" y="47244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5" name="Rectangle 20"/>
          <p:cNvSpPr>
            <a:spLocks noChangeArrowheads="1"/>
          </p:cNvSpPr>
          <p:nvPr/>
        </p:nvSpPr>
        <p:spPr bwMode="auto">
          <a:xfrm>
            <a:off x="1981200" y="47244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6" name="Rectangle 21"/>
          <p:cNvSpPr>
            <a:spLocks noChangeArrowheads="1"/>
          </p:cNvSpPr>
          <p:nvPr/>
        </p:nvSpPr>
        <p:spPr bwMode="auto">
          <a:xfrm>
            <a:off x="914400" y="30480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7" name="Rectangle 22"/>
          <p:cNvSpPr>
            <a:spLocks noChangeArrowheads="1"/>
          </p:cNvSpPr>
          <p:nvPr/>
        </p:nvSpPr>
        <p:spPr bwMode="auto">
          <a:xfrm>
            <a:off x="7315200" y="13716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8" name="Rectangle 23"/>
          <p:cNvSpPr>
            <a:spLocks noChangeArrowheads="1"/>
          </p:cNvSpPr>
          <p:nvPr/>
        </p:nvSpPr>
        <p:spPr bwMode="auto">
          <a:xfrm>
            <a:off x="7315200" y="22098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69" name="Rectangle 24"/>
          <p:cNvSpPr>
            <a:spLocks noChangeArrowheads="1"/>
          </p:cNvSpPr>
          <p:nvPr/>
        </p:nvSpPr>
        <p:spPr bwMode="auto">
          <a:xfrm>
            <a:off x="7315200" y="30480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0" name="Rectangle 25"/>
          <p:cNvSpPr>
            <a:spLocks noChangeArrowheads="1"/>
          </p:cNvSpPr>
          <p:nvPr/>
        </p:nvSpPr>
        <p:spPr bwMode="auto">
          <a:xfrm>
            <a:off x="7315200" y="38862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1" name="Rectangle 26"/>
          <p:cNvSpPr>
            <a:spLocks noChangeArrowheads="1"/>
          </p:cNvSpPr>
          <p:nvPr/>
        </p:nvSpPr>
        <p:spPr bwMode="auto">
          <a:xfrm>
            <a:off x="1981200" y="1371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2" name="Rectangle 27"/>
          <p:cNvSpPr>
            <a:spLocks noChangeArrowheads="1"/>
          </p:cNvSpPr>
          <p:nvPr/>
        </p:nvSpPr>
        <p:spPr bwMode="auto">
          <a:xfrm>
            <a:off x="1981200" y="22098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3" name="Rectangle 28"/>
          <p:cNvSpPr>
            <a:spLocks noChangeArrowheads="1"/>
          </p:cNvSpPr>
          <p:nvPr/>
        </p:nvSpPr>
        <p:spPr bwMode="auto">
          <a:xfrm>
            <a:off x="1981200" y="30480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4" name="Rectangle 29"/>
          <p:cNvSpPr>
            <a:spLocks noChangeArrowheads="1"/>
          </p:cNvSpPr>
          <p:nvPr/>
        </p:nvSpPr>
        <p:spPr bwMode="auto">
          <a:xfrm>
            <a:off x="1981200" y="38862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5" name="Rectangle 30"/>
          <p:cNvSpPr>
            <a:spLocks noChangeArrowheads="1"/>
          </p:cNvSpPr>
          <p:nvPr/>
        </p:nvSpPr>
        <p:spPr bwMode="auto">
          <a:xfrm>
            <a:off x="1981200" y="5562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6" name="Rectangle 31"/>
          <p:cNvSpPr>
            <a:spLocks noChangeArrowheads="1"/>
          </p:cNvSpPr>
          <p:nvPr/>
        </p:nvSpPr>
        <p:spPr bwMode="auto">
          <a:xfrm>
            <a:off x="914400" y="5562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7" name="Rectangle 32"/>
          <p:cNvSpPr>
            <a:spLocks noChangeArrowheads="1"/>
          </p:cNvSpPr>
          <p:nvPr/>
        </p:nvSpPr>
        <p:spPr bwMode="auto">
          <a:xfrm>
            <a:off x="914400" y="47244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8" name="Rectangle 33"/>
          <p:cNvSpPr>
            <a:spLocks noChangeArrowheads="1"/>
          </p:cNvSpPr>
          <p:nvPr/>
        </p:nvSpPr>
        <p:spPr bwMode="auto">
          <a:xfrm>
            <a:off x="3048000" y="22098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79" name="Rectangle 34"/>
          <p:cNvSpPr>
            <a:spLocks noChangeArrowheads="1"/>
          </p:cNvSpPr>
          <p:nvPr/>
        </p:nvSpPr>
        <p:spPr bwMode="auto">
          <a:xfrm>
            <a:off x="5181600" y="22098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0" name="Rectangle 35"/>
          <p:cNvSpPr>
            <a:spLocks noChangeArrowheads="1"/>
          </p:cNvSpPr>
          <p:nvPr/>
        </p:nvSpPr>
        <p:spPr bwMode="auto">
          <a:xfrm>
            <a:off x="6248400" y="22098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1" name="Rectangle 36"/>
          <p:cNvSpPr>
            <a:spLocks noChangeArrowheads="1"/>
          </p:cNvSpPr>
          <p:nvPr/>
        </p:nvSpPr>
        <p:spPr bwMode="auto">
          <a:xfrm>
            <a:off x="6248400" y="1371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2" name="Rectangle 37"/>
          <p:cNvSpPr>
            <a:spLocks noChangeArrowheads="1"/>
          </p:cNvSpPr>
          <p:nvPr/>
        </p:nvSpPr>
        <p:spPr bwMode="auto">
          <a:xfrm>
            <a:off x="6248400" y="3048000"/>
            <a:ext cx="838200" cy="457200"/>
          </a:xfrm>
          <a:prstGeom prst="rect">
            <a:avLst/>
          </a:prstGeom>
          <a:solidFill>
            <a:srgbClr val="0404B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3" name="Rectangle 38"/>
          <p:cNvSpPr>
            <a:spLocks noChangeArrowheads="1"/>
          </p:cNvSpPr>
          <p:nvPr/>
        </p:nvSpPr>
        <p:spPr bwMode="auto">
          <a:xfrm>
            <a:off x="5181600" y="30480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4" name="Rectangle 39"/>
          <p:cNvSpPr>
            <a:spLocks noChangeArrowheads="1"/>
          </p:cNvSpPr>
          <p:nvPr/>
        </p:nvSpPr>
        <p:spPr bwMode="auto">
          <a:xfrm>
            <a:off x="5181600" y="38862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5" name="Rectangle 40"/>
          <p:cNvSpPr>
            <a:spLocks noChangeArrowheads="1"/>
          </p:cNvSpPr>
          <p:nvPr/>
        </p:nvSpPr>
        <p:spPr bwMode="auto">
          <a:xfrm>
            <a:off x="6248400" y="38862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6" name="Rectangle 41"/>
          <p:cNvSpPr>
            <a:spLocks noChangeArrowheads="1"/>
          </p:cNvSpPr>
          <p:nvPr/>
        </p:nvSpPr>
        <p:spPr bwMode="auto">
          <a:xfrm>
            <a:off x="6248400" y="4724400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7" name="Rectangle 42"/>
          <p:cNvSpPr>
            <a:spLocks noChangeArrowheads="1"/>
          </p:cNvSpPr>
          <p:nvPr/>
        </p:nvSpPr>
        <p:spPr bwMode="auto">
          <a:xfrm>
            <a:off x="4114800" y="47244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8" name="Rectangle 43"/>
          <p:cNvSpPr>
            <a:spLocks noChangeArrowheads="1"/>
          </p:cNvSpPr>
          <p:nvPr/>
        </p:nvSpPr>
        <p:spPr bwMode="auto">
          <a:xfrm>
            <a:off x="6248400" y="5562600"/>
            <a:ext cx="838200" cy="457200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  <p:sp>
        <p:nvSpPr>
          <p:cNvPr id="82989" name="Rectangle 44"/>
          <p:cNvSpPr>
            <a:spLocks noChangeArrowheads="1"/>
          </p:cNvSpPr>
          <p:nvPr/>
        </p:nvSpPr>
        <p:spPr bwMode="auto">
          <a:xfrm>
            <a:off x="7315200" y="5562600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ko-KR" altLang="ko-K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23528" y="837287"/>
            <a:ext cx="7213834" cy="4278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3200" dirty="0" smtClean="0"/>
              <a:t>변수 설명 </a:t>
            </a:r>
            <a:r>
              <a:rPr lang="en-US" altLang="ko-KR" sz="3200" dirty="0" smtClean="0"/>
              <a:t>– </a:t>
            </a:r>
            <a:r>
              <a:rPr lang="ko-KR" altLang="en-US" sz="2400" dirty="0" smtClean="0"/>
              <a:t>자동화 효과와 의도적 효과의 비교</a:t>
            </a:r>
            <a:endParaRPr lang="en-US" altLang="ko-KR" sz="3200" dirty="0" smtClean="0"/>
          </a:p>
          <a:p>
            <a:pPr>
              <a:lnSpc>
                <a:spcPct val="250000"/>
              </a:lnSpc>
            </a:pPr>
            <a:r>
              <a:rPr lang="en-US" altLang="ko-KR" sz="3200" dirty="0" smtClean="0"/>
              <a:t>    </a:t>
            </a:r>
            <a:r>
              <a:rPr lang="ko-KR" altLang="en-US" sz="3200" dirty="0" smtClean="0"/>
              <a:t>독립 변인 </a:t>
            </a:r>
            <a:r>
              <a:rPr lang="en-US" altLang="ko-KR" sz="3200" dirty="0" smtClean="0"/>
              <a:t>: </a:t>
            </a:r>
          </a:p>
          <a:p>
            <a:pPr>
              <a:lnSpc>
                <a:spcPct val="200000"/>
              </a:lnSpc>
            </a:pPr>
            <a:r>
              <a:rPr lang="en-US" altLang="ko-KR" sz="3200" dirty="0" smtClean="0"/>
              <a:t>    </a:t>
            </a:r>
            <a:r>
              <a:rPr lang="ko-KR" altLang="en-US" sz="3200" dirty="0" smtClean="0"/>
              <a:t>통제 변인 </a:t>
            </a:r>
            <a:r>
              <a:rPr lang="en-US" altLang="ko-KR" sz="3200" dirty="0" smtClean="0"/>
              <a:t>: </a:t>
            </a:r>
            <a:br>
              <a:rPr lang="en-US" altLang="ko-KR" sz="3200" dirty="0" smtClean="0"/>
            </a:br>
            <a:r>
              <a:rPr lang="en-US" altLang="ko-KR" sz="3200" dirty="0" smtClean="0"/>
              <a:t>    </a:t>
            </a:r>
            <a:r>
              <a:rPr lang="ko-KR" altLang="en-US" sz="3200" dirty="0" smtClean="0"/>
              <a:t>종속 변인 </a:t>
            </a:r>
            <a:r>
              <a:rPr lang="en-US" altLang="ko-KR" sz="3200" dirty="0" smtClean="0"/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214678" y="1928802"/>
            <a:ext cx="3000396" cy="30003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214678" y="1928802"/>
            <a:ext cx="3000396" cy="30003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214678" y="1928802"/>
            <a:ext cx="3000396" cy="300039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825" y="908720"/>
            <a:ext cx="4590069" cy="25738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825" y="3482590"/>
            <a:ext cx="4590070" cy="2554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="" xmlns:p14="http://schemas.microsoft.com/office/powerpoint/2010/main" val="2165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9644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과    제 </a:t>
            </a:r>
            <a:endParaRPr lang="en-US" altLang="ko-KR" sz="32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피험자 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명</a:t>
            </a:r>
            <a:r>
              <a:rPr lang="en-US" altLang="ko-KR" sz="2400" dirty="0" smtClean="0"/>
              <a:t>. 1</a:t>
            </a:r>
            <a:r>
              <a:rPr lang="ko-KR" altLang="en-US" sz="2400" dirty="0" smtClean="0"/>
              <a:t>명당 총 </a:t>
            </a:r>
            <a:r>
              <a:rPr lang="en-US" altLang="ko-KR" sz="2400" dirty="0" smtClean="0"/>
              <a:t>8</a:t>
            </a:r>
            <a:r>
              <a:rPr lang="ko-KR" altLang="en-US" sz="2400" dirty="0" smtClean="0"/>
              <a:t>회의 실험 실시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수 세기 실험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색상 맞추기 실험을 독립적으로 시행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방해자극이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있는 조건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stroop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과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중립자극 조건을 번갈아 가며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제시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홀수 번호의 피험자는 방해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중립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방해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중립의 순서로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짝수 번호의 피험자는 중립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방해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중립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방해의 순서로 시행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제시된 목록을 완벽하게 읽는 시간과 오류빈도를 측정 후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각 조건의 </a:t>
            </a:r>
            <a:r>
              <a:rPr lang="ko-KR" altLang="en-US" sz="2400" dirty="0" err="1" smtClean="0"/>
              <a:t>평균표와</a:t>
            </a:r>
            <a:r>
              <a:rPr lang="ko-KR" altLang="en-US" sz="2400" dirty="0" smtClean="0"/>
              <a:t> 그래프 제시</a:t>
            </a:r>
            <a:r>
              <a:rPr lang="en-US" altLang="ko-KR" sz="2400" dirty="0" smtClean="0"/>
              <a:t>.(</a:t>
            </a:r>
            <a:r>
              <a:rPr lang="ko-KR" altLang="en-US" sz="2400" dirty="0" smtClean="0"/>
              <a:t>오류 발생시 틀린 부분을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다시 바르게 읽고 계속하면 됩니다</a:t>
            </a:r>
            <a:r>
              <a:rPr lang="en-US" altLang="ko-KR" sz="2400" dirty="0" smtClean="0"/>
              <a:t>.)</a:t>
            </a:r>
          </a:p>
          <a:p>
            <a:pPr>
              <a:buFontTx/>
              <a:buChar char="-"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9644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과    제 </a:t>
            </a:r>
            <a:endParaRPr lang="en-US" altLang="ko-KR" sz="3200" dirty="0" smtClean="0"/>
          </a:p>
          <a:p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(1) </a:t>
            </a:r>
            <a:r>
              <a:rPr lang="ko-KR" altLang="en-US" sz="2400" dirty="0" smtClean="0"/>
              <a:t>독립변인은 방해자극 유무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지각 </a:t>
            </a:r>
            <a:r>
              <a:rPr lang="ko-KR" altLang="en-US" sz="2400" dirty="0" smtClean="0"/>
              <a:t>대상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등 </a:t>
            </a:r>
            <a:r>
              <a:rPr lang="ko-KR" altLang="en-US" sz="2400" dirty="0" smtClean="0"/>
              <a:t>입니다</a:t>
            </a:r>
            <a:r>
              <a:rPr lang="en-US" altLang="ko-KR" sz="2400" dirty="0" smtClean="0"/>
              <a:t>.</a:t>
            </a:r>
          </a:p>
          <a:p>
            <a:pPr algn="just"/>
            <a:r>
              <a:rPr lang="en-US" altLang="ko-KR" sz="2400" dirty="0" smtClean="0"/>
              <a:t> (2) </a:t>
            </a:r>
            <a:r>
              <a:rPr lang="ko-KR" altLang="en-US" sz="2400" dirty="0" smtClean="0"/>
              <a:t>순서효과</a:t>
            </a:r>
            <a:r>
              <a:rPr lang="en-US" altLang="ko-KR" sz="2400" dirty="0" smtClean="0"/>
              <a:t>(order effect)</a:t>
            </a:r>
            <a:r>
              <a:rPr lang="ko-KR" altLang="en-US" sz="2400" dirty="0" smtClean="0"/>
              <a:t>란 피험자에게 제시되는 실험처치의 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 </a:t>
            </a:r>
            <a:r>
              <a:rPr lang="ko-KR" altLang="en-US" sz="2400" dirty="0" smtClean="0"/>
              <a:t>순서가 종속측정치에 영향을 미치는 것을 의미합니다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이를 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 </a:t>
            </a:r>
            <a:r>
              <a:rPr lang="ko-KR" altLang="en-US" sz="2400" dirty="0" smtClean="0"/>
              <a:t>줄이기 위하여 짝수 번호 피험자에게 홀수번호와 다르게 처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 </a:t>
            </a:r>
            <a:r>
              <a:rPr lang="ko-KR" altLang="en-US" sz="2400" dirty="0" smtClean="0"/>
              <a:t>치의 순서를 바꾸는 것입니다</a:t>
            </a:r>
            <a:r>
              <a:rPr lang="en-US" altLang="ko-KR" sz="2400" dirty="0" smtClean="0"/>
              <a:t>.</a:t>
            </a:r>
          </a:p>
          <a:p>
            <a:pPr algn="just"/>
            <a:r>
              <a:rPr lang="en-US" altLang="ko-KR" sz="2400" dirty="0" smtClean="0"/>
              <a:t> (3) </a:t>
            </a:r>
            <a:r>
              <a:rPr lang="ko-KR" altLang="en-US" sz="2400" dirty="0" smtClean="0"/>
              <a:t>세 번째 처치를 시행할 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피험자는 이미 동일한 유형의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</a:t>
            </a:r>
            <a:r>
              <a:rPr lang="ko-KR" altLang="en-US" sz="2400" dirty="0" smtClean="0"/>
              <a:t> 처치를 받은 경험으로 인하여 세 번째 조건을 더 빠르고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</a:t>
            </a:r>
            <a:r>
              <a:rPr lang="ko-KR" altLang="en-US" sz="2400" dirty="0" smtClean="0"/>
              <a:t> 정확하게 수행할 수 있습니다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이를 </a:t>
            </a:r>
            <a:r>
              <a:rPr lang="ko-KR" altLang="en-US" sz="2400" dirty="0" smtClean="0"/>
              <a:t>학습효과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이월효과</a:t>
            </a:r>
            <a:r>
              <a:rPr lang="en-US" altLang="ko-KR" sz="2400" dirty="0" smtClean="0"/>
              <a:t>)</a:t>
            </a:r>
          </a:p>
          <a:p>
            <a:pPr algn="just"/>
            <a:r>
              <a:rPr lang="en-US" altLang="ko-KR" sz="2400" dirty="0" smtClean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라고 </a:t>
            </a:r>
            <a:r>
              <a:rPr lang="ko-KR" altLang="en-US" sz="2400" dirty="0" smtClean="0"/>
              <a:t>하는데요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이러한 </a:t>
            </a:r>
            <a:r>
              <a:rPr lang="ko-KR" altLang="en-US" sz="2400" dirty="0" smtClean="0"/>
              <a:t>학습효과가 나타날 수 있는 </a:t>
            </a:r>
            <a:r>
              <a:rPr lang="ko-KR" altLang="en-US" sz="2400" dirty="0" smtClean="0"/>
              <a:t>경우를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 찾아보고 차이점이 있는지 비교해 </a:t>
            </a:r>
            <a:r>
              <a:rPr lang="ko-KR" altLang="en-US" sz="2400" dirty="0" smtClean="0"/>
              <a:t>보도록 합시다</a:t>
            </a:r>
            <a:r>
              <a:rPr lang="en-US" altLang="ko-KR" sz="2400" dirty="0" smtClean="0"/>
              <a:t>.</a:t>
            </a:r>
          </a:p>
          <a:p>
            <a:pPr algn="just"/>
            <a:r>
              <a:rPr lang="en-US" altLang="ko-KR" sz="2400" dirty="0" smtClean="0"/>
              <a:t> (4) </a:t>
            </a:r>
            <a:r>
              <a:rPr lang="ko-KR" altLang="en-US" sz="2400" dirty="0" err="1" smtClean="0"/>
              <a:t>뒷</a:t>
            </a:r>
            <a:r>
              <a:rPr lang="ko-KR" altLang="en-US" sz="2400" dirty="0" smtClean="0"/>
              <a:t> 장에 피험자 간 실험과 피험자 내 실험에 대한 간략한 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 </a:t>
            </a:r>
            <a:r>
              <a:rPr lang="ko-KR" altLang="en-US" sz="2400" dirty="0" smtClean="0"/>
              <a:t>설명을 첨부하였습니다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이번 실험에 어떻게 </a:t>
            </a:r>
            <a:r>
              <a:rPr lang="ko-KR" altLang="en-US" sz="2400" dirty="0" smtClean="0"/>
              <a:t>적용할 </a:t>
            </a:r>
            <a:r>
              <a:rPr lang="ko-KR" altLang="en-US" sz="2400" dirty="0" smtClean="0"/>
              <a:t>수 있는</a:t>
            </a:r>
            <a:endParaRPr lang="en-US" altLang="ko-KR" sz="2400" dirty="0" smtClean="0"/>
          </a:p>
          <a:p>
            <a:pPr algn="just"/>
            <a:r>
              <a:rPr lang="en-US" altLang="ko-KR" sz="2400" dirty="0" smtClean="0"/>
              <a:t>     </a:t>
            </a:r>
            <a:r>
              <a:rPr lang="ko-KR" altLang="en-US" sz="2400" dirty="0" smtClean="0"/>
              <a:t>지 생각해보시고 활용해 보세요</a:t>
            </a:r>
            <a:r>
              <a:rPr lang="en-US" altLang="ko-KR" sz="24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9644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과    제 </a:t>
            </a:r>
            <a:endParaRPr lang="en-US" altLang="ko-KR" sz="3200" dirty="0" smtClean="0"/>
          </a:p>
          <a:p>
            <a:pPr algn="just"/>
            <a:endParaRPr lang="en-US" altLang="ko-KR" sz="2400" dirty="0" smtClean="0"/>
          </a:p>
          <a:p>
            <a:pPr algn="just"/>
            <a:r>
              <a:rPr lang="ko-KR" altLang="en-US" sz="2400" dirty="0" smtClean="0"/>
              <a:t>연구에서 수행하는 실험은 크게 두 가지로 나눌 수 있습니다</a:t>
            </a:r>
            <a:r>
              <a:rPr lang="en-US" altLang="ko-KR" sz="2400" dirty="0" smtClean="0"/>
              <a:t>. </a:t>
            </a:r>
          </a:p>
          <a:p>
            <a:pPr algn="just"/>
            <a:endParaRPr lang="en-US" altLang="ko-KR" sz="2400" dirty="0" smtClean="0"/>
          </a:p>
          <a:p>
            <a:pPr marL="457200" indent="-457200" algn="just">
              <a:buAutoNum type="arabicParenBoth"/>
            </a:pPr>
            <a:r>
              <a:rPr lang="ko-KR" altLang="en-US" sz="2400" dirty="0" smtClean="0"/>
              <a:t>피험자 간 실험</a:t>
            </a:r>
            <a:endParaRPr lang="en-US" altLang="ko-KR" sz="2400" dirty="0" smtClean="0"/>
          </a:p>
          <a:p>
            <a:pPr marL="457200" indent="-457200" algn="just"/>
            <a:r>
              <a:rPr lang="en-US" altLang="ko-KR" sz="2400" dirty="0" smtClean="0"/>
              <a:t>    : </a:t>
            </a:r>
            <a:r>
              <a:rPr lang="ko-KR" altLang="en-US" sz="2400" dirty="0" smtClean="0"/>
              <a:t>서로 다른 피험자를 각 조건에 할당하는 실험</a:t>
            </a:r>
            <a:endParaRPr lang="en-US" altLang="ko-KR" sz="2400" dirty="0" smtClean="0"/>
          </a:p>
          <a:p>
            <a:pPr marL="457200" indent="-457200" algn="just"/>
            <a:endParaRPr lang="en-US" altLang="ko-KR" sz="2400" dirty="0" smtClean="0"/>
          </a:p>
          <a:p>
            <a:pPr marL="457200" indent="-457200" algn="just"/>
            <a:r>
              <a:rPr lang="en-US" altLang="ko-KR" sz="2400" dirty="0" smtClean="0"/>
              <a:t>   - </a:t>
            </a:r>
            <a:r>
              <a:rPr lang="ko-KR" altLang="en-US" sz="2400" dirty="0" smtClean="0"/>
              <a:t>서로 다른 대상을 동등한 특성을 가진 사람이라고 가정한 후 실험을 실시합니다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피험자 간의 차이를 최소화 하도록 주의해야 합니다</a:t>
            </a:r>
            <a:r>
              <a:rPr lang="en-US" altLang="ko-KR" sz="2400" dirty="0" smtClean="0"/>
              <a:t>. </a:t>
            </a:r>
          </a:p>
          <a:p>
            <a:pPr marL="457200" indent="-457200" algn="just"/>
            <a:r>
              <a:rPr lang="en-US" altLang="ko-KR" sz="2000" dirty="0" smtClean="0"/>
              <a:t>        </a:t>
            </a:r>
            <a:r>
              <a:rPr lang="ko-KR" altLang="en-US" sz="2000" dirty="0" smtClean="0"/>
              <a:t>예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치료를 위해 </a:t>
            </a:r>
            <a:r>
              <a:rPr lang="en-US" altLang="ko-KR" sz="2000" dirty="0" smtClean="0"/>
              <a:t>A</a:t>
            </a:r>
            <a:r>
              <a:rPr lang="ko-KR" altLang="en-US" sz="2000" dirty="0" smtClean="0"/>
              <a:t>약물을 투여한 환자집단과 </a:t>
            </a:r>
            <a:r>
              <a:rPr lang="en-US" altLang="ko-KR" sz="2000" dirty="0" smtClean="0"/>
              <a:t>B</a:t>
            </a:r>
            <a:r>
              <a:rPr lang="ko-KR" altLang="en-US" sz="2000" dirty="0" smtClean="0"/>
              <a:t>약물을 투여한 </a:t>
            </a:r>
            <a:endParaRPr lang="en-US" altLang="ko-KR" sz="2000" dirty="0" smtClean="0"/>
          </a:p>
          <a:p>
            <a:pPr marL="457200" indent="-457200" algn="just"/>
            <a:r>
              <a:rPr lang="en-US" altLang="ko-KR" sz="2000" dirty="0" smtClean="0"/>
              <a:t>             </a:t>
            </a:r>
            <a:r>
              <a:rPr lang="ko-KR" altLang="en-US" sz="2000" dirty="0" smtClean="0"/>
              <a:t>환자집단의 병의 </a:t>
            </a:r>
            <a:r>
              <a:rPr lang="ko-KR" altLang="en-US" sz="2000" dirty="0" err="1" smtClean="0"/>
              <a:t>호전도를</a:t>
            </a:r>
            <a:r>
              <a:rPr lang="ko-KR" altLang="en-US" sz="2000" dirty="0" smtClean="0"/>
              <a:t> 비교  </a:t>
            </a:r>
            <a:endParaRPr lang="en-US" altLang="ko-KR" sz="2000" dirty="0" smtClean="0"/>
          </a:p>
          <a:p>
            <a:pPr marL="457200" indent="-457200">
              <a:buAutoNum type="arabicParenBoth"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96448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과    제 </a:t>
            </a:r>
            <a:endParaRPr lang="en-US" altLang="ko-KR" sz="3200" dirty="0" smtClean="0"/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연구에서 수행하는 실험은 크게 두 가지로 나눌 수 있습니다</a:t>
            </a:r>
            <a:r>
              <a:rPr lang="en-US" altLang="ko-KR" sz="2400" dirty="0" smtClean="0"/>
              <a:t>. </a:t>
            </a:r>
          </a:p>
          <a:p>
            <a:pPr marL="457200" indent="-457200"/>
            <a:endParaRPr lang="en-US" altLang="ko-KR" sz="2400" dirty="0" smtClean="0"/>
          </a:p>
          <a:p>
            <a:pPr marL="457200" indent="-457200"/>
            <a:r>
              <a:rPr lang="en-US" altLang="ko-KR" sz="2400" dirty="0" smtClean="0"/>
              <a:t>(2) </a:t>
            </a:r>
            <a:r>
              <a:rPr lang="ko-KR" altLang="en-US" sz="2400" dirty="0" smtClean="0"/>
              <a:t>피험자 내 실험</a:t>
            </a:r>
            <a:endParaRPr lang="en-US" altLang="ko-KR" sz="2400" dirty="0" smtClean="0"/>
          </a:p>
          <a:p>
            <a:pPr marL="457200" indent="-457200"/>
            <a:r>
              <a:rPr lang="en-US" altLang="ko-KR" sz="2400" dirty="0" smtClean="0"/>
              <a:t>    : </a:t>
            </a:r>
            <a:r>
              <a:rPr lang="ko-KR" altLang="en-US" sz="2400" dirty="0" smtClean="0"/>
              <a:t>동일한 피험자에게 서로 다른 조건을 제시하는 실험 </a:t>
            </a:r>
            <a:endParaRPr lang="en-US" altLang="ko-KR" sz="2400" dirty="0" smtClean="0"/>
          </a:p>
          <a:p>
            <a:pPr marL="457200" indent="-457200"/>
            <a:endParaRPr lang="en-US" altLang="ko-KR" sz="2400" dirty="0" smtClean="0"/>
          </a:p>
          <a:p>
            <a:pPr marL="457200" indent="-457200" algn="just"/>
            <a:r>
              <a:rPr lang="en-US" altLang="ko-KR" sz="2400" dirty="0" smtClean="0"/>
              <a:t>  - </a:t>
            </a:r>
            <a:r>
              <a:rPr lang="ko-KR" altLang="en-US" sz="2400" dirty="0" smtClean="0"/>
              <a:t>동일한 대상에게 조건을 제시하므로 개인차에 의해 나타나는 변화를 최소화할 수 있습니다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하지만 유사한 조건을 제시할 경우 먼저 실시한 조건에 의해 영향을 받게 됩니다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이를 최소화하기 위하여 연구자는 각종 오염변인으로부터 보호하거나 모든 참가자가 동일한 오염변인을 가지도록 할 수 있습니다</a:t>
            </a:r>
            <a:r>
              <a:rPr lang="en-US" altLang="ko-KR" sz="2400" dirty="0" smtClean="0"/>
              <a:t>.</a:t>
            </a:r>
          </a:p>
          <a:p>
            <a:pPr marL="457200" indent="-457200" algn="just"/>
            <a:r>
              <a:rPr lang="en-US" altLang="ko-KR" sz="2400" dirty="0" smtClean="0"/>
              <a:t>     </a:t>
            </a:r>
            <a:r>
              <a:rPr lang="ko-KR" altLang="en-US" sz="2000" dirty="0" smtClean="0"/>
              <a:t>예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달리기 선수 </a:t>
            </a:r>
            <a:r>
              <a:rPr lang="en-US" altLang="ko-KR" sz="2000" dirty="0" smtClean="0"/>
              <a:t>C</a:t>
            </a:r>
            <a:r>
              <a:rPr lang="ko-KR" altLang="en-US" sz="2000" dirty="0" smtClean="0"/>
              <a:t>에게 밑창의 재질이 다른 두 운동화를 제공하여 </a:t>
            </a:r>
            <a:r>
              <a:rPr lang="en-US" altLang="ko-KR" sz="2000" dirty="0" smtClean="0"/>
              <a:t>100m</a:t>
            </a:r>
          </a:p>
          <a:p>
            <a:pPr marL="457200" indent="-457200" algn="just"/>
            <a:r>
              <a:rPr lang="en-US" altLang="ko-KR" sz="2000" dirty="0" smtClean="0"/>
              <a:t>           </a:t>
            </a:r>
            <a:r>
              <a:rPr lang="ko-KR" altLang="en-US" sz="2000" dirty="0" smtClean="0"/>
              <a:t>를 뛰게 한 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어느 운동화가 기록단축에 더 효과적인지 알아 봄</a:t>
            </a:r>
            <a:r>
              <a:rPr lang="en-US" altLang="ko-KR" sz="2000" dirty="0" smtClean="0"/>
              <a:t>.</a:t>
            </a:r>
            <a:endParaRPr lang="en-US" altLang="ko-K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398269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ko-KR" altLang="en-US" sz="2400" dirty="0" smtClean="0"/>
              <a:t>서론</a:t>
            </a:r>
            <a:endParaRPr lang="en-US" altLang="ko-KR" sz="2400" dirty="0" smtClean="0"/>
          </a:p>
          <a:p>
            <a:pPr marL="400050" indent="-400050">
              <a:buAutoNum type="romanUcPeriod"/>
            </a:pPr>
            <a:endParaRPr lang="en-US" altLang="ko-KR" sz="2400" dirty="0" smtClean="0"/>
          </a:p>
          <a:p>
            <a:pPr marL="400050" indent="-400050">
              <a:buAutoNum type="romanUcPeriod"/>
            </a:pPr>
            <a:r>
              <a:rPr lang="ko-KR" altLang="en-US" sz="2400" dirty="0" smtClean="0"/>
              <a:t>방법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1. </a:t>
            </a:r>
            <a:r>
              <a:rPr lang="ko-KR" altLang="en-US" sz="2400" dirty="0" smtClean="0"/>
              <a:t>피험자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2400" dirty="0" smtClean="0"/>
              <a:t>2. </a:t>
            </a:r>
            <a:r>
              <a:rPr lang="ko-KR" altLang="en-US" sz="2400" dirty="0" smtClean="0"/>
              <a:t>실험설계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측정도구 및 실험 절차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4. </a:t>
            </a:r>
            <a:r>
              <a:rPr lang="ko-KR" altLang="en-US" sz="2400" dirty="0" smtClean="0"/>
              <a:t>종속 측정치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  </a:t>
            </a:r>
          </a:p>
          <a:p>
            <a:pPr marL="400050" indent="-400050">
              <a:buAutoNum type="romanUcPeriod"/>
            </a:pPr>
            <a:r>
              <a:rPr lang="ko-KR" altLang="en-US" sz="2400" dirty="0" smtClean="0"/>
              <a:t>결과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1. </a:t>
            </a:r>
            <a:r>
              <a:rPr lang="ko-KR" altLang="en-US" sz="2400" dirty="0" smtClean="0"/>
              <a:t>결과표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2. </a:t>
            </a:r>
            <a:r>
              <a:rPr lang="ko-KR" altLang="en-US" sz="2400" dirty="0" smtClean="0"/>
              <a:t>해석</a:t>
            </a:r>
            <a:endParaRPr lang="en-US" altLang="ko-KR" sz="2400" dirty="0" smtClean="0"/>
          </a:p>
          <a:p>
            <a:pPr marL="400050" indent="-400050">
              <a:buAutoNum type="romanUcPeriod"/>
            </a:pPr>
            <a:endParaRPr lang="en-US" altLang="ko-KR" sz="2400" dirty="0" smtClean="0"/>
          </a:p>
          <a:p>
            <a:pPr marL="400050" indent="-400050">
              <a:buAutoNum type="romanUcPeriod"/>
            </a:pPr>
            <a:r>
              <a:rPr lang="ko-KR" altLang="en-US" sz="2400" dirty="0" smtClean="0"/>
              <a:t>논의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참고문헌</a:t>
            </a:r>
            <a:endParaRPr lang="en-US" altLang="ko-K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3748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084168" y="4005064"/>
            <a:ext cx="2376264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FFFF00"/>
                </a:solidFill>
              </a:rPr>
              <a:t>노  </a:t>
            </a:r>
            <a:r>
              <a:rPr lang="ko-KR" altLang="en-US" sz="5400" dirty="0" err="1" smtClean="0">
                <a:solidFill>
                  <a:srgbClr val="FFFF00"/>
                </a:solidFill>
              </a:rPr>
              <a:t>랑</a:t>
            </a:r>
            <a:endParaRPr lang="ko-KR" altLang="en-US" sz="5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005064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C00000"/>
                </a:solidFill>
              </a:rPr>
              <a:t>빨  강</a:t>
            </a:r>
            <a:endParaRPr lang="ko-KR" altLang="en-US" sz="5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6156" y="1497558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00B050"/>
                </a:solidFill>
              </a:rPr>
              <a:t>초  </a:t>
            </a:r>
            <a:r>
              <a:rPr lang="ko-KR" altLang="en-US" sz="5400" dirty="0" err="1" smtClean="0">
                <a:solidFill>
                  <a:srgbClr val="00B050"/>
                </a:solidFill>
              </a:rPr>
              <a:t>록</a:t>
            </a:r>
            <a:endParaRPr lang="ko-KR" altLang="en-US" sz="54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872" y="4005064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tx2"/>
                </a:solidFill>
              </a:rPr>
              <a:t>파  </a:t>
            </a:r>
            <a:r>
              <a:rPr lang="ko-KR" altLang="en-US" sz="5400" dirty="0" err="1" smtClean="0">
                <a:solidFill>
                  <a:schemeClr val="tx2"/>
                </a:solidFill>
              </a:rPr>
              <a:t>랑</a:t>
            </a:r>
            <a:endParaRPr lang="ko-KR" altLang="en-US" sz="54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1497558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accent6"/>
                </a:solidFill>
              </a:rPr>
              <a:t>주  황</a:t>
            </a:r>
            <a:endParaRPr lang="ko-KR" altLang="en-US" sz="54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9572" y="1497558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7030A0"/>
                </a:solidFill>
              </a:rPr>
              <a:t>보  라</a:t>
            </a:r>
            <a:endParaRPr lang="ko-KR" altLang="en-US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084168" y="3759423"/>
            <a:ext cx="2376264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FFFF00"/>
                </a:solidFill>
              </a:rPr>
              <a:t>자  주</a:t>
            </a:r>
            <a:endParaRPr lang="ko-KR" altLang="en-US" sz="5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3759423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C00000"/>
                </a:solidFill>
              </a:rPr>
              <a:t>검  정</a:t>
            </a:r>
            <a:endParaRPr lang="ko-KR" altLang="en-US" sz="5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759423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rgbClr val="00B050"/>
                </a:solidFill>
              </a:rPr>
              <a:t>하  얀</a:t>
            </a:r>
            <a:endParaRPr lang="ko-KR" altLang="en-US" sz="54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001614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tx2"/>
                </a:solidFill>
              </a:rPr>
              <a:t>노  </a:t>
            </a:r>
            <a:r>
              <a:rPr lang="ko-KR" altLang="en-US" sz="5400" dirty="0" err="1" smtClean="0">
                <a:solidFill>
                  <a:schemeClr val="tx2"/>
                </a:solidFill>
              </a:rPr>
              <a:t>랑</a:t>
            </a:r>
            <a:endParaRPr lang="ko-KR" altLang="en-US" sz="5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5876" y="1988840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accent6"/>
                </a:solidFill>
              </a:rPr>
              <a:t>빨  강</a:t>
            </a:r>
            <a:endParaRPr lang="ko-KR" altLang="en-US" sz="5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20172" y="1988840"/>
            <a:ext cx="226825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solidFill>
                  <a:schemeClr val="bg1"/>
                </a:solidFill>
              </a:rPr>
              <a:t>하  늘</a:t>
            </a:r>
            <a:endParaRPr lang="ko-KR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1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046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Stroop</a:t>
            </a:r>
            <a:r>
              <a:rPr lang="en-US" altLang="ko-KR" sz="3600" dirty="0" smtClean="0"/>
              <a:t> effect</a:t>
            </a:r>
            <a:endParaRPr lang="ko-KR" alt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774557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Stroop</a:t>
            </a:r>
            <a:r>
              <a:rPr lang="en-US" altLang="ko-KR" sz="3600" dirty="0" smtClean="0"/>
              <a:t> effect :</a:t>
            </a:r>
            <a:endParaRPr lang="ko-KR" altLang="en-US" sz="3600" dirty="0"/>
          </a:p>
        </p:txBody>
      </p:sp>
      <p:sp>
        <p:nvSpPr>
          <p:cNvPr id="6" name="직사각형 5"/>
          <p:cNvSpPr/>
          <p:nvPr/>
        </p:nvSpPr>
        <p:spPr>
          <a:xfrm>
            <a:off x="3275856" y="1844824"/>
            <a:ext cx="56521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/>
              <a:t>자동적 처리가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의도적 </a:t>
            </a:r>
            <a:r>
              <a:rPr lang="ko-KR" altLang="en-US" sz="3200" dirty="0"/>
              <a:t>처리를 방해하는 현상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357301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/>
              <a:t>자동적 처리 </a:t>
            </a:r>
            <a:r>
              <a:rPr lang="en-US" altLang="ko-KR" sz="3600" dirty="0" smtClean="0"/>
              <a:t>:</a:t>
            </a:r>
            <a:endParaRPr lang="ko-KR" altLang="en-US" sz="3600" dirty="0"/>
          </a:p>
        </p:txBody>
      </p:sp>
      <p:sp>
        <p:nvSpPr>
          <p:cNvPr id="9" name="직사각형 8"/>
          <p:cNvSpPr/>
          <p:nvPr/>
        </p:nvSpPr>
        <p:spPr>
          <a:xfrm>
            <a:off x="3131840" y="3645024"/>
            <a:ext cx="66967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000" dirty="0" smtClean="0"/>
              <a:t>노력을 요구하지 않는 인지적 처리</a:t>
            </a:r>
            <a:endParaRPr lang="ko-KR" altLang="en-US" sz="30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08518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smtClean="0"/>
              <a:t>의도적 </a:t>
            </a:r>
            <a:r>
              <a:rPr lang="ko-KR" altLang="en-US" sz="3600" dirty="0" smtClean="0"/>
              <a:t>처리 </a:t>
            </a:r>
            <a:r>
              <a:rPr lang="en-US" altLang="ko-KR" sz="3600" dirty="0" smtClean="0"/>
              <a:t>:</a:t>
            </a:r>
            <a:endParaRPr lang="ko-KR" altLang="en-US" sz="3600" dirty="0"/>
          </a:p>
        </p:txBody>
      </p:sp>
      <p:sp>
        <p:nvSpPr>
          <p:cNvPr id="13" name="직사각형 12"/>
          <p:cNvSpPr/>
          <p:nvPr/>
        </p:nvSpPr>
        <p:spPr>
          <a:xfrm>
            <a:off x="3131840" y="5177517"/>
            <a:ext cx="66967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000" dirty="0" smtClean="0"/>
              <a:t>노력을 요구하는 인지적 처리</a:t>
            </a:r>
            <a:endParaRPr lang="ko-KR" alt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178465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404664"/>
            <a:ext cx="2306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STROOP</a:t>
            </a:r>
            <a:r>
              <a:rPr lang="ko-KR" altLang="en-US" dirty="0" smtClean="0"/>
              <a:t> </a:t>
            </a:r>
            <a:r>
              <a:rPr lang="en-US" altLang="ko-KR" dirty="0" smtClean="0"/>
              <a:t>Experiment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475656" y="2420888"/>
          <a:ext cx="5904656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7200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O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en-US" altLang="ko-KR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 O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O 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 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O 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 O 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en-US" altLang="ko-KR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 O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 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ysClr val="windowText" lastClr="000000"/>
                          </a:solidFill>
                        </a:rPr>
                        <a:t>   O  </a:t>
                      </a:r>
                      <a:r>
                        <a:rPr lang="en-US" altLang="ko-KR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en-US" altLang="ko-KR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O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O </a:t>
                      </a:r>
                      <a:r>
                        <a:rPr lang="en-US" altLang="ko-KR" baseline="0" dirty="0" err="1" smtClean="0">
                          <a:solidFill>
                            <a:sysClr val="windowText" lastClr="000000"/>
                          </a:solidFill>
                        </a:rPr>
                        <a:t>O</a:t>
                      </a:r>
                      <a:endParaRPr lang="en-US" altLang="ko-KR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1640" y="1196752"/>
            <a:ext cx="7665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이 과제에서는 </a:t>
            </a:r>
            <a:r>
              <a:rPr lang="ko-KR" altLang="en-US" dirty="0" err="1" smtClean="0"/>
              <a:t>상자속의</a:t>
            </a:r>
            <a:r>
              <a:rPr lang="ko-KR" altLang="en-US" dirty="0" smtClean="0"/>
              <a:t> 대상의 개수를 가능한 한 빨리 읽은 과제입니다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아래와 같을 경우 </a:t>
            </a:r>
            <a:r>
              <a:rPr lang="en-US" altLang="ko-KR" dirty="0" smtClean="0"/>
              <a:t>2, 7, 3, 5, 6, 1, 4, 2</a:t>
            </a:r>
            <a:r>
              <a:rPr lang="ko-KR" altLang="en-US" dirty="0" smtClean="0"/>
              <a:t>로 읽으면 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한번 연습해보시기 바랍니다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2204864"/>
            <a:ext cx="71032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과제가 제시되면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제시되면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상자 속 대상의 개수를 </a:t>
            </a:r>
            <a:endParaRPr lang="en-US" altLang="ko-KR" sz="2400" dirty="0" smtClean="0"/>
          </a:p>
          <a:p>
            <a:r>
              <a:rPr lang="ko-KR" altLang="en-US" sz="2400" dirty="0" smtClean="0"/>
              <a:t>가능한 한 빨리 읽어주시기 바랍니다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준비하시기 바랍니다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45A84-6237-4F72-9F51-E76EBDB5A518}" type="slidenum">
              <a:rPr lang="en-US" altLang="ko-KR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8851" name="Rectangle 2"/>
          <p:cNvSpPr>
            <a:spLocks noChangeArrowheads="1"/>
          </p:cNvSpPr>
          <p:nvPr/>
        </p:nvSpPr>
        <p:spPr bwMode="auto">
          <a:xfrm>
            <a:off x="228600" y="1143000"/>
            <a:ext cx="8610600" cy="5334000"/>
          </a:xfrm>
          <a:prstGeom prst="rect">
            <a:avLst/>
          </a:prstGeom>
          <a:solidFill>
            <a:schemeClr val="bg2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b="0">
              <a:latin typeface="°ß°íµñ" charset="0"/>
              <a:ea typeface="견고딕" pitchFamily="18" charset="-127"/>
            </a:endParaRPr>
          </a:p>
        </p:txBody>
      </p:sp>
      <p:pic>
        <p:nvPicPr>
          <p:cNvPr id="788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1534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52" y="2636912"/>
            <a:ext cx="7661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과제가 제시되면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제시되면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상자 속 대상의 개수를 가능한 한 빨리</a:t>
            </a:r>
            <a:endParaRPr lang="en-US" altLang="ko-KR" sz="2000" dirty="0" smtClean="0"/>
          </a:p>
          <a:p>
            <a:r>
              <a:rPr lang="ko-KR" altLang="en-US" sz="2000" dirty="0" smtClean="0"/>
              <a:t>읽어주시기 바랍니다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863</Words>
  <Application>Microsoft Office PowerPoint</Application>
  <PresentationFormat>화면 슬라이드 쇼(4:3)</PresentationFormat>
  <Paragraphs>255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Alice</cp:lastModifiedBy>
  <cp:revision>35</cp:revision>
  <dcterms:created xsi:type="dcterms:W3CDTF">2012-04-15T11:12:24Z</dcterms:created>
  <dcterms:modified xsi:type="dcterms:W3CDTF">2014-04-08T07:17:01Z</dcterms:modified>
</cp:coreProperties>
</file>