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EAF2"/>
    <a:srgbClr val="6D5E07"/>
    <a:srgbClr val="26A4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268" y="9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8000"/>
            <a:lum/>
          </a:blip>
          <a:srcRect/>
          <a:stretch>
            <a:fillRect l="-13000" r="-14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1641E-F2A7-4379-87D0-269760872950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F4A7-76CA-4ACA-B97D-23722DE17B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l="-28000" r="-2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39804"/>
            <a:ext cx="6553200" cy="110799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56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6600" dirty="0" smtClean="0">
                <a:solidFill>
                  <a:schemeClr val="accent2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인</a:t>
            </a:r>
            <a:r>
              <a:rPr lang="ko-KR" alt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터</a:t>
            </a:r>
            <a:r>
              <a:rPr lang="ko-KR" altLang="en-US" sz="4800" dirty="0" smtClean="0">
                <a:solidFill>
                  <a:schemeClr val="accent3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넷</a:t>
            </a:r>
            <a:r>
              <a:rPr lang="ko-KR" altLang="en-US" sz="4000" dirty="0" smtClean="0">
                <a:latin typeface="한글아씨-청둥오리B" pitchFamily="18" charset="-127"/>
                <a:ea typeface="한글아씨-청둥오리B" pitchFamily="18" charset="-127"/>
              </a:rPr>
              <a:t> </a:t>
            </a:r>
            <a:r>
              <a:rPr lang="ko-KR" altLang="en-US" sz="6000" dirty="0" smtClean="0">
                <a:solidFill>
                  <a:schemeClr val="accent5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치</a:t>
            </a:r>
            <a:r>
              <a:rPr lang="ko-KR" altLang="en-US" sz="4400" dirty="0" smtClean="0">
                <a:solidFill>
                  <a:schemeClr val="accent6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유</a:t>
            </a:r>
            <a:r>
              <a:rPr lang="ko-KR" altLang="en-US" sz="4800" dirty="0" smtClean="0">
                <a:solidFill>
                  <a:schemeClr val="accent4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캠</a:t>
            </a:r>
            <a:r>
              <a:rPr lang="ko-KR" altLang="en-US" sz="6000" dirty="0" smtClean="0">
                <a:solidFill>
                  <a:schemeClr val="accent1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프</a:t>
            </a:r>
            <a:r>
              <a:rPr lang="ko-KR" altLang="en-US" sz="6000" spc="-300" dirty="0" smtClean="0">
                <a:solidFill>
                  <a:schemeClr val="accent1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 </a:t>
            </a:r>
            <a:r>
              <a:rPr lang="ko-KR" altLang="en-US" sz="6600" u="sng" spc="-300" dirty="0" err="1" smtClean="0">
                <a:solidFill>
                  <a:srgbClr val="92D050"/>
                </a:solidFill>
                <a:latin typeface="헤움곰발바닥S" pitchFamily="18" charset="-127"/>
                <a:ea typeface="헤움곰발바닥S" pitchFamily="18" charset="-127"/>
              </a:rPr>
              <a:t>멘토</a:t>
            </a:r>
            <a:r>
              <a:rPr lang="ko-KR" altLang="en-US" sz="6000" spc="-300" dirty="0" smtClean="0">
                <a:solidFill>
                  <a:schemeClr val="accent1">
                    <a:lumMod val="75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 </a:t>
            </a:r>
            <a:r>
              <a:rPr lang="ko-KR" altLang="en-US" sz="4800" spc="-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한글아씨-청둥오리B" pitchFamily="18" charset="-127"/>
                <a:ea typeface="한글아씨-청둥오리B" pitchFamily="18" charset="-127"/>
              </a:rPr>
              <a:t>모집</a:t>
            </a:r>
            <a:endParaRPr lang="ko-KR" altLang="en-US" sz="4000" spc="-300" dirty="0">
              <a:solidFill>
                <a:schemeClr val="accent6">
                  <a:lumMod val="40000"/>
                  <a:lumOff val="60000"/>
                </a:schemeClr>
              </a:solidFill>
              <a:latin typeface="한글아씨-청둥오리B" pitchFamily="18" charset="-127"/>
              <a:ea typeface="한글아씨-청둥오리B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0"/>
            <a:ext cx="1398140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3600" dirty="0" smtClean="0">
                <a:solidFill>
                  <a:schemeClr val="accent1"/>
                </a:solidFill>
                <a:latin typeface="한글아씨-테트리스M" pitchFamily="18" charset="-127"/>
                <a:ea typeface="한글아씨-테트리스M" pitchFamily="18" charset="-127"/>
              </a:rPr>
              <a:t>11</a:t>
            </a:r>
            <a:r>
              <a:rPr lang="ko-KR" altLang="en-US" sz="3600" dirty="0" smtClean="0">
                <a:solidFill>
                  <a:schemeClr val="accent1"/>
                </a:solidFill>
                <a:latin typeface="한글아씨-테트리스M" pitchFamily="18" charset="-127"/>
                <a:ea typeface="한글아씨-테트리스M" pitchFamily="18" charset="-127"/>
              </a:rPr>
              <a:t>박 </a:t>
            </a:r>
            <a:r>
              <a:rPr lang="en-US" altLang="ko-KR" sz="3600" dirty="0" smtClean="0">
                <a:solidFill>
                  <a:schemeClr val="accent1"/>
                </a:solidFill>
                <a:latin typeface="한글아씨-테트리스M" pitchFamily="18" charset="-127"/>
                <a:ea typeface="한글아씨-테트리스M" pitchFamily="18" charset="-127"/>
              </a:rPr>
              <a:t>12</a:t>
            </a:r>
            <a:r>
              <a:rPr lang="ko-KR" altLang="en-US" sz="4000" dirty="0" smtClean="0">
                <a:solidFill>
                  <a:schemeClr val="accent1"/>
                </a:solidFill>
                <a:latin typeface="한글아씨-테트리스M" pitchFamily="18" charset="-127"/>
                <a:ea typeface="한글아씨-테트리스M" pitchFamily="18" charset="-127"/>
              </a:rPr>
              <a:t>일</a:t>
            </a:r>
            <a:endParaRPr lang="ko-KR" altLang="en-US" sz="3600" dirty="0">
              <a:solidFill>
                <a:schemeClr val="accent1"/>
              </a:solidFill>
              <a:latin typeface="한글아씨-테트리스M" pitchFamily="18" charset="-127"/>
              <a:ea typeface="한글아씨-테트리스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1119" y="76200"/>
            <a:ext cx="184731" cy="58477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endParaRPr lang="ko-KR" altLang="en-US" sz="3200" spc="300" dirty="0">
              <a:solidFill>
                <a:schemeClr val="accent6">
                  <a:lumMod val="50000"/>
                </a:schemeClr>
              </a:solidFill>
              <a:latin typeface="한글아씨-테트리스M" pitchFamily="18" charset="-127"/>
              <a:ea typeface="한글아씨-테트리스M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760612"/>
            <a:ext cx="6629400" cy="6154787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22225">
            <a:solidFill>
              <a:schemeClr val="tx2"/>
            </a:solidFill>
            <a:prstDash val="sysDash"/>
          </a:ln>
        </p:spPr>
        <p:txBody>
          <a:bodyPr wrap="square" tIns="182880" numCol="2" spcCol="274320" rtlCol="0">
            <a:spAutoFit/>
          </a:bodyPr>
          <a:lstStyle/>
          <a:p>
            <a:pPr marL="342900" indent="-342900"/>
            <a:r>
              <a:rPr lang="en-US" altLang="ko-KR" sz="2000" dirty="0">
                <a:latin typeface="1훈하늘보리 R" pitchFamily="18" charset="-127"/>
                <a:ea typeface="1훈하늘보리 R" pitchFamily="18" charset="-127"/>
              </a:rPr>
              <a:t> </a:t>
            </a:r>
            <a:r>
              <a:rPr lang="en-US" altLang="ko-KR" sz="2000" dirty="0" smtClean="0">
                <a:latin typeface="1훈하늘보리 R" pitchFamily="18" charset="-127"/>
                <a:ea typeface="1훈하늘보리 R" pitchFamily="18" charset="-127"/>
              </a:rPr>
              <a:t>    </a:t>
            </a:r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모집분</a:t>
            </a:r>
            <a:r>
              <a:rPr lang="ko-KR" altLang="en-US" sz="2000" b="1" dirty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야</a:t>
            </a:r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 및 인원</a:t>
            </a:r>
            <a:endParaRPr lang="en-US" altLang="ko-KR" sz="2000" b="1" dirty="0" smtClean="0">
              <a:solidFill>
                <a:srgbClr val="0070C0"/>
              </a:solidFill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남자 </a:t>
            </a:r>
            <a:r>
              <a:rPr lang="ko-KR" altLang="en-US" sz="1600" dirty="0" err="1" smtClean="0">
                <a:latin typeface="1훈하늘보리 R" pitchFamily="18" charset="-127"/>
                <a:ea typeface="1훈하늘보리 R" pitchFamily="18" charset="-127"/>
              </a:rPr>
              <a:t>멘토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명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신청자격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상담관련 전문분야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교육학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심리학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상담심리학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err="1" smtClean="0">
                <a:latin typeface="1훈하늘보리 R" pitchFamily="18" charset="-127"/>
                <a:ea typeface="1훈하늘보리 R" pitchFamily="18" charset="-127"/>
              </a:rPr>
              <a:t>사회복지학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err="1" smtClean="0">
                <a:latin typeface="1훈하늘보리 R" pitchFamily="18" charset="-127"/>
                <a:ea typeface="1훈하늘보리 R" pitchFamily="18" charset="-127"/>
              </a:rPr>
              <a:t>청소년지도학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 등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학부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3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학년 이상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대학</a:t>
            </a:r>
            <a:r>
              <a:rPr lang="ko-KR" altLang="en-US" sz="1600" dirty="0">
                <a:latin typeface="1훈하늘보리 R" pitchFamily="18" charset="-127"/>
                <a:ea typeface="1훈하늘보리 R" pitchFamily="18" charset="-127"/>
              </a:rPr>
              <a:t>원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재학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/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졸업자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err="1" smtClean="0">
                <a:latin typeface="1훈하늘보리 R" pitchFamily="18" charset="-127"/>
                <a:ea typeface="1훈하늘보리 R" pitchFamily="18" charset="-127"/>
              </a:rPr>
              <a:t>군필자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/>
            <a:r>
              <a:rPr lang="en-US" altLang="ko-KR" sz="2000" dirty="0" smtClean="0">
                <a:latin typeface="1훈하늘보리 R" pitchFamily="18" charset="-127"/>
                <a:ea typeface="1훈하늘보리 R" pitchFamily="18" charset="-127"/>
              </a:rPr>
              <a:t>     </a:t>
            </a:r>
          </a:p>
          <a:p>
            <a:pPr marL="342900" indent="-342900"/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     접수방법</a:t>
            </a:r>
            <a:endParaRPr lang="en-US" altLang="ko-KR" sz="2000" b="1" dirty="0" smtClean="0">
              <a:solidFill>
                <a:srgbClr val="0070C0"/>
              </a:solidFill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서류전형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면접시험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서류합격자에 한함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</a:t>
            </a:r>
          </a:p>
          <a:p>
            <a:pPr marL="342900" indent="-342900"/>
            <a:r>
              <a:rPr lang="en-US" altLang="ko-KR" sz="2000" dirty="0" smtClean="0">
                <a:latin typeface="1훈하늘보리 R" pitchFamily="18" charset="-127"/>
                <a:ea typeface="1훈하늘보리 R" pitchFamily="18" charset="-127"/>
              </a:rPr>
              <a:t>     </a:t>
            </a:r>
          </a:p>
          <a:p>
            <a:pPr marL="342900" indent="-342900"/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     근무조건</a:t>
            </a:r>
            <a:endParaRPr lang="en-US" altLang="ko-KR" sz="2000" b="1" dirty="0" smtClean="0">
              <a:solidFill>
                <a:srgbClr val="0070C0"/>
              </a:solidFill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2015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년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8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3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)~ 14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금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 11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박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12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 동안 숙박 가능하고 청소년들의 전반적인 생활 관리가 가능하며 캠프 기간 동안 금주 및 금연이 가능한 자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보수</a:t>
            </a:r>
            <a:r>
              <a:rPr lang="en-US" altLang="ko-KR" sz="1600" spc="-100" dirty="0" smtClean="0">
                <a:latin typeface="1훈하늘보리 R" pitchFamily="18" charset="-127"/>
                <a:ea typeface="1훈하늘보리 R" pitchFamily="18" charset="-127"/>
              </a:rPr>
              <a:t>: 70,000</a:t>
            </a: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원*</a:t>
            </a:r>
            <a:r>
              <a:rPr lang="en-US" altLang="ko-KR" sz="1600" spc="-100" dirty="0" smtClean="0">
                <a:latin typeface="1훈하늘보리 R" pitchFamily="18" charset="-127"/>
                <a:ea typeface="1훈하늘보리 R" pitchFamily="18" charset="-127"/>
              </a:rPr>
              <a:t>11</a:t>
            </a: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일 </a:t>
            </a:r>
            <a:r>
              <a:rPr lang="en-US" altLang="ko-KR" sz="1600" spc="-100" dirty="0" smtClean="0">
                <a:latin typeface="1훈하늘보리 R" pitchFamily="18" charset="-127"/>
                <a:ea typeface="1훈하늘보리 R" pitchFamily="18" charset="-127"/>
              </a:rPr>
              <a:t>+ 50,000*1</a:t>
            </a: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spc="-100" dirty="0" smtClean="0">
                <a:latin typeface="1훈하늘보리 R" pitchFamily="18" charset="-127"/>
                <a:ea typeface="1훈하늘보리 R" pitchFamily="18" charset="-127"/>
              </a:rPr>
              <a:t> = 820,000</a:t>
            </a: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원</a:t>
            </a:r>
            <a:endParaRPr lang="en-US" altLang="ko-KR" sz="1600" spc="-1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/>
            <a:r>
              <a:rPr lang="en-US" altLang="ko-KR" sz="2000" dirty="0" smtClean="0">
                <a:latin typeface="1훈하늘보리 R" pitchFamily="18" charset="-127"/>
                <a:ea typeface="1훈하늘보리 R" pitchFamily="18" charset="-127"/>
              </a:rPr>
              <a:t>     </a:t>
            </a:r>
          </a:p>
          <a:p>
            <a:pPr marL="342900" indent="-342900"/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     캠프 중 업무</a:t>
            </a:r>
            <a:endParaRPr lang="en-US" altLang="ko-KR" sz="2000" b="1" dirty="0" smtClean="0">
              <a:solidFill>
                <a:srgbClr val="0070C0"/>
              </a:solidFill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캠프 참가 청소년의 </a:t>
            </a:r>
            <a:r>
              <a:rPr lang="ko-KR" altLang="en-US" sz="1600" dirty="0" err="1" smtClean="0">
                <a:latin typeface="1훈하늘보리 R" pitchFamily="18" charset="-127"/>
                <a:ea typeface="1훈하늘보리 R" pitchFamily="18" charset="-127"/>
              </a:rPr>
              <a:t>멘토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 역할로 각종 치료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/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활동 프로그램 참여 및 진행 보조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참가 청소년 보호 및 관리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,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청소년과 운영진 사이 의사소통 역할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/>
            <a:r>
              <a:rPr lang="en-US" altLang="ko-KR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     </a:t>
            </a:r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응시원서 접수기간 및 면접일자</a:t>
            </a:r>
            <a:endParaRPr lang="en-US" altLang="ko-KR" sz="2000" b="1" dirty="0" smtClean="0">
              <a:solidFill>
                <a:srgbClr val="0070C0"/>
              </a:solidFill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접수기간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6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 ~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6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12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금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 17:00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까지 도착분에 한함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원서교부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홈페이지 개별 다운로드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접수방법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방문 및 우편 접수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접수처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대구광역시 중구 중앙대로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81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길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66-5   </a:t>
            </a:r>
          </a:p>
          <a:p>
            <a:pPr marL="342900" indent="-342900"/>
            <a:r>
              <a:rPr lang="en-US" altLang="ko-KR" sz="1600" dirty="0">
                <a:latin typeface="1훈하늘보리 R" pitchFamily="18" charset="-127"/>
                <a:ea typeface="1훈하늘보리 R" pitchFamily="18" charset="-127"/>
              </a:rPr>
              <a:t>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    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대구청소년지원재단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3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층 상담복지센터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면접일자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2015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년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6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16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화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14:00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면접 장소</a:t>
            </a:r>
            <a:r>
              <a:rPr lang="en-US" altLang="ko-KR" sz="1600" spc="-1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대구청소년지원재단 </a:t>
            </a:r>
            <a:r>
              <a:rPr lang="en-US" altLang="ko-KR" sz="1600" spc="-100" dirty="0" smtClean="0">
                <a:latin typeface="1훈하늘보리 R" pitchFamily="18" charset="-127"/>
                <a:ea typeface="1훈하늘보리 R" pitchFamily="18" charset="-127"/>
              </a:rPr>
              <a:t>2</a:t>
            </a:r>
            <a:r>
              <a:rPr lang="ko-KR" altLang="en-US" sz="1600" spc="-100" dirty="0" smtClean="0">
                <a:latin typeface="1훈하늘보리 R" pitchFamily="18" charset="-127"/>
                <a:ea typeface="1훈하늘보리 R" pitchFamily="18" charset="-127"/>
              </a:rPr>
              <a:t>층 심리검사실</a:t>
            </a:r>
            <a:endParaRPr lang="en-US" altLang="ko-KR" sz="1600" spc="-1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최종 합격자 발표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6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월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17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일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(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수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),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개별 통지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문의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: 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대구청소년상담복지센터 담당 박원배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053) 659-6261</a:t>
            </a:r>
          </a:p>
          <a:p>
            <a:pPr marL="342900" indent="-342900"/>
            <a:endParaRPr lang="en-US" altLang="ko-KR" sz="20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/>
            <a:r>
              <a:rPr lang="en-US" altLang="ko-KR" sz="2000" dirty="0" smtClean="0">
                <a:latin typeface="1훈하늘보리 R" pitchFamily="18" charset="-127"/>
                <a:ea typeface="1훈하늘보리 R" pitchFamily="18" charset="-127"/>
              </a:rPr>
              <a:t>     </a:t>
            </a:r>
            <a:r>
              <a:rPr lang="ko-KR" altLang="en-US" sz="2000" b="1" dirty="0" smtClean="0">
                <a:solidFill>
                  <a:srgbClr val="0070C0"/>
                </a:solidFill>
                <a:latin typeface="1훈하늘보리 R" pitchFamily="18" charset="-127"/>
                <a:ea typeface="1훈하늘보리 R" pitchFamily="18" charset="-127"/>
              </a:rPr>
              <a:t>제출서류</a:t>
            </a:r>
            <a:endParaRPr lang="en-US" altLang="ko-KR" sz="2000" b="1" dirty="0" smtClean="0">
              <a:solidFill>
                <a:srgbClr val="0070C0"/>
              </a:solidFill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지원서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부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개인정보 수집 및 활용 동의서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부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재학증명서 또는 졸업증명서 </a:t>
            </a:r>
            <a:r>
              <a:rPr lang="en-US" altLang="ko-KR" sz="1600" dirty="0" smtClean="0">
                <a:latin typeface="1훈하늘보리 R" pitchFamily="18" charset="-127"/>
                <a:ea typeface="1훈하늘보리 R" pitchFamily="18" charset="-127"/>
              </a:rPr>
              <a:t>1</a:t>
            </a:r>
            <a:r>
              <a:rPr lang="ko-KR" altLang="en-US" sz="1600" dirty="0" smtClean="0">
                <a:latin typeface="1훈하늘보리 R" pitchFamily="18" charset="-127"/>
                <a:ea typeface="1훈하늘보리 R" pitchFamily="18" charset="-127"/>
              </a:rPr>
              <a:t>부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/>
            <a:r>
              <a:rPr lang="en-US" altLang="ko-KR" sz="1600" dirty="0">
                <a:latin typeface="1훈하늘보리 R" pitchFamily="18" charset="-127"/>
                <a:ea typeface="1훈하늘보리 R" pitchFamily="18" charset="-127"/>
              </a:rPr>
              <a:t> </a:t>
            </a:r>
            <a:endParaRPr lang="en-US" altLang="ko-KR" sz="1600" dirty="0" smtClean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AutoNum type="arabicPeriod"/>
            </a:pPr>
            <a:endParaRPr lang="en-US" altLang="ko-KR" sz="1600" dirty="0">
              <a:latin typeface="1훈하늘보리 R" pitchFamily="18" charset="-127"/>
              <a:ea typeface="1훈하늘보리 R" pitchFamily="18" charset="-127"/>
            </a:endParaRPr>
          </a:p>
          <a:p>
            <a:pPr marL="342900" indent="-342900">
              <a:buAutoNum type="arabicPeriod"/>
            </a:pPr>
            <a:endParaRPr lang="ko-KR" altLang="en-US" sz="1600" dirty="0">
              <a:latin typeface="1훈하늘보리 R" pitchFamily="18" charset="-127"/>
              <a:ea typeface="1훈하늘보리 R" pitchFamily="18" charset="-127"/>
            </a:endParaRPr>
          </a:p>
        </p:txBody>
      </p:sp>
      <p:pic>
        <p:nvPicPr>
          <p:cNvPr id="11" name="Picture 9" descr="C:\Documents and Settings\대구청소년상담센터\Local Settings\Temporary Internet Files\Content.IE5\DJ2YI42B\MC9002156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7364809"/>
            <a:ext cx="1524001" cy="147439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7628" y="1494472"/>
            <a:ext cx="6830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 </a:t>
            </a:r>
            <a:r>
              <a:rPr lang="ko-KR" altLang="en-US" b="1" dirty="0" smtClean="0">
                <a:solidFill>
                  <a:schemeClr val="bg2">
                    <a:lumMod val="25000"/>
                  </a:schemeClr>
                </a:solidFill>
              </a:rPr>
              <a:t>☺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 여성가족부가 주최하고 한국청소년상담복지개발원과 대구광역시 청소년상담복지센터에서 주관하는 청소년 인터넷 치유캠프는 인터넷중독 청소년을 대상으로 인터넷중독 전문상담사의 전문적인 개인상담과 집단상담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,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임상심리전문가의 심리상태 진단 및 평가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,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수련활동 전문가들이 직접 진행하는 대안활동을 결합한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기숙형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 치료 프로그램입니다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. </a:t>
            </a:r>
          </a:p>
          <a:p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프로그램에 함께 참여할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멘토를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 아래와 같이 모집하오니 많은 신청 바랍니다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latin typeface="한글아씨-테트리스L" pitchFamily="18" charset="-127"/>
                <a:ea typeface="한글아씨-테트리스L" pitchFamily="18" charset="-127"/>
              </a:rPr>
              <a:t>.</a:t>
            </a:r>
            <a:endParaRPr lang="ko-KR" altLang="en-US" dirty="0">
              <a:solidFill>
                <a:schemeClr val="bg2">
                  <a:lumMod val="25000"/>
                </a:schemeClr>
              </a:solidFill>
            </a:endParaRPr>
          </a:p>
          <a:p>
            <a:endParaRPr lang="ko-KR" altLang="en-US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dirty="0" smtClean="0">
              <a:solidFill>
                <a:schemeClr val="bg2">
                  <a:lumMod val="25000"/>
                </a:schemeClr>
              </a:solidFill>
              <a:latin typeface="한글아씨-테트리스L" pitchFamily="18" charset="-127"/>
              <a:ea typeface="한글아씨-테트리스L" pitchFamily="18" charset="-127"/>
            </a:endParaRPr>
          </a:p>
        </p:txBody>
      </p:sp>
      <p:pic>
        <p:nvPicPr>
          <p:cNvPr id="14" name="그림 13" descr="D-FGK_(1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1400" y="2895600"/>
            <a:ext cx="321147" cy="304495"/>
          </a:xfrm>
          <a:prstGeom prst="rect">
            <a:avLst/>
          </a:prstGeom>
        </p:spPr>
      </p:pic>
      <p:pic>
        <p:nvPicPr>
          <p:cNvPr id="15" name="그림 14" descr="D-FGK_(1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253" y="4496410"/>
            <a:ext cx="321147" cy="304495"/>
          </a:xfrm>
          <a:prstGeom prst="rect">
            <a:avLst/>
          </a:prstGeom>
        </p:spPr>
      </p:pic>
      <p:pic>
        <p:nvPicPr>
          <p:cNvPr id="16" name="그림 15" descr="D-FGK_(1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5053" y="6172200"/>
            <a:ext cx="321147" cy="304495"/>
          </a:xfrm>
          <a:prstGeom prst="rect">
            <a:avLst/>
          </a:prstGeom>
        </p:spPr>
      </p:pic>
      <p:pic>
        <p:nvPicPr>
          <p:cNvPr id="17" name="그림 16" descr="D-FGK_(1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253" y="5639105"/>
            <a:ext cx="321147" cy="304495"/>
          </a:xfrm>
          <a:prstGeom prst="rect">
            <a:avLst/>
          </a:prstGeom>
        </p:spPr>
      </p:pic>
      <p:pic>
        <p:nvPicPr>
          <p:cNvPr id="18" name="그림 17" descr="D-FGK_(1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253" y="7467905"/>
            <a:ext cx="321147" cy="304495"/>
          </a:xfrm>
          <a:prstGeom prst="rect">
            <a:avLst/>
          </a:prstGeom>
        </p:spPr>
      </p:pic>
      <p:pic>
        <p:nvPicPr>
          <p:cNvPr id="19" name="그림 18" descr="D-FGK_(1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253" y="2896210"/>
            <a:ext cx="321147" cy="3044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287</Words>
  <Application>Microsoft Office PowerPoint</Application>
  <PresentationFormat>화면 슬라이드 쇼(4:3)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대구청소년상담센터</dc:creator>
  <cp:lastModifiedBy>Ezen</cp:lastModifiedBy>
  <cp:revision>46</cp:revision>
  <dcterms:created xsi:type="dcterms:W3CDTF">2013-06-10T01:34:18Z</dcterms:created>
  <dcterms:modified xsi:type="dcterms:W3CDTF">2015-06-01T05:13:16Z</dcterms:modified>
</cp:coreProperties>
</file>