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670675" cy="9929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497B"/>
    <a:srgbClr val="009900"/>
    <a:srgbClr val="1404EA"/>
    <a:srgbClr val="FF9900"/>
    <a:srgbClr val="AC0494"/>
    <a:srgbClr val="EB677A"/>
    <a:srgbClr val="EB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855BFD-CB3A-4CC2-8FE3-8D3537C1C906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44208" y="0"/>
            <a:ext cx="2160240" cy="260648"/>
          </a:xfrm>
        </p:spPr>
        <p:txBody>
          <a:bodyPr>
            <a:normAutofit fontScale="90000"/>
          </a:bodyPr>
          <a:lstStyle/>
          <a:p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학생이 </a:t>
            </a:r>
            <a:r>
              <a:rPr lang="ko-KR" altLang="en-US" sz="1200" b="1" dirty="0" smtClean="0">
                <a:solidFill>
                  <a:srgbClr val="F9497B"/>
                </a:solidFill>
                <a:latin typeface="HY엽서L" pitchFamily="18" charset="-127"/>
                <a:ea typeface="HY엽서L" pitchFamily="18" charset="-127"/>
              </a:rPr>
              <a:t>행복</a:t>
            </a:r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한 </a:t>
            </a:r>
            <a:r>
              <a:rPr lang="ko-KR" altLang="en-US" sz="1200" b="1" dirty="0" smtClean="0">
                <a:solidFill>
                  <a:srgbClr val="009900"/>
                </a:solidFill>
                <a:latin typeface="HY엽서L" pitchFamily="18" charset="-127"/>
                <a:ea typeface="HY엽서L" pitchFamily="18" charset="-127"/>
              </a:rPr>
              <a:t>대학</a:t>
            </a:r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♡</a:t>
            </a:r>
            <a:endParaRPr lang="ko-KR" altLang="en-US" sz="1200" b="1" dirty="0">
              <a:solidFill>
                <a:srgbClr val="FFFF00"/>
              </a:solidFill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2844" y="692696"/>
            <a:ext cx="8858312" cy="6022452"/>
          </a:xfrm>
        </p:spPr>
        <p:txBody>
          <a:bodyPr>
            <a:normAutofit lnSpcReduction="10000"/>
          </a:bodyPr>
          <a:lstStyle/>
          <a:p>
            <a:r>
              <a:rPr lang="ko-KR" altLang="en-US" sz="33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</a:t>
            </a:r>
            <a:r>
              <a:rPr lang="ko-KR" altLang="en-US" sz="48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학생행복 </a:t>
            </a:r>
            <a:r>
              <a:rPr lang="ko-KR" altLang="en-US" sz="4800" b="1" dirty="0" smtClean="0">
                <a:solidFill>
                  <a:srgbClr val="F9497B"/>
                </a:solidFill>
                <a:latin typeface="다음_SemiBold" pitchFamily="2" charset="-127"/>
                <a:ea typeface="다음_SemiBold" pitchFamily="2" charset="-127"/>
              </a:rPr>
              <a:t>콜</a:t>
            </a:r>
            <a:r>
              <a:rPr lang="ko-KR" altLang="en-US" sz="48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센터 </a:t>
            </a:r>
            <a:r>
              <a:rPr lang="ko-KR" altLang="en-US" sz="4800" b="1" dirty="0" smtClean="0">
                <a:solidFill>
                  <a:srgbClr val="009900"/>
                </a:solidFill>
                <a:latin typeface="다음_SemiBold" pitchFamily="2" charset="-127"/>
                <a:ea typeface="다음_SemiBold" pitchFamily="2" charset="-127"/>
              </a:rPr>
              <a:t>설문조사</a:t>
            </a:r>
            <a:r>
              <a:rPr lang="ko-KR" altLang="en-US" sz="48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</a:t>
            </a:r>
            <a:r>
              <a:rPr lang="ko-KR" altLang="en-US" sz="4800" b="1" dirty="0" smtClean="0">
                <a:solidFill>
                  <a:srgbClr val="EB677A"/>
                </a:solidFill>
                <a:latin typeface="다음_SemiBold" pitchFamily="2" charset="-127"/>
                <a:ea typeface="다음_SemiBold" pitchFamily="2" charset="-127"/>
              </a:rPr>
              <a:t>참여 </a:t>
            </a:r>
            <a:r>
              <a:rPr lang="ko-KR" altLang="en-US" sz="48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안내</a:t>
            </a:r>
            <a:endParaRPr lang="ko-KR" altLang="en-US" sz="4800" dirty="0" smtClean="0">
              <a:solidFill>
                <a:schemeClr val="tx1"/>
              </a:solidFill>
              <a:latin typeface="다음_SemiBold" pitchFamily="2" charset="-127"/>
              <a:ea typeface="다음_SemiBold" pitchFamily="2" charset="-127"/>
            </a:endParaRPr>
          </a:p>
          <a:p>
            <a:r>
              <a:rPr lang="ko-KR" altLang="en-US" sz="2200" dirty="0" smtClean="0">
                <a:solidFill>
                  <a:schemeClr val="tx1"/>
                </a:solidFill>
              </a:rPr>
              <a:t>  </a:t>
            </a:r>
          </a:p>
          <a:p>
            <a:pPr>
              <a:lnSpc>
                <a:spcPct val="120000"/>
              </a:lnSpc>
            </a:pPr>
            <a:endParaRPr lang="en-US" altLang="ko-KR" sz="2200" b="1" dirty="0" smtClean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2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“</a:t>
            </a:r>
            <a:r>
              <a:rPr lang="ko-KR" altLang="en-US" sz="2800" b="1" dirty="0" err="1" smtClean="0">
                <a:solidFill>
                  <a:srgbClr val="EB677A"/>
                </a:solidFill>
                <a:latin typeface="휴먼모음T" pitchFamily="18" charset="-127"/>
                <a:ea typeface="휴먼모음T" pitchFamily="18" charset="-127"/>
              </a:rPr>
              <a:t>학생행복콜센터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”(</a:t>
            </a:r>
            <a:r>
              <a:rPr lang="ko-KR" altLang="en-US" sz="2800" dirty="0" smtClean="0">
                <a:solidFill>
                  <a:srgbClr val="F9497B"/>
                </a:solidFill>
              </a:rPr>
              <a:t>☎ 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850-5000,5114)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에서는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소중한 의견을         반영하여 고객감동 서비스로 보답하기 위하여 </a:t>
            </a:r>
            <a:r>
              <a:rPr lang="ko-KR" altLang="en-US" sz="2800" b="1" dirty="0" smtClean="0">
                <a:solidFill>
                  <a:srgbClr val="1404EA"/>
                </a:solidFill>
                <a:latin typeface="휴먼모음T" pitchFamily="18" charset="-127"/>
                <a:ea typeface="휴먼모음T" pitchFamily="18" charset="-127"/>
              </a:rPr>
              <a:t>설문조사를 </a:t>
            </a:r>
            <a:endParaRPr lang="en-US" altLang="ko-KR" sz="2800" b="1" dirty="0" smtClean="0">
              <a:solidFill>
                <a:srgbClr val="1404EA"/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b="1" dirty="0" smtClean="0">
                <a:solidFill>
                  <a:srgbClr val="1404EA"/>
                </a:solidFill>
                <a:latin typeface="휴먼모음T" pitchFamily="18" charset="-127"/>
                <a:ea typeface="휴먼모음T" pitchFamily="18" charset="-127"/>
              </a:rPr>
              <a:t>실시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하오니 많은 </a:t>
            </a:r>
            <a:r>
              <a:rPr lang="ko-KR" altLang="en-US" sz="3200" b="1" dirty="0" smtClean="0">
                <a:solidFill>
                  <a:srgbClr val="F9497B"/>
                </a:solidFill>
                <a:latin typeface="휴먼모음T" pitchFamily="18" charset="-127"/>
                <a:ea typeface="휴먼모음T" pitchFamily="18" charset="-127"/>
              </a:rPr>
              <a:t>참여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 부탁 드립니다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accent2">
                    <a:lumMod val="75000"/>
                  </a:schemeClr>
                </a:solidFill>
                <a:latin typeface="양재인장체M" pitchFamily="18" charset="-127"/>
                <a:ea typeface="양재인장체M" pitchFamily="18" charset="-127"/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* </a:t>
            </a:r>
            <a:r>
              <a:rPr lang="ko-KR" altLang="en-US" sz="2400" b="1" dirty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설문 기간 </a:t>
            </a:r>
            <a:r>
              <a:rPr lang="en-US" altLang="ko-KR" sz="2400" b="1" dirty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sz="2400" b="1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2015. </a:t>
            </a:r>
            <a:r>
              <a:rPr lang="en-US" altLang="ko-KR" sz="3600" b="1" u="sng" dirty="0" smtClean="0">
                <a:solidFill>
                  <a:srgbClr val="7030A0"/>
                </a:solidFill>
                <a:latin typeface="HY울릉도M" pitchFamily="18" charset="-127"/>
                <a:ea typeface="HY울릉도M" pitchFamily="18" charset="-127"/>
              </a:rPr>
              <a:t>8.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 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17.(</a:t>
            </a:r>
            <a:r>
              <a:rPr lang="ko-KR" altLang="en-US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월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) </a:t>
            </a:r>
            <a:r>
              <a:rPr lang="en-US" altLang="ko-KR" sz="2800" b="1" u="sng" dirty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~ </a:t>
            </a:r>
            <a:r>
              <a:rPr lang="en-US" altLang="ko-KR" sz="3600" b="1" u="sng" dirty="0" smtClean="0">
                <a:solidFill>
                  <a:srgbClr val="7030A0"/>
                </a:solidFill>
                <a:latin typeface="HY울릉도M" pitchFamily="18" charset="-127"/>
                <a:ea typeface="HY울릉도M" pitchFamily="18" charset="-127"/>
              </a:rPr>
              <a:t>9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. 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16.(</a:t>
            </a:r>
            <a:r>
              <a:rPr lang="ko-KR" altLang="en-US" sz="2800" b="1" u="sng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수</a:t>
            </a:r>
            <a:r>
              <a:rPr lang="en-US" altLang="ko-KR" sz="2800" b="1" u="sng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2800" b="1" u="sng" dirty="0">
              <a:solidFill>
                <a:srgbClr val="FF0000"/>
              </a:solidFill>
              <a:latin typeface="HY울릉도M" pitchFamily="18" charset="-127"/>
              <a:ea typeface="HY울릉도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*</a:t>
            </a:r>
            <a:r>
              <a:rPr lang="ko-KR" altLang="en-US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참여 </a:t>
            </a:r>
            <a:r>
              <a:rPr lang="ko-KR" altLang="en-US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방법 </a:t>
            </a:r>
            <a:r>
              <a:rPr lang="en-US" altLang="ko-KR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: </a:t>
            </a:r>
            <a:r>
              <a:rPr lang="ko-KR" altLang="en-US" sz="2400" b="1" dirty="0">
                <a:solidFill>
                  <a:srgbClr val="1404EA"/>
                </a:solidFill>
                <a:latin typeface="HY동녘B" pitchFamily="18" charset="-127"/>
                <a:ea typeface="HY동녘B" pitchFamily="18" charset="-127"/>
              </a:rPr>
              <a:t>대구대학교 홈페이지 </a:t>
            </a:r>
            <a:r>
              <a:rPr lang="en-US" altLang="ko-KR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- </a:t>
            </a:r>
            <a:r>
              <a:rPr lang="ko-KR" altLang="en-US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커뮤니티 </a:t>
            </a:r>
            <a:r>
              <a:rPr lang="en-US" altLang="ko-KR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– </a:t>
            </a:r>
            <a:r>
              <a:rPr lang="ko-KR" altLang="en-US" sz="2400" b="1" dirty="0" smtClean="0">
                <a:solidFill>
                  <a:srgbClr val="1404EA"/>
                </a:solidFill>
                <a:latin typeface="HY동녘B" pitchFamily="18" charset="-127"/>
                <a:ea typeface="HY동녘B" pitchFamily="18" charset="-127"/>
              </a:rPr>
              <a:t>설문조사</a:t>
            </a:r>
            <a:r>
              <a:rPr lang="ko-KR" altLang="en-US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 선택</a:t>
            </a:r>
            <a:endParaRPr lang="ko-KR" altLang="en-US" sz="2400" b="1" dirty="0">
              <a:solidFill>
                <a:srgbClr val="EB8803"/>
              </a:solidFill>
              <a:latin typeface="HY동녘B" pitchFamily="18" charset="-127"/>
              <a:ea typeface="HY동녘B" pitchFamily="18" charset="-127"/>
            </a:endParaRPr>
          </a:p>
          <a:p>
            <a:pPr algn="l"/>
            <a:r>
              <a:rPr lang="ko-KR" altLang="en-US" sz="2000" b="1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 * </a:t>
            </a:r>
            <a:r>
              <a:rPr lang="ko-KR" altLang="en-US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문의사항  </a:t>
            </a:r>
            <a:r>
              <a:rPr lang="en-US" altLang="ko-KR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:  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학생민원팀</a:t>
            </a:r>
            <a:r>
              <a:rPr lang="ko-KR" altLang="en-US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2000" dirty="0" smtClean="0">
                <a:solidFill>
                  <a:srgbClr val="F9497B"/>
                </a:solidFill>
              </a:rPr>
              <a:t>☎</a:t>
            </a:r>
            <a:r>
              <a:rPr lang="en-US" altLang="ko-KR" sz="28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5555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 smtClean="0">
                <a:solidFill>
                  <a:schemeClr val="tx1"/>
                </a:solidFill>
              </a:rPr>
              <a:t>                    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endParaRPr lang="en-US" altLang="ko-KR" sz="800" b="1" dirty="0" smtClean="0">
              <a:solidFill>
                <a:schemeClr val="tx1"/>
              </a:solidFill>
              <a:latin typeface="다음_SemiBold" pitchFamily="2" charset="-127"/>
              <a:ea typeface="다음_SemiBold" pitchFamily="2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      </a:t>
            </a: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   </a:t>
            </a:r>
            <a:endParaRPr lang="ko-KR" altLang="en-US" dirty="0"/>
          </a:p>
        </p:txBody>
      </p:sp>
      <p:sp>
        <p:nvSpPr>
          <p:cNvPr id="7" name="웃는 얼굴 6"/>
          <p:cNvSpPr/>
          <p:nvPr/>
        </p:nvSpPr>
        <p:spPr>
          <a:xfrm>
            <a:off x="1331640" y="260648"/>
            <a:ext cx="360040" cy="360040"/>
          </a:xfrm>
          <a:prstGeom prst="smileyFace">
            <a:avLst>
              <a:gd name="adj" fmla="val 32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포인트가 7개인 별 5"/>
          <p:cNvSpPr/>
          <p:nvPr/>
        </p:nvSpPr>
        <p:spPr>
          <a:xfrm>
            <a:off x="-180528" y="260648"/>
            <a:ext cx="2304256" cy="18002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92696"/>
            <a:ext cx="1907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설문참가자 </a:t>
            </a:r>
            <a:r>
              <a:rPr lang="ko-KR" altLang="en-US" sz="2000" b="1" dirty="0" smtClean="0">
                <a:solidFill>
                  <a:srgbClr val="F9497B"/>
                </a:solidFill>
                <a:latin typeface="나눔고딕" pitchFamily="50" charset="-127"/>
                <a:ea typeface="나눔고딕" pitchFamily="50" charset="-127"/>
              </a:rPr>
              <a:t>중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              추첨 후 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기념품을 드려요</a:t>
            </a:r>
            <a:endParaRPr lang="ko-KR" altLang="en-US" b="1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8" name="내용 개체 틀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7" y="6093296"/>
            <a:ext cx="3600400" cy="3570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248</TotalTime>
  <Words>19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고구려 벽화</vt:lpstr>
      <vt:lpstr>학생이 행복한 대학♡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학생이 행복한 대학♡</dc:title>
  <dc:creator>user</dc:creator>
  <cp:lastModifiedBy>user</cp:lastModifiedBy>
  <cp:revision>36</cp:revision>
  <dcterms:created xsi:type="dcterms:W3CDTF">2011-09-20T01:34:32Z</dcterms:created>
  <dcterms:modified xsi:type="dcterms:W3CDTF">2015-08-04T04:57:53Z</dcterms:modified>
</cp:coreProperties>
</file>