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3085953-4DE0-4E39-8316-6A49D722D1D4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A2FB4F-7257-46C5-9991-101FC8549BE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ko-KR" altLang="en-US" b="1" dirty="0" smtClean="0"/>
              <a:t>면역 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병원감염</a:t>
            </a:r>
            <a:endParaRPr lang="ko-KR" altLang="en-US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5676093" cy="338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병원감염 감시와 관리 </a:t>
            </a:r>
            <a:endParaRPr lang="ko-KR" altLang="en-US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3998183" cy="444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세포 손상  </a:t>
            </a:r>
            <a:endParaRPr lang="ko-KR" alt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204864"/>
            <a:ext cx="240953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세포의 종류와 기능 </a:t>
            </a:r>
            <a:endParaRPr lang="ko-KR" altLang="en-U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76872"/>
            <a:ext cx="4444729" cy="4277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염증반응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국소 </a:t>
            </a:r>
            <a:r>
              <a:rPr lang="en-US" altLang="ko-KR" b="1" dirty="0" smtClean="0"/>
              <a:t>&amp; </a:t>
            </a:r>
            <a:r>
              <a:rPr lang="ko-KR" altLang="en-US" b="1" dirty="0" smtClean="0"/>
              <a:t>전신 </a:t>
            </a:r>
            <a:endParaRPr lang="ko-KR" altLang="en-US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928" y="2249488"/>
            <a:ext cx="5326144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치유와 회복 </a:t>
            </a:r>
            <a:endParaRPr lang="ko-KR" altLang="en-US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재생능력 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불안정 세포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계속 파괴되고 증식되는 세포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             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표면상피세포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조혈세포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안정 세포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정상적으로는 세포분열 잘 안되지만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ko-KR" altLang="en-US" dirty="0" smtClean="0"/>
              <a:t>자극을 받으면 빠른 세포분열로 원래의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ko-KR" altLang="en-US" dirty="0" smtClean="0"/>
              <a:t>조직으로 회복되는 세포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liver, pancreas etc.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고정 세포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출생후</a:t>
            </a:r>
            <a:r>
              <a:rPr lang="en-US" altLang="ko-KR" dirty="0" smtClean="0"/>
              <a:t> </a:t>
            </a:r>
            <a:r>
              <a:rPr lang="ko-KR" altLang="en-US" dirty="0" smtClean="0"/>
              <a:t>전혀 증식할 수 없는 세포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              CNS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결합조직에 의한 회복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결손부위를 채워서 형태학적인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ko-KR" altLang="en-US" dirty="0" smtClean="0"/>
              <a:t>연속성 회복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scar</a:t>
            </a:r>
            <a:r>
              <a:rPr lang="ko-KR" altLang="en-US" dirty="0" smtClean="0"/>
              <a:t> 형성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상처치유 </a:t>
            </a:r>
            <a:endParaRPr lang="ko-KR" altLang="en-US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차적 융합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오염이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안된 상처의 치유과정 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섬유소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혈구 응집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가피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 형성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</a:t>
            </a:r>
            <a:r>
              <a:rPr lang="en-US" altLang="ko-KR" dirty="0" err="1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neutrophil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이동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세포분열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상피세포 증식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육아조직 대치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 collagen  </a:t>
            </a:r>
            <a:r>
              <a:rPr lang="en-US" altLang="ko-KR" dirty="0" err="1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keratinization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 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교질섬유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증식과 섬유모세포 증식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 scar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 형성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차적 융합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상처치유 합병증  </a:t>
            </a:r>
            <a:endParaRPr lang="ko-KR" altLang="en-US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육아조직 과다 형성 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err="1" smtClean="0"/>
              <a:t>Keloid</a:t>
            </a:r>
            <a:r>
              <a:rPr lang="en-US" altLang="ko-KR" dirty="0" smtClean="0"/>
              <a:t>  </a:t>
            </a:r>
            <a:endParaRPr lang="ko-KR" altLang="en-US" dirty="0"/>
          </a:p>
        </p:txBody>
      </p:sp>
      <p:pic>
        <p:nvPicPr>
          <p:cNvPr id="6" name="Picture 2" descr="C:\Documents and Settings\user\My Documents\My Pictures\230px-Verbrennungsnarbe_keloi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221088"/>
            <a:ext cx="2103120" cy="1764792"/>
          </a:xfrm>
          <a:prstGeom prst="rect">
            <a:avLst/>
          </a:prstGeom>
          <a:noFill/>
        </p:spPr>
      </p:pic>
      <p:pic>
        <p:nvPicPr>
          <p:cNvPr id="10" name="Picture 4" descr="C:\Documents and Settings\user\My Documents\My Pictures\HGSmUhw88phyjf4Wuta51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348880"/>
            <a:ext cx="1323975" cy="1704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smtClean="0"/>
              <a:t>염증회복 관련요인</a:t>
            </a:r>
            <a:endParaRPr lang="ko-KR" altLang="en-US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전신적 영향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연령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영양상태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vit</a:t>
            </a:r>
            <a:r>
              <a:rPr lang="en-US" altLang="ko-KR" dirty="0" smtClean="0"/>
              <a:t> C, </a:t>
            </a:r>
            <a:r>
              <a:rPr lang="en-US" altLang="ko-KR" dirty="0" err="1" smtClean="0"/>
              <a:t>vit</a:t>
            </a:r>
            <a:r>
              <a:rPr lang="en-US" altLang="ko-KR" dirty="0" smtClean="0"/>
              <a:t> D, protein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감염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당뇨병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steroid </a:t>
            </a:r>
            <a:r>
              <a:rPr lang="ko-KR" altLang="en-US" dirty="0" smtClean="0"/>
              <a:t>사용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국소적 영향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이물질 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손상된 부위나 조직의 특성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염증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b="1" dirty="0" err="1" smtClean="0"/>
              <a:t>손상시</a:t>
            </a:r>
            <a:r>
              <a:rPr lang="ko-KR" altLang="en-US" b="1" dirty="0" smtClean="0"/>
              <a:t> 간호 </a:t>
            </a:r>
            <a:endParaRPr lang="ko-KR" altLang="en-US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고정과 휴식 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활동시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대사율</a:t>
            </a:r>
            <a:r>
              <a:rPr lang="ko-KR" altLang="en-US" dirty="0" smtClean="0"/>
              <a:t> 증가로 인한 노폐물 증가되어 조직 자극함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섬유소막</a:t>
            </a:r>
            <a:r>
              <a:rPr lang="ko-KR" altLang="en-US" dirty="0" smtClean="0"/>
              <a:t> 파괴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혈액순환 유지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항생제 투여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외과적 중재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상처부위 세척</a:t>
            </a:r>
            <a:r>
              <a:rPr lang="en-US" altLang="ko-KR" dirty="0" smtClean="0"/>
              <a:t>, debridement, I &amp; D, </a:t>
            </a:r>
            <a:r>
              <a:rPr lang="ko-KR" altLang="en-US" dirty="0" smtClean="0"/>
              <a:t>배액관</a:t>
            </a:r>
            <a:r>
              <a:rPr lang="en-US" altLang="ko-KR" dirty="0" smtClean="0"/>
              <a:t> </a:t>
            </a:r>
            <a:r>
              <a:rPr lang="ko-KR" altLang="en-US" dirty="0" smtClean="0"/>
              <a:t>삽입 </a:t>
            </a:r>
            <a:r>
              <a:rPr lang="en-US" altLang="ko-KR" dirty="0" smtClean="0"/>
              <a:t>etc. 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지지적 간호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영양공급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통증완화 등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정신적 안정 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</TotalTime>
  <Words>224</Words>
  <Application>Microsoft Office PowerPoint</Application>
  <PresentationFormat>화면 슬라이드 쇼(4:3)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도시</vt:lpstr>
      <vt:lpstr>면역 </vt:lpstr>
      <vt:lpstr>세포 손상  </vt:lpstr>
      <vt:lpstr>세포의 종류와 기능 </vt:lpstr>
      <vt:lpstr>염증반응 : 국소 &amp; 전신 </vt:lpstr>
      <vt:lpstr>치유와 회복 </vt:lpstr>
      <vt:lpstr>상처치유 </vt:lpstr>
      <vt:lpstr>상처치유 합병증  </vt:lpstr>
      <vt:lpstr>염증회복 관련요인</vt:lpstr>
      <vt:lpstr>손상시 간호 </vt:lpstr>
      <vt:lpstr>병원감염</vt:lpstr>
      <vt:lpstr>병원감염 감시와 관리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면역 </dc:title>
  <dc:creator>user</dc:creator>
  <cp:lastModifiedBy>USER</cp:lastModifiedBy>
  <cp:revision>7</cp:revision>
  <dcterms:created xsi:type="dcterms:W3CDTF">2013-09-12T00:17:29Z</dcterms:created>
  <dcterms:modified xsi:type="dcterms:W3CDTF">2013-09-12T03:42:12Z</dcterms:modified>
</cp:coreProperties>
</file>