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공 하은" initials="공하" lastIdx="0" clrIdx="0">
    <p:extLst>
      <p:ext uri="{19B8F6BF-5375-455C-9EA6-DF929625EA0E}">
        <p15:presenceInfo xmlns:p15="http://schemas.microsoft.com/office/powerpoint/2012/main" userId="30e403865d2f8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78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5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1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4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97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28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10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23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79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70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17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7D17-A759-46A2-BC6E-ADD2827A27C2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940D-94A6-41E1-A33D-03129D713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31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8640" y="1122363"/>
            <a:ext cx="11388436" cy="2387600"/>
          </a:xfrm>
        </p:spPr>
        <p:txBody>
          <a:bodyPr/>
          <a:lstStyle/>
          <a:p>
            <a:r>
              <a:rPr lang="en-US" altLang="ko-KR" dirty="0" smtClean="0"/>
              <a:t>K-MOOC </a:t>
            </a:r>
            <a:r>
              <a:rPr lang="ko-KR" altLang="en-US" dirty="0" smtClean="0"/>
              <a:t>회원가입 및 수강신청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90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341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066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794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030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996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25253" y="1925052"/>
            <a:ext cx="429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※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본인이 신청한 과목에 맞게 검색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5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5" y="0"/>
            <a:ext cx="10085849" cy="5960395"/>
          </a:xfrm>
        </p:spPr>
      </p:pic>
      <p:sp>
        <p:nvSpPr>
          <p:cNvPr id="3" name="TextBox 2"/>
          <p:cNvSpPr txBox="1"/>
          <p:nvPr/>
        </p:nvSpPr>
        <p:spPr>
          <a:xfrm>
            <a:off x="1185305" y="6184231"/>
            <a:ext cx="455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>
                <a:solidFill>
                  <a:srgbClr val="FF0000"/>
                </a:solidFill>
              </a:rPr>
              <a:t>※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본인이 신청한 과목에 맞게 신청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0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857695" y="4235115"/>
            <a:ext cx="442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>
                <a:solidFill>
                  <a:srgbClr val="FF0000"/>
                </a:solidFill>
              </a:rPr>
              <a:t>※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본인이 신청한 과목에 맞게 신청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1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와이드스크린</PresentationFormat>
  <Paragraphs>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K-MOOC 회원가입 및 수강신청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K-MOOC 회원가입 및 수강신청</dc:title>
  <dc:creator>공 하은</dc:creator>
  <cp:lastModifiedBy>OWNER</cp:lastModifiedBy>
  <cp:revision>7</cp:revision>
  <dcterms:created xsi:type="dcterms:W3CDTF">2021-02-04T04:33:10Z</dcterms:created>
  <dcterms:modified xsi:type="dcterms:W3CDTF">2021-08-31T00:24:02Z</dcterms:modified>
</cp:coreProperties>
</file>