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5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3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28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9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36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2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14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0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3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2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9FC4-DB97-45AE-B0F3-AF2950513FA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1762-F7F6-4659-9C34-B7F0ACBD0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7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214422" cy="1214422"/>
          </a:xfrm>
          <a:prstGeom prst="rect">
            <a:avLst/>
          </a:prstGeom>
        </p:spPr>
      </p:pic>
      <p:pic>
        <p:nvPicPr>
          <p:cNvPr id="7" name="그림 6" descr="dd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10" y="1857364"/>
            <a:ext cx="7858180" cy="46645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524000" y="1857364"/>
            <a:ext cx="9144000" cy="5214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0800000" flipV="1">
            <a:off x="2651522" y="0"/>
            <a:ext cx="7643866" cy="1714512"/>
          </a:xfrm>
        </p:spPr>
        <p:txBody>
          <a:bodyPr>
            <a:normAutofit fontScale="90000"/>
          </a:bodyPr>
          <a:lstStyle/>
          <a:p>
            <a:r>
              <a:rPr lang="ko-KR" altLang="en-US" sz="5300" b="1" dirty="0" smtClean="0"/>
              <a:t>비대면</a:t>
            </a:r>
            <a:r>
              <a:rPr lang="en-US" altLang="ko-KR" sz="5300" b="1" dirty="0" smtClean="0"/>
              <a:t>-</a:t>
            </a:r>
            <a:r>
              <a:rPr lang="ko-KR" altLang="en-US" sz="5300" b="1" dirty="0" smtClean="0"/>
              <a:t>온라인 강좌 매뉴얼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스마트 </a:t>
            </a:r>
            <a:r>
              <a:rPr lang="en-US" altLang="ko-KR" sz="3200" b="1" dirty="0"/>
              <a:t>LMS </a:t>
            </a:r>
            <a:r>
              <a:rPr lang="ko-KR" altLang="en-US" sz="3200" b="1" dirty="0" smtClean="0">
                <a:solidFill>
                  <a:srgbClr val="00B0F0"/>
                </a:solidFill>
              </a:rPr>
              <a:t>모바일</a:t>
            </a:r>
            <a:r>
              <a:rPr lang="en-US" altLang="ko-KR" sz="3200" b="1" dirty="0" smtClean="0"/>
              <a:t> </a:t>
            </a:r>
            <a:r>
              <a:rPr lang="ko-KR" altLang="en-US" sz="3200" b="1" dirty="0"/>
              <a:t>사용법</a:t>
            </a:r>
            <a:r>
              <a:rPr lang="en-US" altLang="ko-KR" sz="3200" b="1" dirty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366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49186" y="274465"/>
            <a:ext cx="9218814" cy="1861906"/>
          </a:xfrm>
        </p:spPr>
        <p:txBody>
          <a:bodyPr/>
          <a:lstStyle/>
          <a:p>
            <a:r>
              <a:rPr lang="ko-KR" altLang="en-US" dirty="0" smtClean="0"/>
              <a:t>대구대학교 </a:t>
            </a:r>
            <a:r>
              <a:rPr lang="ko-KR" altLang="en-US" dirty="0" err="1" smtClean="0"/>
              <a:t>어플</a:t>
            </a:r>
            <a:r>
              <a:rPr lang="ko-KR" altLang="en-US" dirty="0" smtClean="0"/>
              <a:t> 다운받기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53395" y="2596197"/>
            <a:ext cx="4799215" cy="2998267"/>
          </a:xfrm>
        </p:spPr>
        <p:txBody>
          <a:bodyPr/>
          <a:lstStyle/>
          <a:p>
            <a:r>
              <a:rPr lang="en-US" altLang="ko-KR" dirty="0" smtClean="0"/>
              <a:t>Play </a:t>
            </a:r>
            <a:r>
              <a:rPr lang="ko-KR" altLang="en-US" dirty="0" smtClean="0"/>
              <a:t>스토어</a:t>
            </a:r>
            <a:endParaRPr lang="en-US" altLang="ko-KR" dirty="0" smtClean="0"/>
          </a:p>
          <a:p>
            <a:r>
              <a:rPr lang="ko-KR" altLang="en-US" dirty="0" smtClean="0"/>
              <a:t>왼쪽 그림과 같이 생긴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Play </a:t>
            </a:r>
            <a:r>
              <a:rPr lang="ko-KR" altLang="en-US" dirty="0" smtClean="0"/>
              <a:t>스토어에서 대구대학교</a:t>
            </a:r>
            <a:endParaRPr lang="en-US" altLang="ko-KR" dirty="0" smtClean="0"/>
          </a:p>
          <a:p>
            <a:r>
              <a:rPr lang="ko-KR" altLang="en-US" dirty="0" err="1" smtClean="0"/>
              <a:t>어플</a:t>
            </a:r>
            <a:r>
              <a:rPr lang="ko-KR" altLang="en-US" dirty="0" smtClean="0"/>
              <a:t> 다운 진행하기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90633"/>
            <a:ext cx="3158254" cy="34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39" y="191025"/>
            <a:ext cx="2260829" cy="477286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12" y="395280"/>
            <a:ext cx="2219171" cy="46849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" y="191025"/>
            <a:ext cx="2260829" cy="4772862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3374967" y="3217025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722524" y="3175462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06053" y="413941"/>
            <a:ext cx="724227" cy="323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440935" y="656537"/>
            <a:ext cx="2155808" cy="649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137583" y="5289444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1. </a:t>
            </a:r>
            <a:r>
              <a:rPr lang="ko-KR" altLang="en-US" sz="3200" dirty="0" smtClean="0"/>
              <a:t>대구대학교 검색</a:t>
            </a:r>
            <a:endParaRPr lang="ko-KR" altLang="en-US" sz="3200" dirty="0"/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4057410" y="5283419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2. </a:t>
            </a:r>
            <a:r>
              <a:rPr lang="ko-KR" altLang="en-US" sz="3200" dirty="0" smtClean="0"/>
              <a:t>대구대학교 클릭</a:t>
            </a:r>
            <a:endParaRPr lang="ko-KR" altLang="en-US" sz="3200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415110" y="5283418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3. </a:t>
            </a:r>
            <a:r>
              <a:rPr lang="ko-KR" altLang="en-US" sz="3200" dirty="0" smtClean="0"/>
              <a:t>대구대학교 다운로드하기</a:t>
            </a:r>
            <a:endParaRPr lang="ko-KR" altLang="en-US" sz="3200" dirty="0"/>
          </a:p>
        </p:txBody>
      </p:sp>
      <p:sp>
        <p:nvSpPr>
          <p:cNvPr id="15" name="직사각형 14"/>
          <p:cNvSpPr/>
          <p:nvPr/>
        </p:nvSpPr>
        <p:spPr>
          <a:xfrm>
            <a:off x="8907087" y="871141"/>
            <a:ext cx="2261656" cy="985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화살표 연결선 7"/>
          <p:cNvCxnSpPr/>
          <p:nvPr/>
        </p:nvCxnSpPr>
        <p:spPr>
          <a:xfrm>
            <a:off x="3374967" y="3217025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722524" y="3175462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/>
          <p:cNvSpPr txBox="1">
            <a:spLocks/>
          </p:cNvSpPr>
          <p:nvPr/>
        </p:nvSpPr>
        <p:spPr>
          <a:xfrm>
            <a:off x="137583" y="5289444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4. </a:t>
            </a:r>
            <a:r>
              <a:rPr lang="ko-KR" altLang="en-US" sz="3200" dirty="0" err="1" smtClean="0"/>
              <a:t>어플</a:t>
            </a:r>
            <a:r>
              <a:rPr lang="ko-KR" altLang="en-US" sz="3200" dirty="0" smtClean="0"/>
              <a:t> 실행 후 로그인 버튼 클릭</a:t>
            </a:r>
            <a:endParaRPr lang="ko-KR" altLang="en-US" sz="3200" dirty="0"/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4057410" y="5283419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5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학번 비밀번호 입력 후 로그인 클릭</a:t>
            </a:r>
            <a:endParaRPr lang="ko-KR" altLang="en-US" sz="3200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415110" y="5283418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6. </a:t>
            </a:r>
            <a:r>
              <a:rPr lang="ko-KR" altLang="en-US" sz="3200" dirty="0" smtClean="0"/>
              <a:t>스마트 </a:t>
            </a:r>
            <a:r>
              <a:rPr lang="en-US" altLang="ko-KR" sz="3200" dirty="0" smtClean="0"/>
              <a:t>LMS </a:t>
            </a:r>
            <a:r>
              <a:rPr lang="ko-KR" altLang="en-US" sz="3200" dirty="0" smtClean="0"/>
              <a:t>클릭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14" y="147133"/>
            <a:ext cx="2336713" cy="493306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2" y="30637"/>
            <a:ext cx="2412776" cy="509363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561365" y="233691"/>
            <a:ext cx="391785" cy="354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 flipH="1" flipV="1">
            <a:off x="2966710" y="609884"/>
            <a:ext cx="363894" cy="3698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440935" y="871141"/>
            <a:ext cx="2300092" cy="13215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73" y="89675"/>
            <a:ext cx="2369146" cy="500153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9855376" y="2203637"/>
            <a:ext cx="566918" cy="604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10138835" y="2621423"/>
            <a:ext cx="0" cy="24587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화살표 연결선 7"/>
          <p:cNvCxnSpPr/>
          <p:nvPr/>
        </p:nvCxnSpPr>
        <p:spPr>
          <a:xfrm>
            <a:off x="3374967" y="3217025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722524" y="3175462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/>
          <p:cNvSpPr txBox="1">
            <a:spLocks/>
          </p:cNvSpPr>
          <p:nvPr/>
        </p:nvSpPr>
        <p:spPr>
          <a:xfrm>
            <a:off x="137583" y="5289444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7. </a:t>
            </a:r>
            <a:r>
              <a:rPr lang="ko-KR" altLang="en-US" sz="3200" dirty="0" smtClean="0"/>
              <a:t>수강과목 클릭</a:t>
            </a:r>
            <a:endParaRPr lang="ko-KR" altLang="en-US" sz="3200" dirty="0"/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4057410" y="5283419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8. </a:t>
            </a:r>
            <a:r>
              <a:rPr lang="ko-KR" altLang="en-US" sz="3200" dirty="0" smtClean="0"/>
              <a:t>온라인 강의 클릭</a:t>
            </a:r>
            <a:endParaRPr lang="ko-KR" altLang="en-US" sz="3200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415110" y="5283418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9. </a:t>
            </a:r>
            <a:r>
              <a:rPr lang="ko-KR" altLang="en-US" sz="3200" dirty="0" smtClean="0"/>
              <a:t>강의 클릭으로 강의 </a:t>
            </a:r>
            <a:r>
              <a:rPr lang="ko-KR" altLang="en-US" sz="3200" dirty="0" err="1" smtClean="0"/>
              <a:t>수강시작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" y="65314"/>
            <a:ext cx="2254120" cy="475869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96586" y="1465331"/>
            <a:ext cx="2200103" cy="867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 flipH="1" flipV="1">
            <a:off x="1805429" y="2444663"/>
            <a:ext cx="200653" cy="25023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02" y="89675"/>
            <a:ext cx="2343339" cy="49470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375021" y="2218576"/>
            <a:ext cx="1064726" cy="10844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56" y="176074"/>
            <a:ext cx="2385817" cy="50367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751656" y="1839786"/>
            <a:ext cx="1819928" cy="698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9209314" y="2668555"/>
            <a:ext cx="230043" cy="24352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화살표 연결선 7"/>
          <p:cNvCxnSpPr/>
          <p:nvPr/>
        </p:nvCxnSpPr>
        <p:spPr>
          <a:xfrm>
            <a:off x="3374967" y="3217025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722524" y="3175462"/>
            <a:ext cx="698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/>
          <p:cNvSpPr txBox="1">
            <a:spLocks/>
          </p:cNvSpPr>
          <p:nvPr/>
        </p:nvSpPr>
        <p:spPr>
          <a:xfrm>
            <a:off x="137583" y="5289444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10. </a:t>
            </a:r>
            <a:r>
              <a:rPr lang="ko-KR" altLang="en-US" sz="3200" dirty="0" err="1" smtClean="0"/>
              <a:t>재생버튼</a:t>
            </a:r>
            <a:r>
              <a:rPr lang="ko-KR" altLang="en-US" sz="3200" dirty="0" smtClean="0"/>
              <a:t> 클릭으로 수강 시작</a:t>
            </a:r>
            <a:endParaRPr lang="ko-KR" altLang="en-US" sz="3200" dirty="0"/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4057410" y="5283419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11. </a:t>
            </a:r>
            <a:r>
              <a:rPr lang="ko-KR" altLang="en-US" sz="3200" dirty="0" smtClean="0"/>
              <a:t>강의 수강 완료 후 출석버튼으로 출석완료하기</a:t>
            </a:r>
            <a:endParaRPr lang="ko-KR" altLang="en-US" sz="3200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415110" y="5283418"/>
            <a:ext cx="2922858" cy="137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 smtClean="0"/>
              <a:t>12. </a:t>
            </a:r>
            <a:r>
              <a:rPr lang="ko-KR" altLang="en-US" sz="3200" dirty="0" smtClean="0"/>
              <a:t>출석률 확인하기</a:t>
            </a:r>
            <a:endParaRPr lang="ko-KR" altLang="en-US" sz="3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" y="166340"/>
            <a:ext cx="2350639" cy="496246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082357" y="2537927"/>
            <a:ext cx="729781" cy="606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 flipH="1" flipV="1">
            <a:off x="1422217" y="3318707"/>
            <a:ext cx="25030" cy="18100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85" y="187324"/>
            <a:ext cx="2350639" cy="496246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025447" y="651034"/>
            <a:ext cx="1064726" cy="4873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6381358" y="1271970"/>
            <a:ext cx="126576" cy="38778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42" y="292912"/>
            <a:ext cx="2310959" cy="487869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9015674" y="2188856"/>
            <a:ext cx="1266660" cy="349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9649004" y="2647570"/>
            <a:ext cx="230043" cy="24352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87</Words>
  <Application>Microsoft Office PowerPoint</Application>
  <PresentationFormat>와이드스크린</PresentationFormat>
  <Paragraphs>18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비대면-온라인 강좌 매뉴얼 (스마트 LMS 모바일 사용법)</vt:lpstr>
      <vt:lpstr>대구대학교 어플 다운받기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대구대학교 어플 다운받기</dc:title>
  <dc:creator>OWNER</dc:creator>
  <cp:lastModifiedBy>OWNER</cp:lastModifiedBy>
  <cp:revision>5</cp:revision>
  <dcterms:created xsi:type="dcterms:W3CDTF">2020-03-19T02:49:00Z</dcterms:created>
  <dcterms:modified xsi:type="dcterms:W3CDTF">2020-03-19T05:35:01Z</dcterms:modified>
</cp:coreProperties>
</file>