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0209-326B-4033-87F2-ACF594031A96}" type="datetimeFigureOut">
              <a:rPr lang="ko-KR" altLang="en-US" smtClean="0"/>
              <a:pPr/>
              <a:t>2020-03-10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D782-925A-4C6A-9431-6CDC3397C5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pic>
        <p:nvPicPr>
          <p:cNvPr id="7" name="그림 6" descr="ddd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7858180" cy="466455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1857364"/>
            <a:ext cx="9144000" cy="521495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0800000" flipV="1">
            <a:off x="1071538" y="357166"/>
            <a:ext cx="7643866" cy="1714512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비대면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온라인 강좌 매뉴얼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스마트 </a:t>
            </a:r>
            <a:r>
              <a:rPr lang="en-US" altLang="ko-KR" sz="3200" b="1" dirty="0" smtClean="0"/>
              <a:t>LMS </a:t>
            </a:r>
            <a:r>
              <a:rPr lang="ko-KR" altLang="en-US" sz="3200" b="1" dirty="0" smtClean="0"/>
              <a:t>사용법</a:t>
            </a:r>
            <a:r>
              <a:rPr lang="en-US" altLang="ko-KR" sz="3200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대구대학교 홈페이지 접속</a:t>
            </a:r>
            <a:endParaRPr lang="ko-KR" altLang="en-US" dirty="0"/>
          </a:p>
        </p:txBody>
      </p:sp>
      <p:pic>
        <p:nvPicPr>
          <p:cNvPr id="5" name="내용 개체 틀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42984"/>
            <a:ext cx="4742819" cy="3857652"/>
          </a:xfrm>
        </p:spPr>
      </p:pic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0720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daegu.ac.kr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로 접속 후 대구대 홈페이지 </a:t>
            </a:r>
            <a:r>
              <a:rPr lang="ko-KR" altLang="en-US" sz="2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바로가기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00694" y="4000504"/>
            <a:ext cx="1143008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rot="16200000" flipV="1">
            <a:off x="6643702" y="4857760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스마트 </a:t>
            </a:r>
            <a:r>
              <a:rPr lang="en-US" altLang="ko-KR" dirty="0" smtClean="0"/>
              <a:t>LMS </a:t>
            </a:r>
            <a:r>
              <a:rPr lang="ko-KR" altLang="en-US" dirty="0" smtClean="0"/>
              <a:t>접속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대구대 홈페이지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스마트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LMS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928670"/>
            <a:ext cx="6339204" cy="4525963"/>
          </a:xfrm>
        </p:spPr>
      </p:pic>
      <p:sp>
        <p:nvSpPr>
          <p:cNvPr id="11" name="직사각형 10"/>
          <p:cNvSpPr/>
          <p:nvPr/>
        </p:nvSpPr>
        <p:spPr>
          <a:xfrm>
            <a:off x="4714876" y="4714884"/>
            <a:ext cx="785818" cy="8572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rot="16200000" flipV="1">
            <a:off x="5500694" y="5429264"/>
            <a:ext cx="57150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스마트 </a:t>
            </a:r>
            <a:r>
              <a:rPr lang="en-US" altLang="ko-KR" dirty="0" smtClean="0"/>
              <a:t>LMS</a:t>
            </a:r>
            <a:r>
              <a:rPr lang="ko-KR" altLang="en-US" dirty="0" smtClean="0"/>
              <a:t> 로그인 접근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스마트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LMS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로그인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내용 개체 틀 10" descr="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142984"/>
            <a:ext cx="5655546" cy="4143404"/>
          </a:xfrm>
        </p:spPr>
      </p:pic>
      <p:sp>
        <p:nvSpPr>
          <p:cNvPr id="7" name="직사각형 6"/>
          <p:cNvSpPr/>
          <p:nvPr/>
        </p:nvSpPr>
        <p:spPr>
          <a:xfrm>
            <a:off x="6786578" y="1500174"/>
            <a:ext cx="857288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5400000" flipH="1" flipV="1">
            <a:off x="4572000" y="3214686"/>
            <a:ext cx="3429024" cy="17145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스마트 </a:t>
            </a:r>
            <a:r>
              <a:rPr lang="en-US" altLang="ko-KR" dirty="0" smtClean="0"/>
              <a:t>LMS</a:t>
            </a:r>
            <a:r>
              <a:rPr lang="ko-KR" altLang="en-US" dirty="0" smtClean="0"/>
              <a:t> 로그인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아이디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: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학번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/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비밀번호 입력 후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로그인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클릭</a:t>
            </a:r>
            <a:endParaRPr lang="en-US" altLang="ko-KR" sz="24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초기 비밀번호는 본인 주민등록번호 뒷자리임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.)</a:t>
            </a:r>
            <a:endParaRPr lang="en-US" altLang="ko-KR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142984"/>
            <a:ext cx="7135721" cy="4525963"/>
          </a:xfrm>
        </p:spPr>
      </p:pic>
      <p:sp>
        <p:nvSpPr>
          <p:cNvPr id="12" name="직사각형 11"/>
          <p:cNvSpPr/>
          <p:nvPr/>
        </p:nvSpPr>
        <p:spPr>
          <a:xfrm>
            <a:off x="5929322" y="2285992"/>
            <a:ext cx="2428892" cy="1357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5400000" flipH="1" flipV="1">
            <a:off x="5822165" y="4536289"/>
            <a:ext cx="1857388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수강과목 확인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본인 수강 과목명 클릭으로 해당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과목 접속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내용 개체 틀 13" descr="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857232"/>
            <a:ext cx="6392923" cy="4525963"/>
          </a:xfrm>
        </p:spPr>
      </p:pic>
      <p:sp>
        <p:nvSpPr>
          <p:cNvPr id="12" name="직사각형 11"/>
          <p:cNvSpPr/>
          <p:nvPr/>
        </p:nvSpPr>
        <p:spPr>
          <a:xfrm>
            <a:off x="1714480" y="2928934"/>
            <a:ext cx="3714776" cy="1214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16200000" flipV="1">
            <a:off x="3071826" y="4929174"/>
            <a:ext cx="1285884" cy="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85870" y="0"/>
            <a:ext cx="8229600" cy="1143000"/>
          </a:xfrm>
        </p:spPr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과목별 세부사항 확인 방법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과목별 강의계획서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공지사항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온라인강의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강의자료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질의응답 클릭으로 해당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메뉴 별 확인 및 이용 가능</a:t>
            </a:r>
            <a:endParaRPr lang="en-US" altLang="ko-KR" sz="2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000108"/>
            <a:ext cx="6174308" cy="4525963"/>
          </a:xfrm>
        </p:spPr>
      </p:pic>
      <p:sp>
        <p:nvSpPr>
          <p:cNvPr id="12" name="직사각형 11"/>
          <p:cNvSpPr/>
          <p:nvPr/>
        </p:nvSpPr>
        <p:spPr>
          <a:xfrm>
            <a:off x="1428728" y="3000372"/>
            <a:ext cx="1571636" cy="25717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16200000" flipV="1">
            <a:off x="2964645" y="4536289"/>
            <a:ext cx="1143008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8587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온라인 강의 접속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○ 온라인강의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출석 및 강의 수강을 위해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온라인강의 클릭</a:t>
            </a:r>
            <a:endParaRPr lang="en-US" altLang="ko-KR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 descr="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000108"/>
            <a:ext cx="6174308" cy="4525963"/>
          </a:xfrm>
        </p:spPr>
      </p:pic>
      <p:sp>
        <p:nvSpPr>
          <p:cNvPr id="12" name="직사각형 11"/>
          <p:cNvSpPr/>
          <p:nvPr/>
        </p:nvSpPr>
        <p:spPr>
          <a:xfrm>
            <a:off x="1571604" y="3214686"/>
            <a:ext cx="1143008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16200000" flipV="1">
            <a:off x="1643042" y="4357694"/>
            <a:ext cx="192882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85870" y="0"/>
            <a:ext cx="8229600" cy="1143000"/>
          </a:xfrm>
        </p:spPr>
        <p:txBody>
          <a:bodyPr/>
          <a:lstStyle/>
          <a:p>
            <a:r>
              <a:rPr lang="en-US" altLang="ko-KR" dirty="0"/>
              <a:t>8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온라인 수강하기</a:t>
            </a:r>
            <a:endParaRPr lang="ko-KR" altLang="en-US" dirty="0"/>
          </a:p>
        </p:txBody>
      </p:sp>
      <p:pic>
        <p:nvPicPr>
          <p:cNvPr id="4" name="그림 3" descr="symbo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4422" cy="121442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28596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2000" dirty="0" smtClean="0">
                <a:latin typeface="+mj-lt"/>
                <a:ea typeface="+mj-ea"/>
                <a:cs typeface="+mj-cs"/>
              </a:rPr>
              <a:t>○ 온라인 강의 리스트 확인 후 강의 클릭으로 강의 수강하기 </a:t>
            </a:r>
            <a:endParaRPr lang="en-US" altLang="ko-KR" sz="20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ko-KR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위의 사진은 온라인강의 등록 전으로 강의 리스트가 표시되지 않음</a:t>
            </a:r>
            <a:r>
              <a:rPr lang="en-US" altLang="ko-KR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endParaRPr lang="en-US" altLang="ko-KR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내용 개체 틀 13" descr="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000108"/>
            <a:ext cx="6574564" cy="4643470"/>
          </a:xfrm>
        </p:spPr>
      </p:pic>
      <p:sp>
        <p:nvSpPr>
          <p:cNvPr id="12" name="직사각형 11"/>
          <p:cNvSpPr/>
          <p:nvPr/>
        </p:nvSpPr>
        <p:spPr>
          <a:xfrm>
            <a:off x="2857488" y="4000504"/>
            <a:ext cx="5000660" cy="15001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5400000" flipH="1" flipV="1">
            <a:off x="2178827" y="5179231"/>
            <a:ext cx="642942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139</Words>
  <Application>Microsoft Office PowerPoint</Application>
  <PresentationFormat>화면 슬라이드 쇼(4:3)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비대면-온라인 강좌 매뉴얼 (스마트 LMS 사용법)</vt:lpstr>
      <vt:lpstr>1.대구대학교 홈페이지 접속</vt:lpstr>
      <vt:lpstr>2. 스마트 LMS 접속</vt:lpstr>
      <vt:lpstr>3. 스마트 LMS 로그인 접근</vt:lpstr>
      <vt:lpstr>4. 스마트 LMS 로그인</vt:lpstr>
      <vt:lpstr>5. 수강과목 확인</vt:lpstr>
      <vt:lpstr>6. 과목별 세부사항 확인 방법</vt:lpstr>
      <vt:lpstr>7. 온라인 강의 접속</vt:lpstr>
      <vt:lpstr>8. 온라인 수강하기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SAMSUNG</cp:lastModifiedBy>
  <cp:revision>12</cp:revision>
  <dcterms:created xsi:type="dcterms:W3CDTF">2020-03-09T08:15:38Z</dcterms:created>
  <dcterms:modified xsi:type="dcterms:W3CDTF">2020-03-10T02:24:40Z</dcterms:modified>
</cp:coreProperties>
</file>