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32404050" cy="43205400"/>
  <p:notesSz cx="9939338" cy="14368463"/>
  <p:defaultTextStyle>
    <a:defPPr>
      <a:defRPr lang="ko-KR"/>
    </a:defPPr>
    <a:lvl1pPr marL="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2FF"/>
    <a:srgbClr val="5993D9"/>
    <a:srgbClr val="241264"/>
    <a:srgbClr val="440B8F"/>
    <a:srgbClr val="000099"/>
    <a:srgbClr val="60C6EA"/>
    <a:srgbClr val="70AADA"/>
    <a:srgbClr val="28A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9934" autoAdjust="0"/>
  </p:normalViewPr>
  <p:slideViewPr>
    <p:cSldViewPr>
      <p:cViewPr varScale="1">
        <p:scale>
          <a:sx n="18" d="100"/>
          <a:sy n="18" d="100"/>
        </p:scale>
        <p:origin x="-3144" y="-19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7F8405DD-2E31-4CEC-A368-35E0F0886DE3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49575" y="1077913"/>
            <a:ext cx="4040188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934" y="6825020"/>
            <a:ext cx="7951470" cy="6465808"/>
          </a:xfrm>
          <a:prstGeom prst="rect">
            <a:avLst/>
          </a:prstGeom>
        </p:spPr>
        <p:txBody>
          <a:bodyPr vert="horz" lIns="138897" tIns="69449" rIns="138897" bIns="69449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992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319CAE35-A53D-455D-9B5A-DF5F37650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02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062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121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96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9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42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19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3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83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745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0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3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0CD5-1B4E-414E-B911-0F65A486EFF1}" type="datetimeFigureOut">
              <a:rPr lang="ko-KR" altLang="en-US" smtClean="0"/>
              <a:t>2019-09-17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48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1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1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1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1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1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>
          <a:xfrm>
            <a:off x="0" y="0"/>
            <a:ext cx="32475833" cy="7921180"/>
          </a:xfrm>
          <a:prstGeom prst="rect">
            <a:avLst/>
          </a:prstGeom>
          <a:gradFill flip="none" rotWithShape="1">
            <a:gsLst>
              <a:gs pos="53000">
                <a:schemeClr val="accent5">
                  <a:tint val="50000"/>
                  <a:satMod val="300000"/>
                </a:schemeClr>
              </a:gs>
              <a:gs pos="92000">
                <a:srgbClr val="00B0F0"/>
              </a:gs>
              <a:gs pos="0">
                <a:schemeClr val="accent5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84099" y="1621896"/>
            <a:ext cx="15490568" cy="3258261"/>
          </a:xfrm>
        </p:spPr>
        <p:txBody>
          <a:bodyPr>
            <a:normAutofit/>
          </a:bodyPr>
          <a:lstStyle/>
          <a:p>
            <a:r>
              <a:rPr lang="ko-KR" altLang="en-US" sz="12000" dirty="0"/>
              <a:t>타이틀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6395968" y="5641410"/>
            <a:ext cx="19666829" cy="9361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spc="-150" dirty="0" err="1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팀명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소속학과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팀원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지도교수</a:t>
            </a:r>
            <a:r>
              <a:rPr lang="ko-KR" altLang="en-US" sz="4000" dirty="0"/>
              <a:t> 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2356963" y="10244734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04480" y="9073308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작품요약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60935" y="16770322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작품소개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413418" y="17965584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2760952" y="18745333"/>
            <a:ext cx="5299294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개념 및 설계</a:t>
            </a:r>
            <a:endParaRPr lang="en-US" altLang="ko-KR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7769662" y="25509718"/>
            <a:ext cx="7508262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결과물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(</a:t>
            </a:r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사진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)</a:t>
            </a:r>
            <a:endParaRPr lang="ko-KR" altLang="en-US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505796" y="25509718"/>
            <a:ext cx="5801910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작품 구성</a:t>
            </a:r>
            <a:endParaRPr lang="en-US" altLang="ko-KR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2592513" y="41392817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모서리가 둥근 직사각형 15"/>
          <p:cNvSpPr/>
          <p:nvPr/>
        </p:nvSpPr>
        <p:spPr>
          <a:xfrm>
            <a:off x="17840020" y="18745333"/>
            <a:ext cx="6076633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사용 기술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(</a:t>
            </a:r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작동원리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36527" y="10546195"/>
            <a:ext cx="26635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/>
              <a:t>텍스트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43398" y="27062512"/>
            <a:ext cx="9780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18002192" y="27011991"/>
            <a:ext cx="9217057" cy="59189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사  진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060934" y="32858887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기대효과</a:t>
            </a:r>
          </a:p>
        </p:txBody>
      </p:sp>
      <p:cxnSp>
        <p:nvCxnSpPr>
          <p:cNvPr id="70" name="직선 연결선 69"/>
          <p:cNvCxnSpPr/>
          <p:nvPr/>
        </p:nvCxnSpPr>
        <p:spPr>
          <a:xfrm>
            <a:off x="2413417" y="34054149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421270" y="34990253"/>
            <a:ext cx="13249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</a:t>
            </a:r>
            <a:endParaRPr lang="en-US" altLang="ko-KR" sz="60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6000" spc="450" baseline="6000" dirty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844037" y="20018524"/>
            <a:ext cx="113957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043398" y="20018524"/>
            <a:ext cx="13249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3662" y="215949"/>
            <a:ext cx="3744641" cy="37446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  <a:outerShdw dist="35921" dir="2700000" algn="ctr" rotWithShape="0">
              <a:schemeClr val="bg2"/>
            </a:outerShd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user\Downloads\투명캐릭터\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5353" y="3173138"/>
            <a:ext cx="3312524" cy="394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14593" y="41519052"/>
            <a:ext cx="8499011" cy="1632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95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958</TotalTime>
  <Words>32</Words>
  <Application>Microsoft Office PowerPoint</Application>
  <PresentationFormat>사용자 지정</PresentationFormat>
  <Paragraphs>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타이틀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mjkang</dc:creator>
  <cp:lastModifiedBy>user</cp:lastModifiedBy>
  <cp:revision>74</cp:revision>
  <cp:lastPrinted>2014-08-19T05:32:56Z</cp:lastPrinted>
  <dcterms:created xsi:type="dcterms:W3CDTF">2013-09-11T07:17:28Z</dcterms:created>
  <dcterms:modified xsi:type="dcterms:W3CDTF">2019-09-17T01:17:11Z</dcterms:modified>
</cp:coreProperties>
</file>