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9926638" cy="14355763"/>
  <p:defaultTextStyle>
    <a:defPPr>
      <a:defRPr lang="ko-KR"/>
    </a:defPPr>
    <a:lvl1pPr marL="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314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2305AB44-1B8C-4272-8A8B-F66867ACE51D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1076325"/>
            <a:ext cx="4037012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35483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8" y="13635483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9DDCA027-2FBC-4AD9-96B2-2FC3638A2C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35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1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CA027-2FBC-4AD9-96B2-2FC3638A2C8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846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41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64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16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844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022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797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140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80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94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150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4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CBC7-D7B7-4B11-A25D-8F255C52D6C8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965E3-0F54-45BF-A8AF-9FEF77894F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55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1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1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-1" y="891970"/>
            <a:ext cx="9601201" cy="1692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0" y="11505492"/>
            <a:ext cx="9601200" cy="12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500" b="1" dirty="0" smtClean="0">
                <a:solidFill>
                  <a:schemeClr val="tx1"/>
                </a:solidFill>
              </a:rPr>
              <a:t>문의</a:t>
            </a:r>
            <a:r>
              <a:rPr lang="ko-KR" altLang="en-US" sz="3500" b="1" dirty="0">
                <a:solidFill>
                  <a:schemeClr val="tx1"/>
                </a:solidFill>
              </a:rPr>
              <a:t> </a:t>
            </a:r>
            <a:r>
              <a:rPr lang="en-US" altLang="ko-KR" sz="3500" b="1" dirty="0">
                <a:solidFill>
                  <a:schemeClr val="tx1"/>
                </a:solidFill>
              </a:rPr>
              <a:t>: </a:t>
            </a:r>
            <a:r>
              <a:rPr lang="ko-KR" altLang="en-US" sz="3500" b="1" dirty="0">
                <a:solidFill>
                  <a:schemeClr val="tx1"/>
                </a:solidFill>
              </a:rPr>
              <a:t>공학교육혁신센터 </a:t>
            </a:r>
            <a:r>
              <a:rPr lang="en-US" altLang="ko-KR" sz="3500" b="1" dirty="0">
                <a:solidFill>
                  <a:schemeClr val="tx1"/>
                </a:solidFill>
              </a:rPr>
              <a:t>053-850-5966~7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984176" y="4672608"/>
            <a:ext cx="7344816" cy="496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383976" y="851611"/>
            <a:ext cx="10369152" cy="1692406"/>
          </a:xfrm>
        </p:spPr>
        <p:txBody>
          <a:bodyPr>
            <a:noAutofit/>
          </a:bodyPr>
          <a:lstStyle/>
          <a:p>
            <a:r>
              <a:rPr lang="en-US" altLang="ko-KR" sz="6500" b="1" dirty="0" smtClean="0"/>
              <a:t>2017 ICT </a:t>
            </a:r>
            <a:br>
              <a:rPr lang="en-US" altLang="ko-KR" sz="6500" b="1" dirty="0" smtClean="0"/>
            </a:br>
            <a:r>
              <a:rPr lang="ko-KR" altLang="en-US" sz="6500" b="1" dirty="0" smtClean="0"/>
              <a:t>창의</a:t>
            </a:r>
            <a:r>
              <a:rPr lang="en-US" altLang="ko-KR" sz="6500" b="1" dirty="0"/>
              <a:t>·</a:t>
            </a:r>
            <a:r>
              <a:rPr lang="ko-KR" altLang="en-US" sz="6500" b="1" dirty="0" smtClean="0"/>
              <a:t>융합 신기술 </a:t>
            </a:r>
            <a:r>
              <a:rPr lang="ko-KR" altLang="en-US" sz="6500" b="1" dirty="0"/>
              <a:t>교육</a:t>
            </a:r>
            <a:endParaRPr lang="ko-KR" altLang="en-US" sz="6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 rot="10800000" flipV="1">
            <a:off x="840160" y="4297651"/>
            <a:ext cx="8424935" cy="2844316"/>
          </a:xfrm>
        </p:spPr>
        <p:txBody>
          <a:bodyPr>
            <a:noAutofit/>
          </a:bodyPr>
          <a:lstStyle/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교육기간</a:t>
            </a:r>
            <a:r>
              <a:rPr lang="en-US" altLang="ko-KR" sz="2700" b="1" dirty="0">
                <a:solidFill>
                  <a:schemeClr val="tx1"/>
                </a:solidFill>
              </a:rPr>
              <a:t>: 2017.6.26(</a:t>
            </a:r>
            <a:r>
              <a:rPr lang="ko-KR" altLang="en-US" sz="2700" b="1" dirty="0">
                <a:solidFill>
                  <a:schemeClr val="tx1"/>
                </a:solidFill>
              </a:rPr>
              <a:t>월</a:t>
            </a:r>
            <a:r>
              <a:rPr lang="en-US" altLang="ko-KR" sz="2700" b="1" dirty="0">
                <a:solidFill>
                  <a:schemeClr val="tx1"/>
                </a:solidFill>
              </a:rPr>
              <a:t>) 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~ </a:t>
            </a:r>
            <a:r>
              <a:rPr lang="en-US" altLang="ko-KR" sz="2700" b="1" dirty="0">
                <a:solidFill>
                  <a:schemeClr val="tx1"/>
                </a:solidFill>
              </a:rPr>
              <a:t>6.29.(</a:t>
            </a:r>
            <a:r>
              <a:rPr lang="ko-KR" altLang="en-US" sz="2700" b="1" dirty="0">
                <a:solidFill>
                  <a:schemeClr val="tx1"/>
                </a:solidFill>
              </a:rPr>
              <a:t>목</a:t>
            </a:r>
            <a:r>
              <a:rPr lang="en-US" altLang="ko-KR" sz="2700" b="1" dirty="0">
                <a:solidFill>
                  <a:schemeClr val="tx1"/>
                </a:solidFill>
              </a:rPr>
              <a:t>) 4</a:t>
            </a:r>
            <a:r>
              <a:rPr lang="ko-KR" altLang="en-US" sz="2700" b="1" dirty="0">
                <a:solidFill>
                  <a:schemeClr val="tx1"/>
                </a:solidFill>
              </a:rPr>
              <a:t>일간</a:t>
            </a: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장소</a:t>
            </a:r>
            <a:r>
              <a:rPr lang="en-US" altLang="ko-KR" sz="2700" b="1" dirty="0">
                <a:solidFill>
                  <a:schemeClr val="tx1"/>
                </a:solidFill>
              </a:rPr>
              <a:t>: </a:t>
            </a:r>
            <a:r>
              <a:rPr lang="ko-KR" altLang="en-US" sz="2700" b="1" dirty="0">
                <a:solidFill>
                  <a:schemeClr val="tx1"/>
                </a:solidFill>
              </a:rPr>
              <a:t>대구대학교 창의공작관</a:t>
            </a:r>
            <a:r>
              <a:rPr lang="en-US" altLang="ko-KR" sz="2700" b="1" dirty="0">
                <a:solidFill>
                  <a:schemeClr val="tx1"/>
                </a:solidFill>
              </a:rPr>
              <a:t>(</a:t>
            </a:r>
            <a:r>
              <a:rPr lang="ko-KR" altLang="en-US" sz="2700" b="1" dirty="0">
                <a:solidFill>
                  <a:schemeClr val="tx1"/>
                </a:solidFill>
              </a:rPr>
              <a:t>구</a:t>
            </a:r>
            <a:r>
              <a:rPr lang="en-US" altLang="ko-KR" sz="2700" b="1" dirty="0">
                <a:solidFill>
                  <a:schemeClr val="tx1"/>
                </a:solidFill>
              </a:rPr>
              <a:t>, </a:t>
            </a:r>
            <a:r>
              <a:rPr lang="ko-KR" altLang="en-US" sz="2700" b="1" dirty="0">
                <a:solidFill>
                  <a:schemeClr val="tx1"/>
                </a:solidFill>
              </a:rPr>
              <a:t>공대식당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교육내용</a:t>
            </a:r>
            <a:r>
              <a:rPr lang="en-US" altLang="ko-KR" sz="2700" b="1" dirty="0">
                <a:solidFill>
                  <a:schemeClr val="tx1"/>
                </a:solidFill>
              </a:rPr>
              <a:t>: 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3D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모델링 교육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700" b="1" dirty="0" err="1" smtClean="0">
                <a:solidFill>
                  <a:schemeClr val="tx1"/>
                </a:solidFill>
              </a:rPr>
              <a:t>아두이노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700" b="1" dirty="0">
                <a:solidFill>
                  <a:schemeClr val="tx1"/>
                </a:solidFill>
              </a:rPr>
              <a:t>강의 및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실습</a:t>
            </a:r>
            <a:endParaRPr lang="en-US" altLang="ko-KR" sz="27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             로봇 팔로</a:t>
            </a:r>
            <a:r>
              <a:rPr lang="en-US" altLang="ko-KR" sz="2700" b="1" dirty="0">
                <a:solidFill>
                  <a:schemeClr val="tx1"/>
                </a:solidFill>
              </a:rPr>
              <a:t>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붓글씨 쓰</a:t>
            </a:r>
            <a:r>
              <a:rPr lang="ko-KR" altLang="en-US" sz="2700" b="1" dirty="0">
                <a:solidFill>
                  <a:schemeClr val="tx1"/>
                </a:solidFill>
              </a:rPr>
              <a:t>기</a:t>
            </a:r>
            <a:endParaRPr lang="en-US" altLang="ko-KR" sz="2700" b="1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대상 및 인원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:</a:t>
            </a:r>
            <a:r>
              <a:rPr lang="en-US" altLang="ko-KR" sz="2700" b="1" dirty="0">
                <a:solidFill>
                  <a:schemeClr val="tx1"/>
                </a:solidFill>
              </a:rPr>
              <a:t> </a:t>
            </a:r>
            <a:r>
              <a:rPr lang="ko-KR" altLang="en-US" sz="2700" b="1" dirty="0">
                <a:solidFill>
                  <a:schemeClr val="tx1"/>
                </a:solidFill>
              </a:rPr>
              <a:t>대구대학교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재학생 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32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명</a:t>
            </a:r>
            <a:endParaRPr lang="ko-KR" altLang="en-US" sz="2700" b="1" dirty="0">
              <a:solidFill>
                <a:schemeClr val="tx1"/>
              </a:solidFill>
            </a:endParaRP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모집기간</a:t>
            </a:r>
            <a:r>
              <a:rPr lang="en-US" altLang="ko-KR" sz="2700" b="1" dirty="0">
                <a:solidFill>
                  <a:schemeClr val="tx1"/>
                </a:solidFill>
              </a:rPr>
              <a:t>: 2017.6.9.(</a:t>
            </a:r>
            <a:r>
              <a:rPr lang="ko-KR" altLang="en-US" sz="2700" b="1" dirty="0">
                <a:solidFill>
                  <a:schemeClr val="tx1"/>
                </a:solidFill>
              </a:rPr>
              <a:t>금</a:t>
            </a:r>
            <a:r>
              <a:rPr lang="en-US" altLang="ko-KR" sz="2700" b="1" dirty="0">
                <a:solidFill>
                  <a:schemeClr val="tx1"/>
                </a:solidFill>
              </a:rPr>
              <a:t>) 17:00</a:t>
            </a:r>
            <a:r>
              <a:rPr lang="ko-KR" altLang="en-US" sz="2700" b="1" dirty="0">
                <a:solidFill>
                  <a:schemeClr val="tx1"/>
                </a:solidFill>
              </a:rPr>
              <a:t>까지</a:t>
            </a: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신청 방법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:</a:t>
            </a:r>
            <a:r>
              <a:rPr lang="en-US" altLang="ko-KR" sz="2700" b="1" dirty="0">
                <a:solidFill>
                  <a:schemeClr val="tx1"/>
                </a:solidFill>
              </a:rPr>
              <a:t> 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학교홈페이지 </a:t>
            </a:r>
            <a:r>
              <a:rPr lang="ko-KR" altLang="en-US" sz="2700" b="1" dirty="0" smtClean="0">
                <a:solidFill>
                  <a:srgbClr val="FF0000"/>
                </a:solidFill>
              </a:rPr>
              <a:t>공지사항 </a:t>
            </a:r>
            <a:r>
              <a:rPr lang="en-US" altLang="ko-KR" sz="2700" b="1" dirty="0" smtClean="0">
                <a:solidFill>
                  <a:srgbClr val="FF0000"/>
                </a:solidFill>
              </a:rPr>
              <a:t>6562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의 </a:t>
            </a:r>
            <a:endParaRPr lang="en-US" altLang="ko-KR" sz="2700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2700" b="1" dirty="0">
                <a:solidFill>
                  <a:schemeClr val="tx1"/>
                </a:solidFill>
              </a:rPr>
              <a:t> 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첨부파일 </a:t>
            </a:r>
            <a:r>
              <a:rPr lang="ko-KR" altLang="en-US" sz="2700" b="1" dirty="0" smtClean="0">
                <a:solidFill>
                  <a:srgbClr val="FF0000"/>
                </a:solidFill>
              </a:rPr>
              <a:t>신청서 </a:t>
            </a:r>
            <a:r>
              <a:rPr lang="ko-KR" altLang="en-US" sz="2700" b="1" dirty="0">
                <a:solidFill>
                  <a:srgbClr val="FF0000"/>
                </a:solidFill>
              </a:rPr>
              <a:t>작성 </a:t>
            </a:r>
            <a:r>
              <a:rPr lang="ko-KR" altLang="en-US" sz="2700" b="1" dirty="0">
                <a:solidFill>
                  <a:schemeClr val="tx1"/>
                </a:solidFill>
              </a:rPr>
              <a:t>후 </a:t>
            </a:r>
            <a:endParaRPr lang="en-US" altLang="ko-KR" sz="2700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2700" b="1" dirty="0">
                <a:solidFill>
                  <a:schemeClr val="tx1"/>
                </a:solidFill>
              </a:rPr>
              <a:t> 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공학교육혁신센터 </a:t>
            </a:r>
            <a:r>
              <a:rPr lang="ko-KR" altLang="en-US" sz="2700" b="1" dirty="0">
                <a:solidFill>
                  <a:schemeClr val="tx1"/>
                </a:solidFill>
              </a:rPr>
              <a:t>방문</a:t>
            </a:r>
            <a:r>
              <a:rPr lang="en-US" altLang="ko-KR" sz="2700" b="1" dirty="0">
                <a:solidFill>
                  <a:schemeClr val="tx1"/>
                </a:solidFill>
              </a:rPr>
              <a:t>(</a:t>
            </a:r>
            <a:r>
              <a:rPr lang="ko-KR" altLang="en-US" sz="2700" b="1" dirty="0">
                <a:solidFill>
                  <a:schemeClr val="tx1"/>
                </a:solidFill>
              </a:rPr>
              <a:t>공학관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0316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호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ko-KR" sz="2700" b="1" dirty="0">
                <a:solidFill>
                  <a:schemeClr val="tx1"/>
                </a:solidFill>
              </a:rPr>
              <a:t> 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700" b="1" dirty="0">
                <a:solidFill>
                  <a:schemeClr val="tx1"/>
                </a:solidFill>
              </a:rPr>
              <a:t> </a:t>
            </a:r>
            <a:r>
              <a:rPr lang="en-US" altLang="ko-KR" sz="2700" b="1" dirty="0" smtClean="0">
                <a:solidFill>
                  <a:schemeClr val="tx1"/>
                </a:solidFill>
              </a:rPr>
              <a:t>        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또는 </a:t>
            </a:r>
            <a:r>
              <a:rPr lang="ko-KR" altLang="en-US" sz="2700" b="1" dirty="0" err="1">
                <a:solidFill>
                  <a:schemeClr val="tx1"/>
                </a:solidFill>
              </a:rPr>
              <a:t>이메일</a:t>
            </a:r>
            <a:r>
              <a:rPr lang="en-US" altLang="ko-KR" sz="2700" b="1" dirty="0">
                <a:solidFill>
                  <a:schemeClr val="tx1"/>
                </a:solidFill>
              </a:rPr>
              <a:t>(icee@daegu.ac.kr) </a:t>
            </a:r>
            <a:r>
              <a:rPr lang="ko-KR" altLang="en-US" sz="2700" b="1" dirty="0">
                <a:solidFill>
                  <a:schemeClr val="tx1"/>
                </a:solidFill>
              </a:rPr>
              <a:t>제출</a:t>
            </a:r>
          </a:p>
          <a:p>
            <a:pPr algn="l"/>
            <a:r>
              <a:rPr lang="ko-KR" altLang="en-US" sz="2700" b="1" dirty="0" smtClean="0">
                <a:solidFill>
                  <a:schemeClr val="tx1"/>
                </a:solidFill>
              </a:rPr>
              <a:t>선정 </a:t>
            </a:r>
            <a:r>
              <a:rPr lang="ko-KR" altLang="en-US" sz="2700" b="1" dirty="0">
                <a:solidFill>
                  <a:schemeClr val="tx1"/>
                </a:solidFill>
              </a:rPr>
              <a:t>발표</a:t>
            </a:r>
            <a:r>
              <a:rPr lang="en-US" altLang="ko-KR" sz="2700" b="1" dirty="0">
                <a:solidFill>
                  <a:schemeClr val="tx1"/>
                </a:solidFill>
              </a:rPr>
              <a:t>: 2017.6.12.(</a:t>
            </a:r>
            <a:r>
              <a:rPr lang="ko-KR" altLang="en-US" sz="2700" b="1" dirty="0">
                <a:solidFill>
                  <a:schemeClr val="tx1"/>
                </a:solidFill>
              </a:rPr>
              <a:t>월</a:t>
            </a:r>
            <a:r>
              <a:rPr lang="en-US" altLang="ko-KR" sz="2700" b="1" dirty="0">
                <a:solidFill>
                  <a:schemeClr val="tx1"/>
                </a:solidFill>
              </a:rPr>
              <a:t>) , </a:t>
            </a:r>
            <a:r>
              <a:rPr lang="ko-KR" altLang="en-US" sz="2700" b="1" dirty="0">
                <a:solidFill>
                  <a:schemeClr val="tx1"/>
                </a:solidFill>
              </a:rPr>
              <a:t>개별 </a:t>
            </a:r>
            <a:r>
              <a:rPr lang="ko-KR" altLang="en-US" sz="2700" b="1" dirty="0" smtClean="0">
                <a:solidFill>
                  <a:schemeClr val="tx1"/>
                </a:solidFill>
              </a:rPr>
              <a:t>문자통지</a:t>
            </a:r>
            <a:endParaRPr lang="ko-KR" altLang="en-US" sz="2700" b="1" dirty="0">
              <a:solidFill>
                <a:schemeClr val="tx1"/>
              </a:solidFill>
            </a:endParaRPr>
          </a:p>
          <a:p>
            <a:endParaRPr lang="ko-KR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</Words>
  <Application>Microsoft Office PowerPoint</Application>
  <PresentationFormat>A3 용지(297x420mm)</PresentationFormat>
  <Paragraphs>14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2017 ICT  창의·융합 신기술 교육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ICT  창의·융합 신기술 교육</dc:title>
  <dc:creator>user</dc:creator>
  <cp:lastModifiedBy>user</cp:lastModifiedBy>
  <cp:revision>6</cp:revision>
  <cp:lastPrinted>2017-06-05T04:23:18Z</cp:lastPrinted>
  <dcterms:created xsi:type="dcterms:W3CDTF">2017-06-05T03:09:32Z</dcterms:created>
  <dcterms:modified xsi:type="dcterms:W3CDTF">2017-06-07T00:39:53Z</dcterms:modified>
</cp:coreProperties>
</file>