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2" r:id="rId7"/>
    <p:sldId id="263" r:id="rId8"/>
    <p:sldId id="264" r:id="rId9"/>
    <p:sldId id="278" r:id="rId10"/>
    <p:sldId id="273" r:id="rId11"/>
    <p:sldId id="266" r:id="rId12"/>
    <p:sldId id="279" r:id="rId13"/>
    <p:sldId id="267" r:id="rId14"/>
    <p:sldId id="268" r:id="rId15"/>
    <p:sldId id="269" r:id="rId16"/>
    <p:sldId id="271" r:id="rId17"/>
    <p:sldId id="276" r:id="rId18"/>
    <p:sldId id="275" r:id="rId19"/>
    <p:sldId id="27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7" autoAdjust="0"/>
    <p:restoredTop sz="94660"/>
  </p:normalViewPr>
  <p:slideViewPr>
    <p:cSldViewPr>
      <p:cViewPr varScale="1">
        <p:scale>
          <a:sx n="109" d="100"/>
          <a:sy n="109" d="100"/>
        </p:scale>
        <p:origin x="-19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424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8016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093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7031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153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8870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5089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2719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2895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8019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9374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66C4B-C318-4C3D-8D29-72F9EE785CB3}" type="datetimeFigureOut">
              <a:rPr lang="ko-KR" altLang="en-US" smtClean="0"/>
              <a:pPr/>
              <a:t>2014-03-27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467B3-8181-49C2-8876-6151A220E8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946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/>
          </a:bodyPr>
          <a:lstStyle/>
          <a:p>
            <a:r>
              <a:rPr lang="en-US" altLang="ko-KR" sz="5400" dirty="0" err="1" smtClean="0"/>
              <a:t>sony</a:t>
            </a:r>
            <a:r>
              <a:rPr lang="en-US" altLang="ko-KR" sz="5400" dirty="0" smtClean="0"/>
              <a:t> </a:t>
            </a:r>
            <a:r>
              <a:rPr lang="en-US" altLang="ko-KR" sz="5400" dirty="0" err="1" smtClean="0"/>
              <a:t>vegas</a:t>
            </a:r>
            <a:r>
              <a:rPr lang="en-US" altLang="ko-KR" sz="5400" dirty="0" smtClean="0"/>
              <a:t> 7 </a:t>
            </a:r>
            <a:r>
              <a:rPr lang="ko-KR" altLang="en-US" sz="5400" dirty="0" smtClean="0"/>
              <a:t>사용법</a:t>
            </a:r>
            <a:r>
              <a:rPr lang="en-US" altLang="ko-KR" sz="5400" dirty="0" smtClean="0"/>
              <a:t> 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1732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latin typeface="HY헤드라인M" pitchFamily="18" charset="-127"/>
                <a:ea typeface="HY헤드라인M" pitchFamily="18" charset="-127"/>
              </a:rPr>
              <a:t>Transitions </a:t>
            </a:r>
            <a:r>
              <a:rPr lang="en-US" altLang="ko-KR" sz="3600" dirty="0" smtClean="0">
                <a:latin typeface="HY헤드라인M" pitchFamily="18" charset="-127"/>
                <a:ea typeface="HY헤드라인M" pitchFamily="18" charset="-127"/>
              </a:rPr>
              <a:t>– 3D </a:t>
            </a: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효과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원하</a:t>
            </a:r>
            <a:r>
              <a:rPr lang="ko-KR" altLang="en-US" dirty="0"/>
              <a:t>는 </a:t>
            </a:r>
            <a:r>
              <a:rPr lang="ko-KR" altLang="en-US" dirty="0" smtClean="0"/>
              <a:t>효과를 마우스로 드래그해서 사용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사진 및 동영상 파일의 겹쳐진 부분이나 끝부분에 부가 가능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30833" cy="510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207876" y="4077072"/>
            <a:ext cx="864096" cy="8453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 rot="17680238">
            <a:off x="1572284" y="3394532"/>
            <a:ext cx="1340443" cy="121158"/>
          </a:xfrm>
          <a:prstGeom prst="rightArrow">
            <a:avLst>
              <a:gd name="adj1" fmla="val 50000"/>
              <a:gd name="adj2" fmla="val 517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3D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Blinds</a:t>
            </a:r>
            <a:r>
              <a:rPr lang="ko-KR" altLang="en-US" sz="1800" dirty="0" smtClean="0"/>
              <a:t> </a:t>
            </a:r>
            <a:r>
              <a:rPr lang="ko-KR" altLang="en-US" sz="1800" dirty="0" smtClean="0"/>
              <a:t>영역을 조정하여 적용 </a:t>
            </a:r>
            <a:r>
              <a:rPr lang="ko-KR" altLang="en-US" sz="1800" dirty="0" smtClean="0"/>
              <a:t>시간을 늘려주거나 줄일 수 있음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032448" cy="454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443" y="3847759"/>
            <a:ext cx="2464925" cy="138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오른쪽 화살표 5"/>
          <p:cNvSpPr/>
          <p:nvPr/>
        </p:nvSpPr>
        <p:spPr>
          <a:xfrm rot="10800000">
            <a:off x="6139523" y="4193938"/>
            <a:ext cx="1520494" cy="1598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Transitions – 3D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효과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트랙순서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4624"/>
            <a:ext cx="5112568" cy="460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내용 개체 틀 3"/>
          <p:cNvSpPr txBox="1">
            <a:spLocks/>
          </p:cNvSpPr>
          <p:nvPr/>
        </p:nvSpPr>
        <p:spPr>
          <a:xfrm>
            <a:off x="5220072" y="1844824"/>
            <a:ext cx="3672408" cy="42770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/>
              <a:t>트랙의 순서에 따라 그림의 앞 뒤 배치가 달라진다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텍스트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오디오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동영상 역시 이 순서에 영향을 받는다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89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오디오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1628800"/>
            <a:ext cx="84486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397023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오디오 파일 추가 시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위와 같은 파장의 형태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Tip) </a:t>
            </a:r>
            <a:r>
              <a:rPr lang="ko-KR" altLang="en-US" dirty="0" smtClean="0"/>
              <a:t>추가하는 파일의 크기가 클수록 </a:t>
            </a:r>
            <a:r>
              <a:rPr lang="ko-KR" altLang="en-US" dirty="0" err="1" smtClean="0"/>
              <a:t>베가스가</a:t>
            </a:r>
            <a:r>
              <a:rPr lang="ko-KR" altLang="en-US" dirty="0" smtClean="0"/>
              <a:t> 읽는 시간이 오래 걸림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9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오디오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 smtClean="0"/>
              <a:t>♥ 목소리 녹음 시 주의사항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배경음악과 목소리의 겹침을 방지해주기 위해 배경음악의 세기를 줄여준다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5181" y="3893891"/>
            <a:ext cx="3476666" cy="255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4514"/>
            <a:ext cx="36195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4211960" y="4885194"/>
            <a:ext cx="7009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89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오디오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 smtClean="0"/>
              <a:t>♥ 목소리 녹음 시 주의사항</a:t>
            </a:r>
            <a:endParaRPr lang="en-US" altLang="ko-K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 smtClean="0"/>
              <a:t>   목소리파일이 배경음악 트랙 위에 </a:t>
            </a:r>
            <a:r>
              <a:rPr lang="en-US" altLang="ko-KR" sz="2400" dirty="0" smtClean="0"/>
              <a:t>!!</a:t>
            </a:r>
            <a:endParaRPr lang="ko-KR" alt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7283268" cy="35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err="1" smtClean="0">
                <a:latin typeface="HY헤드라인M" pitchFamily="18" charset="-127"/>
                <a:ea typeface="HY헤드라인M" pitchFamily="18" charset="-127"/>
              </a:rPr>
              <a:t>랜더링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자신이 만든 자료들을 모두 선택해주고 </a:t>
            </a:r>
            <a:r>
              <a:rPr lang="ko-KR" altLang="en-US" sz="2400" dirty="0" err="1" smtClean="0"/>
              <a:t>랜더링을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해야함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노란 삼각형 영역 안쪽으로</a:t>
            </a:r>
            <a:endParaRPr lang="en-US" altLang="ko-KR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6177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2699792" y="3645024"/>
            <a:ext cx="5040559" cy="2160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89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err="1" smtClean="0">
                <a:latin typeface="HY헤드라인M" pitchFamily="18" charset="-127"/>
                <a:ea typeface="HY헤드라인M" pitchFamily="18" charset="-127"/>
              </a:rPr>
              <a:t>랜더링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파일형식을 </a:t>
            </a:r>
            <a:r>
              <a:rPr lang="en-US" altLang="ko-KR" dirty="0" smtClean="0"/>
              <a:t>WMV</a:t>
            </a:r>
            <a:r>
              <a:rPr lang="ko-KR" altLang="en-US" dirty="0" smtClean="0"/>
              <a:t>로 바꿔준다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360789"/>
            <a:ext cx="4392489" cy="409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178156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3275856" y="4070178"/>
            <a:ext cx="576064" cy="366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490852" y="4689776"/>
            <a:ext cx="2016224" cy="2600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301847" y="4051830"/>
            <a:ext cx="792088" cy="2600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759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dirty="0" err="1" smtClean="0">
                <a:latin typeface="HY헤드라인M" pitchFamily="18" charset="-127"/>
                <a:ea typeface="HY헤드라인M" pitchFamily="18" charset="-127"/>
              </a:rPr>
              <a:t>랜더링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126876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설정 </a:t>
            </a:r>
            <a:r>
              <a:rPr lang="en-US" altLang="ko-KR" sz="2000" dirty="0" smtClean="0"/>
              <a:t>: VIDEO [good → best], AUDIO [CBR → quality] → ok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 smtClean="0"/>
              <a:t>꼭 바꿀 필요는 없다</a:t>
            </a:r>
            <a:r>
              <a:rPr lang="en-US" altLang="ko-KR" sz="2000" dirty="0" smtClean="0"/>
              <a:t>. (</a:t>
            </a:r>
            <a:r>
              <a:rPr lang="ko-KR" altLang="en-US" sz="2000" dirty="0" smtClean="0"/>
              <a:t>어떻게 하든 화질은 다 비슷함</a:t>
            </a:r>
            <a:r>
              <a:rPr lang="en-US" altLang="ko-KR" sz="2000" dirty="0" smtClean="0"/>
              <a:t>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096344" cy="401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4211960" y="4286202"/>
            <a:ext cx="576064" cy="366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17" y="2492896"/>
            <a:ext cx="309962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1653295" y="3865810"/>
            <a:ext cx="396044" cy="18929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985682" y="3966397"/>
            <a:ext cx="612068" cy="18453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92180" y="6021288"/>
            <a:ext cx="396044" cy="2600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19704" y="6047166"/>
            <a:ext cx="467920" cy="2600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62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주의사항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err="1" smtClean="0"/>
              <a:t>베가스</a:t>
            </a:r>
            <a:r>
              <a:rPr lang="ko-KR" altLang="en-US" sz="2400" dirty="0" smtClean="0"/>
              <a:t> 작업 시 다른 프로그램 실행 자제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베가스와</a:t>
            </a:r>
            <a:r>
              <a:rPr lang="ko-KR" altLang="en-US" sz="2400" dirty="0" smtClean="0"/>
              <a:t> 호환되지 않는 파일은 파일변환프로그램 </a:t>
            </a:r>
            <a:r>
              <a:rPr lang="en-US" altLang="ko-KR" sz="2400" dirty="0" smtClean="0"/>
              <a:t>or </a:t>
            </a:r>
            <a:r>
              <a:rPr lang="ko-KR" altLang="en-US" sz="2400" dirty="0" smtClean="0"/>
              <a:t>동영상 </a:t>
            </a:r>
            <a:r>
              <a:rPr lang="ko-KR" altLang="en-US" sz="2400" dirty="0" err="1" smtClean="0"/>
              <a:t>캡쳐</a:t>
            </a:r>
            <a:r>
              <a:rPr lang="ko-KR" altLang="en-US" sz="2400" dirty="0" smtClean="0"/>
              <a:t> 프로그램 사용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수시로 </a:t>
            </a:r>
            <a:r>
              <a:rPr lang="ko-KR" altLang="en-US" sz="2400" dirty="0" err="1" smtClean="0"/>
              <a:t>베가스</a:t>
            </a:r>
            <a:r>
              <a:rPr lang="ko-KR" altLang="en-US" sz="2400" dirty="0" smtClean="0"/>
              <a:t> 파일 저장할 것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 smtClean="0"/>
              <a:t>♥ </a:t>
            </a:r>
            <a:r>
              <a:rPr lang="ko-KR" altLang="en-US" sz="2400" dirty="0" smtClean="0"/>
              <a:t>쉬운 프로그램이기 때문에 호기심을 가지고 무조건 클릭 클릭</a:t>
            </a:r>
            <a:r>
              <a:rPr lang="en-US" altLang="ko-KR" sz="2400" dirty="0" smtClean="0"/>
              <a:t>!!!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xmlns="" val="18608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52890"/>
            <a:ext cx="5408857" cy="470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시 첫 화면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072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동영상 </a:t>
            </a: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제작 요약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동영상에 포함될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자료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이미지파일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동영상파일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오디오파일 등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를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한 폴더에 모은다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이미지파일과 동영상파일은  비디오 트랙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오디오파일은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오디오 트랙에 끌어놓으면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트랙이 자동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지정됨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동영상 파일의 경우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파일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형식에 따라 </a:t>
            </a:r>
            <a:r>
              <a:rPr lang="ko-KR" altLang="en-US" sz="1800" dirty="0" err="1" smtClean="0">
                <a:latin typeface="HY헤드라인M" pitchFamily="18" charset="-127"/>
                <a:ea typeface="HY헤드라인M" pitchFamily="18" charset="-127"/>
              </a:rPr>
              <a:t>베가스와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 호환되지 않는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파일 있음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0" indent="0">
              <a:buNone/>
            </a:pP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3. 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왼쪽아래에 있는 메뉴로 효과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포함된 파일목록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배경화면 등을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지정할 수 있음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072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인터페이스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887686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스페이스 바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미리보기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기능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시작 및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정지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S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원하는 부분을 자를 수 있는 기능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베가스에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추가된 모든 부분을 자를 수 있음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휠 마우스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시간영역을 늘이고 줄이는 기능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이하 윈도우에서 사용 하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는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실행취소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2000" dirty="0" err="1" smtClean="0">
                <a:latin typeface="HY헤드라인M" pitchFamily="18" charset="-127"/>
                <a:ea typeface="HY헤드라인M" pitchFamily="18" charset="-127"/>
              </a:rPr>
              <a:t>ctrl+z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중복선택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(ctrl+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클릭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등 사용가능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0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파일 넣기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99" y="1844824"/>
            <a:ext cx="3979912" cy="313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290075" cy="334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755576" y="4144629"/>
            <a:ext cx="1008112" cy="7920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4995422" y="4707892"/>
            <a:ext cx="864096" cy="3960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오른쪽 화살표 3"/>
          <p:cNvSpPr/>
          <p:nvPr/>
        </p:nvSpPr>
        <p:spPr>
          <a:xfrm rot="18100740">
            <a:off x="5339275" y="3812266"/>
            <a:ext cx="1759044" cy="121158"/>
          </a:xfrm>
          <a:prstGeom prst="rightArrow">
            <a:avLst>
              <a:gd name="adj1" fmla="val 50000"/>
              <a:gd name="adj2" fmla="val 517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579597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선택한 파일을 트랙위로 </a:t>
            </a:r>
            <a:r>
              <a:rPr lang="ko-KR" altLang="en-US" dirty="0" smtClean="0"/>
              <a:t>드래그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265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텍스트 넣는 방법 </a:t>
            </a:r>
            <a:r>
              <a:rPr lang="en-US" altLang="ko-KR" sz="36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가지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83" y="1453896"/>
            <a:ext cx="3364761" cy="443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2880320" cy="174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984" y="3861048"/>
            <a:ext cx="2896344" cy="187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아래쪽 화살표 2"/>
          <p:cNvSpPr/>
          <p:nvPr/>
        </p:nvSpPr>
        <p:spPr>
          <a:xfrm>
            <a:off x="5724128" y="3284984"/>
            <a:ext cx="648072" cy="493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987824" y="5545246"/>
            <a:ext cx="792088" cy="2600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4239090"/>
            <a:ext cx="360040" cy="19802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502838" y="2429878"/>
            <a:ext cx="792088" cy="2600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192180" y="5415237"/>
            <a:ext cx="792088" cy="2600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60932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★ 왼쪽 아래 메뉴 → </a:t>
            </a:r>
            <a:r>
              <a:rPr lang="en-US" altLang="ko-KR" dirty="0" smtClean="0"/>
              <a:t>Text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19972" y="6021288"/>
            <a:ext cx="45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★ 마우스 오른쪽 </a:t>
            </a:r>
            <a:endParaRPr lang="en-US" altLang="ko-KR" dirty="0" smtClean="0"/>
          </a:p>
          <a:p>
            <a:r>
              <a:rPr lang="en-US" altLang="ko-KR" dirty="0" smtClean="0"/>
              <a:t>Insert video track </a:t>
            </a:r>
            <a:r>
              <a:rPr lang="ko-KR" altLang="en-US" dirty="0" smtClean="0"/>
              <a:t>→ </a:t>
            </a:r>
            <a:r>
              <a:rPr lang="en-US" altLang="ko-KR" dirty="0" smtClean="0"/>
              <a:t>Insert Text Media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265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97896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Edit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텍스트수정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Placement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텍스트 위치 수정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Properties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글자 색 및 위치 수정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Properties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글자 테두리 효과</a:t>
            </a:r>
            <a:endParaRPr lang="en-US" altLang="ko-KR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1339"/>
            <a:ext cx="4716587" cy="435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텍스트 편집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7504" y="2636912"/>
            <a:ext cx="2016224" cy="26001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65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포커스 수정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397023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그림 및 동영상의 포커스 조정기능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Tip) </a:t>
            </a:r>
            <a:r>
              <a:rPr lang="ko-KR" altLang="en-US" dirty="0" smtClean="0"/>
              <a:t>수정하는 파일에 커서를 위치시키면 </a:t>
            </a:r>
            <a:r>
              <a:rPr lang="ko-KR" altLang="en-US" dirty="0" err="1" smtClean="0"/>
              <a:t>미리보기로</a:t>
            </a:r>
            <a:r>
              <a:rPr lang="ko-KR" altLang="en-US" dirty="0" smtClean="0"/>
              <a:t> 수정되는 내용 확인 가능</a:t>
            </a:r>
            <a:endParaRPr lang="ko-KR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74804"/>
            <a:ext cx="5832648" cy="381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0" y="1836250"/>
            <a:ext cx="3096344" cy="249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5580112" y="1700808"/>
            <a:ext cx="288032" cy="8440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428860" y="3000373"/>
            <a:ext cx="214314" cy="214314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65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포커스 수정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397023"/>
            <a:ext cx="828092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Event Pan/Crop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Position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이용하여 선택한 이미지 및 영상의 위치와 크기를 수정 가능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74804"/>
            <a:ext cx="5832648" cy="381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0" y="1836250"/>
            <a:ext cx="3096344" cy="249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5580112" y="1700808"/>
            <a:ext cx="288032" cy="844045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65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397</Words>
  <Application>Microsoft Office PowerPoint</Application>
  <PresentationFormat>화면 슬라이드 쇼(4:3)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sony vegas 7 사용법 </vt:lpstr>
      <vt:lpstr>실행 시 첫 화면</vt:lpstr>
      <vt:lpstr>동영상 제작 요약</vt:lpstr>
      <vt:lpstr>인터페이스</vt:lpstr>
      <vt:lpstr>파일 넣기</vt:lpstr>
      <vt:lpstr>텍스트 넣는 방법 2가지</vt:lpstr>
      <vt:lpstr>텍스트 편집</vt:lpstr>
      <vt:lpstr>포커스 수정</vt:lpstr>
      <vt:lpstr>포커스 수정</vt:lpstr>
      <vt:lpstr>Transitions – 3D 효과</vt:lpstr>
      <vt:lpstr>슬라이드 11</vt:lpstr>
      <vt:lpstr>트랙순서</vt:lpstr>
      <vt:lpstr>오디오</vt:lpstr>
      <vt:lpstr>오디오</vt:lpstr>
      <vt:lpstr>오디오</vt:lpstr>
      <vt:lpstr>랜더링</vt:lpstr>
      <vt:lpstr>랜더링</vt:lpstr>
      <vt:lpstr>랜더링</vt:lpstr>
      <vt:lpstr>주의사항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sony vegas 7 사용법 </dc:title>
  <dc:creator>com</dc:creator>
  <cp:lastModifiedBy>6202</cp:lastModifiedBy>
  <cp:revision>14</cp:revision>
  <dcterms:created xsi:type="dcterms:W3CDTF">2010-10-06T03:16:10Z</dcterms:created>
  <dcterms:modified xsi:type="dcterms:W3CDTF">2014-03-27T01:24:39Z</dcterms:modified>
</cp:coreProperties>
</file>