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8512175" cy="144018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1194" y="-204"/>
      </p:cViewPr>
      <p:guideLst>
        <p:guide orient="horz" pos="4536"/>
        <p:guide pos="26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38415" y="4473894"/>
            <a:ext cx="7235349" cy="308705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76828" y="8161021"/>
            <a:ext cx="5958523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745720" y="1210154"/>
            <a:ext cx="1782237" cy="25806559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96053" y="1210154"/>
            <a:ext cx="5207796" cy="25806559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2405" y="9254491"/>
            <a:ext cx="7235349" cy="286035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2405" y="6104100"/>
            <a:ext cx="7235349" cy="3150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6054" y="7057549"/>
            <a:ext cx="3495017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032939" y="7057549"/>
            <a:ext cx="3495016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223738"/>
            <a:ext cx="3761022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25609" y="4567238"/>
            <a:ext cx="3761022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324067" y="3223738"/>
            <a:ext cx="3762500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324067" y="4567238"/>
            <a:ext cx="3762500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11" y="573406"/>
            <a:ext cx="2800447" cy="24403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28024" y="573408"/>
            <a:ext cx="4758542" cy="122915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5611" y="3013711"/>
            <a:ext cx="2800447" cy="98512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68448" y="10081261"/>
            <a:ext cx="5107305" cy="11901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668448" y="1286828"/>
            <a:ext cx="5107305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68448" y="11271409"/>
            <a:ext cx="5107305" cy="16902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360421"/>
            <a:ext cx="7660958" cy="95045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25609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B0EF-DCEC-4BAB-945E-20EA0D0B904D}" type="datetimeFigureOut">
              <a:rPr lang="ko-KR" altLang="en-US" smtClean="0"/>
              <a:pPr/>
              <a:t>2011-06-27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908327" y="13348337"/>
            <a:ext cx="2695522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100392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3" name="직선 연결선 252"/>
          <p:cNvCxnSpPr>
            <a:stCxn id="81" idx="2"/>
            <a:endCxn id="64" idx="0"/>
          </p:cNvCxnSpPr>
          <p:nvPr/>
        </p:nvCxnSpPr>
        <p:spPr>
          <a:xfrm rot="16200000" flipH="1">
            <a:off x="7060590" y="3272655"/>
            <a:ext cx="1800200" cy="7617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직사각형 167"/>
          <p:cNvSpPr/>
          <p:nvPr/>
        </p:nvSpPr>
        <p:spPr>
          <a:xfrm>
            <a:off x="9676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1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2" name="직사각형 171"/>
          <p:cNvSpPr/>
          <p:nvPr/>
        </p:nvSpPr>
        <p:spPr>
          <a:xfrm>
            <a:off x="7962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4" name="직사각형 173"/>
          <p:cNvSpPr/>
          <p:nvPr/>
        </p:nvSpPr>
        <p:spPr>
          <a:xfrm>
            <a:off x="109535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6" name="직사각형 175"/>
          <p:cNvSpPr/>
          <p:nvPr/>
        </p:nvSpPr>
        <p:spPr>
          <a:xfrm>
            <a:off x="225700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2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7" name="직사각형 176"/>
          <p:cNvSpPr/>
          <p:nvPr/>
        </p:nvSpPr>
        <p:spPr>
          <a:xfrm>
            <a:off x="223986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9" name="직사각형 178"/>
          <p:cNvSpPr/>
          <p:nvPr/>
        </p:nvSpPr>
        <p:spPr>
          <a:xfrm>
            <a:off x="325559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1" name="직사각형 180"/>
          <p:cNvSpPr/>
          <p:nvPr/>
        </p:nvSpPr>
        <p:spPr>
          <a:xfrm>
            <a:off x="441724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3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82" name="직사각형 181"/>
          <p:cNvSpPr/>
          <p:nvPr/>
        </p:nvSpPr>
        <p:spPr>
          <a:xfrm>
            <a:off x="440010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4" name="직사각형 183"/>
          <p:cNvSpPr/>
          <p:nvPr/>
        </p:nvSpPr>
        <p:spPr>
          <a:xfrm>
            <a:off x="541583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5" name="직사각형 184"/>
          <p:cNvSpPr/>
          <p:nvPr/>
        </p:nvSpPr>
        <p:spPr>
          <a:xfrm>
            <a:off x="657748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4</a:t>
            </a:r>
            <a:r>
              <a:rPr lang="ko-KR" altLang="en-US" sz="1100" b="1" smtClean="0"/>
              <a:t>학년 </a:t>
            </a:r>
            <a:endParaRPr lang="ko-KR" altLang="en-US" sz="1100" b="1"/>
          </a:p>
        </p:txBody>
      </p:sp>
      <p:sp>
        <p:nvSpPr>
          <p:cNvPr id="187" name="직사각형 186"/>
          <p:cNvSpPr/>
          <p:nvPr/>
        </p:nvSpPr>
        <p:spPr>
          <a:xfrm>
            <a:off x="656034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9" name="직사각형 188"/>
          <p:cNvSpPr/>
          <p:nvPr/>
        </p:nvSpPr>
        <p:spPr>
          <a:xfrm>
            <a:off x="757607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8" name="직사각형 187"/>
          <p:cNvSpPr/>
          <p:nvPr/>
        </p:nvSpPr>
        <p:spPr>
          <a:xfrm>
            <a:off x="5408215" y="1008212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신경물리치료</a:t>
            </a:r>
            <a:r>
              <a:rPr lang="en-US" altLang="ko-KR" sz="1100" smtClean="0"/>
              <a:t>(2)</a:t>
            </a:r>
          </a:p>
          <a:p>
            <a:pPr algn="ctr"/>
            <a:r>
              <a:rPr lang="ko-KR" altLang="en-US" sz="1100" smtClean="0"/>
              <a:t>실습</a:t>
            </a:r>
            <a:endParaRPr lang="en-US" altLang="ko-KR" sz="1100" smtClean="0"/>
          </a:p>
        </p:txBody>
      </p:sp>
      <p:sp>
        <p:nvSpPr>
          <p:cNvPr id="79" name="직사각형 78"/>
          <p:cNvSpPr/>
          <p:nvPr/>
        </p:nvSpPr>
        <p:spPr>
          <a:xfrm>
            <a:off x="5408215" y="1800300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운동제어</a:t>
            </a:r>
            <a:endParaRPr lang="en-US" altLang="ko-KR" sz="1100" smtClean="0"/>
          </a:p>
        </p:txBody>
      </p:sp>
      <p:sp>
        <p:nvSpPr>
          <p:cNvPr id="80" name="직사각형 79"/>
          <p:cNvSpPr/>
          <p:nvPr/>
        </p:nvSpPr>
        <p:spPr>
          <a:xfrm>
            <a:off x="6552726" y="1800300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소아물리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치료학</a:t>
            </a:r>
            <a:r>
              <a:rPr lang="en-US" altLang="ko-KR" sz="1100" smtClean="0"/>
              <a:t>/</a:t>
            </a:r>
            <a:r>
              <a:rPr lang="ko-KR" altLang="en-US" sz="1100" smtClean="0"/>
              <a:t>실습</a:t>
            </a:r>
            <a:endParaRPr lang="en-US" altLang="ko-KR" sz="1100" smtClean="0"/>
          </a:p>
        </p:txBody>
      </p:sp>
      <p:sp>
        <p:nvSpPr>
          <p:cNvPr id="81" name="직사각형 80"/>
          <p:cNvSpPr/>
          <p:nvPr/>
        </p:nvSpPr>
        <p:spPr>
          <a:xfrm>
            <a:off x="7560838" y="1800300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정형물리치료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임상실습</a:t>
            </a:r>
            <a:endParaRPr lang="en-US" altLang="ko-KR" sz="1100" smtClean="0"/>
          </a:p>
        </p:txBody>
      </p:sp>
      <p:sp>
        <p:nvSpPr>
          <p:cNvPr id="86" name="직사각형 85"/>
          <p:cNvSpPr/>
          <p:nvPr/>
        </p:nvSpPr>
        <p:spPr>
          <a:xfrm>
            <a:off x="4400103" y="2592388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운동치료학</a:t>
            </a:r>
            <a:r>
              <a:rPr lang="en-US" altLang="ko-KR" sz="1100" smtClean="0"/>
              <a:t>/</a:t>
            </a:r>
            <a:r>
              <a:rPr lang="ko-KR" altLang="en-US" sz="1100" smtClean="0"/>
              <a:t>실습</a:t>
            </a:r>
            <a:endParaRPr lang="en-US" altLang="ko-KR" sz="1100" smtClean="0"/>
          </a:p>
        </p:txBody>
      </p:sp>
      <p:sp>
        <p:nvSpPr>
          <p:cNvPr id="87" name="직사각형 86"/>
          <p:cNvSpPr/>
          <p:nvPr/>
        </p:nvSpPr>
        <p:spPr>
          <a:xfrm>
            <a:off x="5408215" y="2592388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광선 및 수치료학</a:t>
            </a:r>
            <a:r>
              <a:rPr lang="en-US" altLang="ko-KR" sz="1100" smtClean="0"/>
              <a:t>/</a:t>
            </a:r>
            <a:r>
              <a:rPr lang="ko-KR" altLang="en-US" sz="1100" smtClean="0"/>
              <a:t>실습</a:t>
            </a:r>
            <a:endParaRPr lang="en-US" altLang="ko-KR" sz="1100" smtClean="0"/>
          </a:p>
        </p:txBody>
      </p:sp>
      <p:sp>
        <p:nvSpPr>
          <p:cNvPr id="88" name="직사각형 87"/>
          <p:cNvSpPr/>
          <p:nvPr/>
        </p:nvSpPr>
        <p:spPr>
          <a:xfrm>
            <a:off x="6552726" y="2592388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정형물리치료학</a:t>
            </a:r>
            <a:r>
              <a:rPr lang="en-US" altLang="ko-KR" sz="1100" smtClean="0"/>
              <a:t>/</a:t>
            </a:r>
            <a:r>
              <a:rPr lang="ko-KR" altLang="en-US" sz="1100" smtClean="0"/>
              <a:t>실습</a:t>
            </a:r>
            <a:endParaRPr lang="en-US" altLang="ko-KR" sz="1100" smtClean="0"/>
          </a:p>
        </p:txBody>
      </p:sp>
      <p:sp>
        <p:nvSpPr>
          <p:cNvPr id="89" name="직사각형 88"/>
          <p:cNvSpPr/>
          <p:nvPr/>
        </p:nvSpPr>
        <p:spPr>
          <a:xfrm>
            <a:off x="7560838" y="2592388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전기광선물리치료임상실습</a:t>
            </a:r>
            <a:endParaRPr lang="en-US" altLang="ko-KR" sz="1100" smtClean="0"/>
          </a:p>
        </p:txBody>
      </p:sp>
      <p:sp>
        <p:nvSpPr>
          <p:cNvPr id="95" name="직사각형 94"/>
          <p:cNvSpPr/>
          <p:nvPr/>
        </p:nvSpPr>
        <p:spPr>
          <a:xfrm>
            <a:off x="4400103" y="3384476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심폐물리치료학 및 실습</a:t>
            </a:r>
            <a:endParaRPr lang="en-US" altLang="ko-KR" sz="1100" smtClean="0"/>
          </a:p>
        </p:txBody>
      </p:sp>
      <p:sp>
        <p:nvSpPr>
          <p:cNvPr id="96" name="직사각형 95"/>
          <p:cNvSpPr/>
          <p:nvPr/>
        </p:nvSpPr>
        <p:spPr>
          <a:xfrm>
            <a:off x="5408215" y="3384476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물리치료진단학</a:t>
            </a:r>
            <a:r>
              <a:rPr lang="en-US" altLang="ko-KR" sz="1100" smtClean="0"/>
              <a:t>/</a:t>
            </a:r>
            <a:r>
              <a:rPr lang="ko-KR" altLang="en-US" sz="1100" smtClean="0"/>
              <a:t>실습</a:t>
            </a:r>
            <a:endParaRPr lang="en-US" altLang="ko-KR" sz="1100" smtClean="0"/>
          </a:p>
        </p:txBody>
      </p:sp>
      <p:sp>
        <p:nvSpPr>
          <p:cNvPr id="98" name="직사각형 97"/>
          <p:cNvSpPr/>
          <p:nvPr/>
        </p:nvSpPr>
        <p:spPr>
          <a:xfrm>
            <a:off x="6552726" y="3384476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임상물리치료학</a:t>
            </a:r>
            <a:endParaRPr lang="en-US" altLang="ko-KR" sz="1100" smtClean="0"/>
          </a:p>
        </p:txBody>
      </p:sp>
      <p:sp>
        <p:nvSpPr>
          <p:cNvPr id="100" name="직사각형 99"/>
          <p:cNvSpPr/>
          <p:nvPr/>
        </p:nvSpPr>
        <p:spPr>
          <a:xfrm>
            <a:off x="7560838" y="3384476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신경물리치료 임상실습</a:t>
            </a:r>
            <a:endParaRPr lang="en-US" altLang="ko-KR" sz="1100" smtClean="0"/>
          </a:p>
        </p:txBody>
      </p:sp>
      <p:sp>
        <p:nvSpPr>
          <p:cNvPr id="45" name="직사각형 44"/>
          <p:cNvSpPr/>
          <p:nvPr/>
        </p:nvSpPr>
        <p:spPr>
          <a:xfrm>
            <a:off x="2239863" y="1008212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ADL</a:t>
            </a:r>
          </a:p>
          <a:p>
            <a:pPr algn="ctr"/>
            <a:r>
              <a:rPr lang="en-US" altLang="ko-KR" sz="1100" smtClean="0"/>
              <a:t>/</a:t>
            </a:r>
            <a:r>
              <a:rPr lang="ko-KR" altLang="en-US" sz="1100" smtClean="0"/>
              <a:t>실습</a:t>
            </a:r>
            <a:endParaRPr lang="en-US" altLang="ko-KR" sz="1100" smtClean="0"/>
          </a:p>
        </p:txBody>
      </p:sp>
      <p:sp>
        <p:nvSpPr>
          <p:cNvPr id="47" name="직사각형 46"/>
          <p:cNvSpPr/>
          <p:nvPr/>
        </p:nvSpPr>
        <p:spPr>
          <a:xfrm>
            <a:off x="2239863" y="1800300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물리치료행정</a:t>
            </a:r>
            <a:endParaRPr lang="en-US" altLang="ko-KR" sz="1100" smtClean="0"/>
          </a:p>
        </p:txBody>
      </p:sp>
      <p:sp>
        <p:nvSpPr>
          <p:cNvPr id="49" name="직사각형 48"/>
          <p:cNvSpPr/>
          <p:nvPr/>
        </p:nvSpPr>
        <p:spPr>
          <a:xfrm>
            <a:off x="2239863" y="2592388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작업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치료학</a:t>
            </a:r>
            <a:endParaRPr lang="en-US" altLang="ko-KR" sz="1100" smtClean="0"/>
          </a:p>
        </p:txBody>
      </p:sp>
      <p:sp>
        <p:nvSpPr>
          <p:cNvPr id="50" name="직사각형 49"/>
          <p:cNvSpPr/>
          <p:nvPr/>
        </p:nvSpPr>
        <p:spPr>
          <a:xfrm>
            <a:off x="3247975" y="2592388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보장구학</a:t>
            </a:r>
            <a:endParaRPr lang="en-US" altLang="ko-KR" sz="1100" smtClean="0"/>
          </a:p>
        </p:txBody>
      </p:sp>
      <p:sp>
        <p:nvSpPr>
          <p:cNvPr id="52" name="직사각형 51"/>
          <p:cNvSpPr/>
          <p:nvPr/>
        </p:nvSpPr>
        <p:spPr>
          <a:xfrm>
            <a:off x="3247975" y="3384476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신경물리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치료</a:t>
            </a:r>
            <a:r>
              <a:rPr lang="en-US" altLang="ko-KR" sz="1100" smtClean="0"/>
              <a:t>(1)</a:t>
            </a:r>
          </a:p>
          <a:p>
            <a:pPr algn="ctr"/>
            <a:r>
              <a:rPr lang="ko-KR" altLang="en-US" sz="1100" smtClean="0"/>
              <a:t>실습</a:t>
            </a:r>
            <a:endParaRPr lang="en-US" altLang="ko-KR" sz="1100" smtClean="0"/>
          </a:p>
        </p:txBody>
      </p:sp>
      <p:sp>
        <p:nvSpPr>
          <p:cNvPr id="53" name="직사각형 52"/>
          <p:cNvSpPr/>
          <p:nvPr/>
        </p:nvSpPr>
        <p:spPr>
          <a:xfrm>
            <a:off x="79623" y="10082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상담 및 진로지도</a:t>
            </a:r>
            <a:r>
              <a:rPr lang="en-US" altLang="ko-KR" sz="1100" smtClean="0"/>
              <a:t>(1)</a:t>
            </a:r>
          </a:p>
        </p:txBody>
      </p:sp>
      <p:sp>
        <p:nvSpPr>
          <p:cNvPr id="54" name="직사각형 53"/>
          <p:cNvSpPr/>
          <p:nvPr/>
        </p:nvSpPr>
        <p:spPr>
          <a:xfrm>
            <a:off x="1087735" y="10082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상담 및 진로지도</a:t>
            </a:r>
            <a:r>
              <a:rPr lang="en-US" altLang="ko-KR" sz="1100" smtClean="0"/>
              <a:t>(2)</a:t>
            </a:r>
          </a:p>
        </p:txBody>
      </p:sp>
      <p:sp>
        <p:nvSpPr>
          <p:cNvPr id="55" name="직사각형 54"/>
          <p:cNvSpPr/>
          <p:nvPr/>
        </p:nvSpPr>
        <p:spPr>
          <a:xfrm>
            <a:off x="79623" y="1800300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물리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치료학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원론</a:t>
            </a:r>
            <a:endParaRPr lang="en-US" altLang="ko-KR" sz="1100" smtClean="0"/>
          </a:p>
        </p:txBody>
      </p:sp>
      <p:sp>
        <p:nvSpPr>
          <p:cNvPr id="56" name="직사각형 55"/>
          <p:cNvSpPr/>
          <p:nvPr/>
        </p:nvSpPr>
        <p:spPr>
          <a:xfrm>
            <a:off x="1087735" y="1800300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근거중심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물리치료학</a:t>
            </a:r>
            <a:endParaRPr lang="en-US" altLang="ko-KR" sz="1100" smtClean="0"/>
          </a:p>
        </p:txBody>
      </p:sp>
      <p:sp>
        <p:nvSpPr>
          <p:cNvPr id="57" name="직사각형 56"/>
          <p:cNvSpPr/>
          <p:nvPr/>
        </p:nvSpPr>
        <p:spPr>
          <a:xfrm>
            <a:off x="79623" y="3384476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피부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관리학</a:t>
            </a:r>
            <a:endParaRPr lang="en-US" altLang="ko-KR" sz="1100" smtClean="0"/>
          </a:p>
        </p:txBody>
      </p:sp>
      <p:sp>
        <p:nvSpPr>
          <p:cNvPr id="58" name="직사각형 57"/>
          <p:cNvSpPr/>
          <p:nvPr/>
        </p:nvSpPr>
        <p:spPr>
          <a:xfrm>
            <a:off x="1087735" y="3384476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해부학</a:t>
            </a:r>
            <a:r>
              <a:rPr lang="en-US" altLang="ko-KR" sz="1100" smtClean="0"/>
              <a:t>(1)</a:t>
            </a:r>
          </a:p>
        </p:txBody>
      </p:sp>
      <p:sp>
        <p:nvSpPr>
          <p:cNvPr id="59" name="직사각형 58"/>
          <p:cNvSpPr/>
          <p:nvPr/>
        </p:nvSpPr>
        <p:spPr>
          <a:xfrm>
            <a:off x="79623" y="4176564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기본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영어회화</a:t>
            </a:r>
            <a:endParaRPr lang="en-US" altLang="ko-KR" sz="1100" smtClean="0"/>
          </a:p>
        </p:txBody>
      </p:sp>
      <p:sp>
        <p:nvSpPr>
          <p:cNvPr id="60" name="직사각형 59"/>
          <p:cNvSpPr/>
          <p:nvPr/>
        </p:nvSpPr>
        <p:spPr>
          <a:xfrm>
            <a:off x="1087735" y="4176564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중급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영어회화</a:t>
            </a:r>
            <a:endParaRPr lang="en-US" altLang="ko-KR" sz="1100" smtClean="0"/>
          </a:p>
        </p:txBody>
      </p:sp>
      <p:sp>
        <p:nvSpPr>
          <p:cNvPr id="61" name="직사각형 60"/>
          <p:cNvSpPr/>
          <p:nvPr/>
        </p:nvSpPr>
        <p:spPr>
          <a:xfrm>
            <a:off x="4400103" y="4176564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전기치료학</a:t>
            </a:r>
            <a:r>
              <a:rPr lang="en-US" altLang="ko-KR" sz="1100" smtClean="0"/>
              <a:t>/</a:t>
            </a:r>
            <a:r>
              <a:rPr lang="ko-KR" altLang="en-US" sz="1100" smtClean="0"/>
              <a:t>실습</a:t>
            </a:r>
            <a:endParaRPr lang="en-US" altLang="ko-KR" sz="1100" smtClean="0"/>
          </a:p>
        </p:txBody>
      </p:sp>
      <p:sp>
        <p:nvSpPr>
          <p:cNvPr id="62" name="직사각형 61"/>
          <p:cNvSpPr/>
          <p:nvPr/>
        </p:nvSpPr>
        <p:spPr>
          <a:xfrm>
            <a:off x="5415832" y="4176564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진활별물리치료학</a:t>
            </a:r>
            <a:endParaRPr lang="en-US" altLang="ko-KR" sz="1100" smtClean="0"/>
          </a:p>
        </p:txBody>
      </p:sp>
      <p:sp>
        <p:nvSpPr>
          <p:cNvPr id="63" name="직사각형 62"/>
          <p:cNvSpPr/>
          <p:nvPr/>
        </p:nvSpPr>
        <p:spPr>
          <a:xfrm>
            <a:off x="6560343" y="4176564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연구방법 및 통계학</a:t>
            </a:r>
            <a:endParaRPr lang="en-US" altLang="ko-KR" sz="1100" smtClean="0"/>
          </a:p>
        </p:txBody>
      </p:sp>
      <p:sp>
        <p:nvSpPr>
          <p:cNvPr id="64" name="직사각형 63"/>
          <p:cNvSpPr/>
          <p:nvPr/>
        </p:nvSpPr>
        <p:spPr>
          <a:xfrm>
            <a:off x="7568455" y="4176564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물리치료진단임상실습</a:t>
            </a:r>
            <a:endParaRPr lang="en-US" altLang="ko-KR" sz="1100" smtClean="0"/>
          </a:p>
        </p:txBody>
      </p:sp>
      <p:sp>
        <p:nvSpPr>
          <p:cNvPr id="65" name="직사각형 64"/>
          <p:cNvSpPr/>
          <p:nvPr/>
        </p:nvSpPr>
        <p:spPr>
          <a:xfrm>
            <a:off x="4407720" y="4968652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영상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진단학</a:t>
            </a:r>
            <a:endParaRPr lang="en-US" altLang="ko-KR" sz="1100" smtClean="0"/>
          </a:p>
        </p:txBody>
      </p:sp>
      <p:sp>
        <p:nvSpPr>
          <p:cNvPr id="66" name="직사각형 65"/>
          <p:cNvSpPr/>
          <p:nvPr/>
        </p:nvSpPr>
        <p:spPr>
          <a:xfrm>
            <a:off x="5415832" y="4968652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신경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외과학</a:t>
            </a:r>
            <a:endParaRPr lang="en-US" altLang="ko-KR" sz="1100" smtClean="0"/>
          </a:p>
        </p:txBody>
      </p:sp>
      <p:sp>
        <p:nvSpPr>
          <p:cNvPr id="67" name="직사각형 66"/>
          <p:cNvSpPr/>
          <p:nvPr/>
        </p:nvSpPr>
        <p:spPr>
          <a:xfrm>
            <a:off x="6560343" y="4896644"/>
            <a:ext cx="792088" cy="72008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마사지</a:t>
            </a:r>
            <a:r>
              <a:rPr lang="en-US" altLang="ko-KR" sz="1100" smtClean="0"/>
              <a:t>/</a:t>
            </a:r>
            <a:r>
              <a:rPr lang="ko-KR" altLang="en-US" sz="1100" smtClean="0"/>
              <a:t>스포츠</a:t>
            </a:r>
            <a:r>
              <a:rPr lang="en-US" altLang="ko-KR" sz="1100" smtClean="0"/>
              <a:t>/</a:t>
            </a:r>
            <a:r>
              <a:rPr lang="ko-KR" altLang="en-US" sz="1100" smtClean="0"/>
              <a:t>물리치료학</a:t>
            </a:r>
            <a:r>
              <a:rPr lang="en-US" altLang="ko-KR" sz="1100" smtClean="0"/>
              <a:t>/</a:t>
            </a:r>
            <a:r>
              <a:rPr lang="ko-KR" altLang="en-US" sz="1100" smtClean="0"/>
              <a:t>실습</a:t>
            </a:r>
            <a:endParaRPr lang="en-US" altLang="ko-KR" sz="1100" smtClean="0"/>
          </a:p>
        </p:txBody>
      </p:sp>
      <p:sp>
        <p:nvSpPr>
          <p:cNvPr id="69" name="직사각형 68"/>
          <p:cNvSpPr/>
          <p:nvPr/>
        </p:nvSpPr>
        <p:spPr>
          <a:xfrm>
            <a:off x="4407720" y="5760740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병리학</a:t>
            </a:r>
            <a:endParaRPr lang="en-US" altLang="ko-KR" sz="1100" smtClean="0"/>
          </a:p>
        </p:txBody>
      </p:sp>
      <p:sp>
        <p:nvSpPr>
          <p:cNvPr id="71" name="직사각형 70"/>
          <p:cNvSpPr/>
          <p:nvPr/>
        </p:nvSpPr>
        <p:spPr>
          <a:xfrm>
            <a:off x="6560343" y="5760740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보건법규</a:t>
            </a:r>
            <a:endParaRPr lang="en-US" altLang="ko-KR" sz="1100" smtClean="0"/>
          </a:p>
        </p:txBody>
      </p:sp>
      <p:sp>
        <p:nvSpPr>
          <p:cNvPr id="72" name="직사각형 71"/>
          <p:cNvSpPr/>
          <p:nvPr/>
        </p:nvSpPr>
        <p:spPr>
          <a:xfrm>
            <a:off x="7568455" y="5760740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공중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보건학</a:t>
            </a:r>
            <a:endParaRPr lang="en-US" altLang="ko-KR" sz="1100" smtClean="0"/>
          </a:p>
        </p:txBody>
      </p:sp>
      <p:sp>
        <p:nvSpPr>
          <p:cNvPr id="73" name="직사각형 72"/>
          <p:cNvSpPr/>
          <p:nvPr/>
        </p:nvSpPr>
        <p:spPr>
          <a:xfrm>
            <a:off x="4407720" y="6552828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시각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장애인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</a:t>
            </a:r>
            <a:endParaRPr lang="en-US" altLang="ko-KR" sz="1100" smtClean="0"/>
          </a:p>
        </p:txBody>
      </p:sp>
      <p:sp>
        <p:nvSpPr>
          <p:cNvPr id="74" name="직사각형 73"/>
          <p:cNvSpPr/>
          <p:nvPr/>
        </p:nvSpPr>
        <p:spPr>
          <a:xfrm>
            <a:off x="5415832" y="6552828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치료특수교육론</a:t>
            </a:r>
            <a:endParaRPr lang="en-US" altLang="ko-KR" sz="1100" smtClean="0"/>
          </a:p>
        </p:txBody>
      </p:sp>
      <p:sp>
        <p:nvSpPr>
          <p:cNvPr id="75" name="직사각형 74"/>
          <p:cNvSpPr/>
          <p:nvPr/>
        </p:nvSpPr>
        <p:spPr>
          <a:xfrm>
            <a:off x="6560343" y="6552828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정서행동장애아</a:t>
            </a:r>
            <a:r>
              <a:rPr lang="en-US" altLang="ko-KR" sz="1100" smtClean="0"/>
              <a:t/>
            </a:r>
            <a:br>
              <a:rPr lang="en-US" altLang="ko-KR" sz="1100" smtClean="0"/>
            </a:br>
            <a:r>
              <a:rPr lang="ko-KR" altLang="en-US" sz="1100" smtClean="0"/>
              <a:t>교육</a:t>
            </a:r>
            <a:endParaRPr lang="en-US" altLang="ko-KR" sz="1100" smtClean="0"/>
          </a:p>
        </p:txBody>
      </p:sp>
      <p:sp>
        <p:nvSpPr>
          <p:cNvPr id="76" name="직사각형 75"/>
          <p:cNvSpPr/>
          <p:nvPr/>
        </p:nvSpPr>
        <p:spPr>
          <a:xfrm>
            <a:off x="7568455" y="6552828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노인물리치료학</a:t>
            </a:r>
            <a:endParaRPr lang="en-US" altLang="ko-KR" sz="1100" smtClean="0"/>
          </a:p>
        </p:txBody>
      </p:sp>
      <p:sp>
        <p:nvSpPr>
          <p:cNvPr id="82" name="직사각형 81"/>
          <p:cNvSpPr/>
          <p:nvPr/>
        </p:nvSpPr>
        <p:spPr>
          <a:xfrm>
            <a:off x="2247480" y="4176564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해부학</a:t>
            </a:r>
            <a:r>
              <a:rPr lang="en-US" altLang="ko-KR" sz="1100" smtClean="0"/>
              <a:t>(2)</a:t>
            </a:r>
          </a:p>
        </p:txBody>
      </p:sp>
      <p:sp>
        <p:nvSpPr>
          <p:cNvPr id="83" name="직사각형 82"/>
          <p:cNvSpPr/>
          <p:nvPr/>
        </p:nvSpPr>
        <p:spPr>
          <a:xfrm>
            <a:off x="3255592" y="4176564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기능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해부학</a:t>
            </a:r>
            <a:endParaRPr lang="en-US" altLang="ko-KR" sz="1100" smtClean="0"/>
          </a:p>
        </p:txBody>
      </p:sp>
      <p:sp>
        <p:nvSpPr>
          <p:cNvPr id="90" name="직사각형 89"/>
          <p:cNvSpPr/>
          <p:nvPr/>
        </p:nvSpPr>
        <p:spPr>
          <a:xfrm>
            <a:off x="3255592" y="4968652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신경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해부학</a:t>
            </a:r>
            <a:endParaRPr lang="en-US" altLang="ko-KR" sz="1100" smtClean="0"/>
          </a:p>
        </p:txBody>
      </p:sp>
      <p:sp>
        <p:nvSpPr>
          <p:cNvPr id="91" name="직사각형 90"/>
          <p:cNvSpPr/>
          <p:nvPr/>
        </p:nvSpPr>
        <p:spPr>
          <a:xfrm>
            <a:off x="2247480" y="5760740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생화학</a:t>
            </a:r>
            <a:endParaRPr lang="en-US" altLang="ko-KR" sz="1100" smtClean="0"/>
          </a:p>
        </p:txBody>
      </p:sp>
      <p:sp>
        <p:nvSpPr>
          <p:cNvPr id="92" name="직사각형 91"/>
          <p:cNvSpPr/>
          <p:nvPr/>
        </p:nvSpPr>
        <p:spPr>
          <a:xfrm>
            <a:off x="3255592" y="5760740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생리학</a:t>
            </a:r>
            <a:endParaRPr lang="en-US" altLang="ko-KR" sz="1100" smtClean="0"/>
          </a:p>
        </p:txBody>
      </p:sp>
      <p:sp>
        <p:nvSpPr>
          <p:cNvPr id="93" name="직사각형 92"/>
          <p:cNvSpPr/>
          <p:nvPr/>
        </p:nvSpPr>
        <p:spPr>
          <a:xfrm>
            <a:off x="2247480" y="6552828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정신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지체아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</a:t>
            </a:r>
            <a:endParaRPr lang="en-US" altLang="ko-KR" sz="1100" smtClean="0"/>
          </a:p>
        </p:txBody>
      </p:sp>
      <p:sp>
        <p:nvSpPr>
          <p:cNvPr id="94" name="직사각형 93"/>
          <p:cNvSpPr/>
          <p:nvPr/>
        </p:nvSpPr>
        <p:spPr>
          <a:xfrm>
            <a:off x="3255592" y="6552828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청각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장애아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</a:t>
            </a:r>
            <a:endParaRPr lang="en-US" altLang="ko-KR" sz="1100" smtClean="0"/>
          </a:p>
        </p:txBody>
      </p:sp>
      <p:sp>
        <p:nvSpPr>
          <p:cNvPr id="97" name="직사각형 96"/>
          <p:cNvSpPr/>
          <p:nvPr/>
        </p:nvSpPr>
        <p:spPr>
          <a:xfrm>
            <a:off x="87240" y="5760740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OA</a:t>
            </a:r>
            <a:r>
              <a:rPr lang="ko-KR" altLang="en-US" sz="1100" smtClean="0"/>
              <a:t>실무</a:t>
            </a:r>
            <a:endParaRPr lang="en-US" altLang="ko-KR" sz="1100" smtClean="0"/>
          </a:p>
        </p:txBody>
      </p:sp>
      <p:sp>
        <p:nvSpPr>
          <p:cNvPr id="99" name="직사각형 98"/>
          <p:cNvSpPr/>
          <p:nvPr/>
        </p:nvSpPr>
        <p:spPr>
          <a:xfrm>
            <a:off x="1095352" y="5760740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과학기술문서작성</a:t>
            </a:r>
            <a:endParaRPr lang="en-US" altLang="ko-KR" sz="1100" smtClean="0"/>
          </a:p>
        </p:txBody>
      </p:sp>
      <p:sp>
        <p:nvSpPr>
          <p:cNvPr id="114" name="직사각형 113"/>
          <p:cNvSpPr/>
          <p:nvPr/>
        </p:nvSpPr>
        <p:spPr>
          <a:xfrm>
            <a:off x="4407720" y="7344916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정형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외과학</a:t>
            </a:r>
            <a:endParaRPr lang="en-US" altLang="ko-KR" sz="1100" smtClean="0"/>
          </a:p>
        </p:txBody>
      </p:sp>
      <p:sp>
        <p:nvSpPr>
          <p:cNvPr id="116" name="직사각형 115"/>
          <p:cNvSpPr/>
          <p:nvPr/>
        </p:nvSpPr>
        <p:spPr>
          <a:xfrm>
            <a:off x="5415832" y="7344916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지체장애아교육</a:t>
            </a:r>
            <a:endParaRPr lang="en-US" altLang="ko-KR" sz="1100" smtClean="0"/>
          </a:p>
        </p:txBody>
      </p:sp>
      <p:sp>
        <p:nvSpPr>
          <p:cNvPr id="117" name="직사각형 116"/>
          <p:cNvSpPr/>
          <p:nvPr/>
        </p:nvSpPr>
        <p:spPr>
          <a:xfrm>
            <a:off x="6560343" y="7344916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치료특수교재연구 및 지도법</a:t>
            </a:r>
            <a:endParaRPr lang="en-US" altLang="ko-KR" sz="1100" smtClean="0"/>
          </a:p>
        </p:txBody>
      </p:sp>
      <p:sp>
        <p:nvSpPr>
          <p:cNvPr id="119" name="직사각형 118"/>
          <p:cNvSpPr/>
          <p:nvPr/>
        </p:nvSpPr>
        <p:spPr>
          <a:xfrm>
            <a:off x="7568455" y="7344916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학습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장애아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</a:t>
            </a:r>
            <a:endParaRPr lang="en-US" altLang="ko-KR" sz="1100" smtClean="0"/>
          </a:p>
        </p:txBody>
      </p:sp>
      <p:sp>
        <p:nvSpPr>
          <p:cNvPr id="124" name="직사각형 123"/>
          <p:cNvSpPr/>
          <p:nvPr/>
        </p:nvSpPr>
        <p:spPr>
          <a:xfrm>
            <a:off x="6560343" y="8137004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동양의학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원론</a:t>
            </a:r>
            <a:endParaRPr lang="en-US" altLang="ko-KR" sz="1100" smtClean="0"/>
          </a:p>
        </p:txBody>
      </p:sp>
      <p:sp>
        <p:nvSpPr>
          <p:cNvPr id="134" name="직사각형 133"/>
          <p:cNvSpPr/>
          <p:nvPr/>
        </p:nvSpPr>
        <p:spPr>
          <a:xfrm>
            <a:off x="2247480" y="7344916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운동학</a:t>
            </a:r>
            <a:endParaRPr lang="en-US" altLang="ko-KR" sz="1100" smtClean="0"/>
          </a:p>
        </p:txBody>
      </p:sp>
      <p:sp>
        <p:nvSpPr>
          <p:cNvPr id="135" name="직사각형 134"/>
          <p:cNvSpPr/>
          <p:nvPr/>
        </p:nvSpPr>
        <p:spPr>
          <a:xfrm>
            <a:off x="3255592" y="7344916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운동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생리학</a:t>
            </a:r>
            <a:endParaRPr lang="en-US" altLang="ko-KR" sz="1100" smtClean="0"/>
          </a:p>
        </p:txBody>
      </p:sp>
      <p:sp>
        <p:nvSpPr>
          <p:cNvPr id="137" name="직사각형 136"/>
          <p:cNvSpPr/>
          <p:nvPr/>
        </p:nvSpPr>
        <p:spPr>
          <a:xfrm>
            <a:off x="3255592" y="813700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생역학</a:t>
            </a:r>
            <a:endParaRPr lang="en-US" altLang="ko-KR" sz="1100" smtClean="0"/>
          </a:p>
        </p:txBody>
      </p:sp>
      <p:cxnSp>
        <p:nvCxnSpPr>
          <p:cNvPr id="167" name="직선 화살표 연결선 166"/>
          <p:cNvCxnSpPr>
            <a:stCxn id="53" idx="3"/>
            <a:endCxn id="54" idx="1"/>
          </p:cNvCxnSpPr>
          <p:nvPr/>
        </p:nvCxnSpPr>
        <p:spPr>
          <a:xfrm>
            <a:off x="871711" y="1296244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직선 화살표 연결선 169"/>
          <p:cNvCxnSpPr>
            <a:stCxn id="55" idx="3"/>
            <a:endCxn id="56" idx="1"/>
          </p:cNvCxnSpPr>
          <p:nvPr/>
        </p:nvCxnSpPr>
        <p:spPr>
          <a:xfrm>
            <a:off x="871711" y="2088332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직선 연결선 172"/>
          <p:cNvCxnSpPr>
            <a:stCxn id="55" idx="2"/>
            <a:endCxn id="57" idx="0"/>
          </p:cNvCxnSpPr>
          <p:nvPr/>
        </p:nvCxnSpPr>
        <p:spPr>
          <a:xfrm rot="5400000">
            <a:off x="-28389" y="2880420"/>
            <a:ext cx="1008112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직선 화살표 연결선 177"/>
          <p:cNvCxnSpPr>
            <a:stCxn id="59" idx="3"/>
            <a:endCxn id="60" idx="1"/>
          </p:cNvCxnSpPr>
          <p:nvPr/>
        </p:nvCxnSpPr>
        <p:spPr>
          <a:xfrm>
            <a:off x="871711" y="4464596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직선 화살표 연결선 182"/>
          <p:cNvCxnSpPr>
            <a:stCxn id="97" idx="3"/>
            <a:endCxn id="99" idx="1"/>
          </p:cNvCxnSpPr>
          <p:nvPr/>
        </p:nvCxnSpPr>
        <p:spPr>
          <a:xfrm>
            <a:off x="879328" y="6048772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직선 연결선 191"/>
          <p:cNvCxnSpPr>
            <a:stCxn id="59" idx="2"/>
            <a:endCxn id="97" idx="0"/>
          </p:cNvCxnSpPr>
          <p:nvPr/>
        </p:nvCxnSpPr>
        <p:spPr>
          <a:xfrm rot="16200000" flipH="1">
            <a:off x="-24581" y="5252875"/>
            <a:ext cx="1008112" cy="7617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직선 연결선 194"/>
          <p:cNvCxnSpPr>
            <a:stCxn id="60" idx="2"/>
            <a:endCxn id="99" idx="0"/>
          </p:cNvCxnSpPr>
          <p:nvPr/>
        </p:nvCxnSpPr>
        <p:spPr>
          <a:xfrm rot="16200000" flipH="1">
            <a:off x="983531" y="5252875"/>
            <a:ext cx="1008112" cy="7617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직선 화살표 연결선 196"/>
          <p:cNvCxnSpPr>
            <a:stCxn id="56" idx="3"/>
            <a:endCxn id="47" idx="1"/>
          </p:cNvCxnSpPr>
          <p:nvPr/>
        </p:nvCxnSpPr>
        <p:spPr>
          <a:xfrm>
            <a:off x="1879823" y="2088332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꺾인 연결선 200"/>
          <p:cNvCxnSpPr>
            <a:stCxn id="58" idx="3"/>
            <a:endCxn id="82" idx="1"/>
          </p:cNvCxnSpPr>
          <p:nvPr/>
        </p:nvCxnSpPr>
        <p:spPr>
          <a:xfrm>
            <a:off x="1879823" y="3672508"/>
            <a:ext cx="367657" cy="7920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직선 화살표 연결선 202"/>
          <p:cNvCxnSpPr>
            <a:stCxn id="82" idx="3"/>
            <a:endCxn id="83" idx="1"/>
          </p:cNvCxnSpPr>
          <p:nvPr/>
        </p:nvCxnSpPr>
        <p:spPr>
          <a:xfrm>
            <a:off x="3039568" y="4464596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직선 화살표 연결선 204"/>
          <p:cNvCxnSpPr>
            <a:stCxn id="83" idx="2"/>
            <a:endCxn id="90" idx="0"/>
          </p:cNvCxnSpPr>
          <p:nvPr/>
        </p:nvCxnSpPr>
        <p:spPr>
          <a:xfrm rot="5400000">
            <a:off x="3543624" y="4860640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직선 화살표 연결선 206"/>
          <p:cNvCxnSpPr>
            <a:stCxn id="90" idx="3"/>
            <a:endCxn id="65" idx="1"/>
          </p:cNvCxnSpPr>
          <p:nvPr/>
        </p:nvCxnSpPr>
        <p:spPr>
          <a:xfrm>
            <a:off x="4047680" y="5256684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직선 연결선 208"/>
          <p:cNvCxnSpPr>
            <a:stCxn id="65" idx="2"/>
            <a:endCxn id="69" idx="0"/>
          </p:cNvCxnSpPr>
          <p:nvPr/>
        </p:nvCxnSpPr>
        <p:spPr>
          <a:xfrm rot="5400000">
            <a:off x="4695752" y="5652728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직선 화살표 연결선 210"/>
          <p:cNvCxnSpPr>
            <a:stCxn id="91" idx="3"/>
            <a:endCxn id="92" idx="1"/>
          </p:cNvCxnSpPr>
          <p:nvPr/>
        </p:nvCxnSpPr>
        <p:spPr>
          <a:xfrm>
            <a:off x="3039568" y="6048772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직선 화살표 연결선 212"/>
          <p:cNvCxnSpPr>
            <a:stCxn id="92" idx="3"/>
            <a:endCxn id="69" idx="1"/>
          </p:cNvCxnSpPr>
          <p:nvPr/>
        </p:nvCxnSpPr>
        <p:spPr>
          <a:xfrm>
            <a:off x="4047680" y="6048772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직선 연결선 214"/>
          <p:cNvCxnSpPr>
            <a:stCxn id="82" idx="2"/>
            <a:endCxn id="91" idx="0"/>
          </p:cNvCxnSpPr>
          <p:nvPr/>
        </p:nvCxnSpPr>
        <p:spPr>
          <a:xfrm rot="5400000">
            <a:off x="2139468" y="5256684"/>
            <a:ext cx="1008112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꺾인 연결선 216"/>
          <p:cNvCxnSpPr>
            <a:endCxn id="66" idx="1"/>
          </p:cNvCxnSpPr>
          <p:nvPr/>
        </p:nvCxnSpPr>
        <p:spPr>
          <a:xfrm flipV="1">
            <a:off x="4760143" y="5256684"/>
            <a:ext cx="655689" cy="432048"/>
          </a:xfrm>
          <a:prstGeom prst="bentConnector3">
            <a:avLst>
              <a:gd name="adj1" fmla="val 7905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Shape 219"/>
          <p:cNvCxnSpPr>
            <a:stCxn id="69" idx="2"/>
            <a:endCxn id="114" idx="1"/>
          </p:cNvCxnSpPr>
          <p:nvPr/>
        </p:nvCxnSpPr>
        <p:spPr>
          <a:xfrm rot="5400000">
            <a:off x="3957670" y="6786854"/>
            <a:ext cx="1296144" cy="396044"/>
          </a:xfrm>
          <a:prstGeom prst="bentConnector4">
            <a:avLst>
              <a:gd name="adj1" fmla="val 9494"/>
              <a:gd name="adj2" fmla="val 14810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직선 화살표 연결선 223"/>
          <p:cNvCxnSpPr>
            <a:stCxn id="47" idx="2"/>
            <a:endCxn id="49" idx="0"/>
          </p:cNvCxnSpPr>
          <p:nvPr/>
        </p:nvCxnSpPr>
        <p:spPr>
          <a:xfrm rot="5400000">
            <a:off x="2527895" y="2484376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직선 화살표 연결선 225"/>
          <p:cNvCxnSpPr>
            <a:stCxn id="49" idx="3"/>
            <a:endCxn id="50" idx="1"/>
          </p:cNvCxnSpPr>
          <p:nvPr/>
        </p:nvCxnSpPr>
        <p:spPr>
          <a:xfrm>
            <a:off x="3031951" y="2880420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직선 화살표 연결선 227"/>
          <p:cNvCxnSpPr>
            <a:stCxn id="50" idx="2"/>
            <a:endCxn id="52" idx="0"/>
          </p:cNvCxnSpPr>
          <p:nvPr/>
        </p:nvCxnSpPr>
        <p:spPr>
          <a:xfrm rot="5400000">
            <a:off x="3536007" y="3276464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꺾인 연결선 229"/>
          <p:cNvCxnSpPr>
            <a:stCxn id="52" idx="3"/>
            <a:endCxn id="86" idx="1"/>
          </p:cNvCxnSpPr>
          <p:nvPr/>
        </p:nvCxnSpPr>
        <p:spPr>
          <a:xfrm flipV="1">
            <a:off x="4040063" y="2880420"/>
            <a:ext cx="360040" cy="7920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직선 연결선 231"/>
          <p:cNvCxnSpPr>
            <a:stCxn id="86" idx="2"/>
            <a:endCxn id="95" idx="0"/>
          </p:cNvCxnSpPr>
          <p:nvPr/>
        </p:nvCxnSpPr>
        <p:spPr>
          <a:xfrm rot="5400000">
            <a:off x="4688135" y="3276464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직선 화살표 연결선 233"/>
          <p:cNvCxnSpPr>
            <a:stCxn id="95" idx="2"/>
            <a:endCxn id="61" idx="0"/>
          </p:cNvCxnSpPr>
          <p:nvPr/>
        </p:nvCxnSpPr>
        <p:spPr>
          <a:xfrm rot="5400000">
            <a:off x="4688135" y="4068552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직선 화살표 연결선 235"/>
          <p:cNvCxnSpPr>
            <a:stCxn id="188" idx="2"/>
            <a:endCxn id="79" idx="0"/>
          </p:cNvCxnSpPr>
          <p:nvPr/>
        </p:nvCxnSpPr>
        <p:spPr>
          <a:xfrm rot="5400000">
            <a:off x="5696247" y="1692288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직선 화살표 연결선 237"/>
          <p:cNvCxnSpPr>
            <a:stCxn id="79" idx="3"/>
            <a:endCxn id="80" idx="1"/>
          </p:cNvCxnSpPr>
          <p:nvPr/>
        </p:nvCxnSpPr>
        <p:spPr>
          <a:xfrm>
            <a:off x="6200303" y="2088332"/>
            <a:ext cx="35242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꺾인 연결선 239"/>
          <p:cNvCxnSpPr>
            <a:stCxn id="188" idx="1"/>
            <a:endCxn id="87" idx="1"/>
          </p:cNvCxnSpPr>
          <p:nvPr/>
        </p:nvCxnSpPr>
        <p:spPr>
          <a:xfrm rot="10800000" flipV="1">
            <a:off x="5408215" y="1296244"/>
            <a:ext cx="1588" cy="1584176"/>
          </a:xfrm>
          <a:prstGeom prst="bentConnector3">
            <a:avLst>
              <a:gd name="adj1" fmla="val 6397987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직선 연결선 242"/>
          <p:cNvCxnSpPr>
            <a:stCxn id="87" idx="2"/>
            <a:endCxn id="96" idx="0"/>
          </p:cNvCxnSpPr>
          <p:nvPr/>
        </p:nvCxnSpPr>
        <p:spPr>
          <a:xfrm rot="5400000">
            <a:off x="5696247" y="3276464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직선 연결선 244"/>
          <p:cNvCxnSpPr>
            <a:stCxn id="96" idx="2"/>
            <a:endCxn id="62" idx="0"/>
          </p:cNvCxnSpPr>
          <p:nvPr/>
        </p:nvCxnSpPr>
        <p:spPr>
          <a:xfrm rot="16200000" flipH="1">
            <a:off x="5700055" y="4064743"/>
            <a:ext cx="216024" cy="7617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직선 화살표 연결선 246"/>
          <p:cNvCxnSpPr>
            <a:stCxn id="87" idx="3"/>
            <a:endCxn id="88" idx="1"/>
          </p:cNvCxnSpPr>
          <p:nvPr/>
        </p:nvCxnSpPr>
        <p:spPr>
          <a:xfrm>
            <a:off x="6200303" y="2880420"/>
            <a:ext cx="35242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직선 화살표 연결선 248"/>
          <p:cNvCxnSpPr>
            <a:stCxn id="88" idx="2"/>
            <a:endCxn id="98" idx="0"/>
          </p:cNvCxnSpPr>
          <p:nvPr/>
        </p:nvCxnSpPr>
        <p:spPr>
          <a:xfrm rot="5400000">
            <a:off x="6840758" y="3276464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직선 화살표 연결선 250"/>
          <p:cNvCxnSpPr>
            <a:stCxn id="98" idx="3"/>
            <a:endCxn id="100" idx="1"/>
          </p:cNvCxnSpPr>
          <p:nvPr/>
        </p:nvCxnSpPr>
        <p:spPr>
          <a:xfrm>
            <a:off x="7344814" y="3672508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직선 화살표 연결선 254"/>
          <p:cNvCxnSpPr>
            <a:stCxn id="71" idx="3"/>
            <a:endCxn id="72" idx="1"/>
          </p:cNvCxnSpPr>
          <p:nvPr/>
        </p:nvCxnSpPr>
        <p:spPr>
          <a:xfrm>
            <a:off x="7352431" y="6048772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꺾인 연결선 256"/>
          <p:cNvCxnSpPr>
            <a:stCxn id="98" idx="3"/>
            <a:endCxn id="76" idx="1"/>
          </p:cNvCxnSpPr>
          <p:nvPr/>
        </p:nvCxnSpPr>
        <p:spPr>
          <a:xfrm>
            <a:off x="7344814" y="3672508"/>
            <a:ext cx="223641" cy="316835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직선 화살표 연결선 258"/>
          <p:cNvCxnSpPr>
            <a:stCxn id="93" idx="3"/>
            <a:endCxn id="94" idx="1"/>
          </p:cNvCxnSpPr>
          <p:nvPr/>
        </p:nvCxnSpPr>
        <p:spPr>
          <a:xfrm>
            <a:off x="3039568" y="6840860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직선 화살표 연결선 260"/>
          <p:cNvCxnSpPr>
            <a:stCxn id="94" idx="3"/>
            <a:endCxn id="73" idx="1"/>
          </p:cNvCxnSpPr>
          <p:nvPr/>
        </p:nvCxnSpPr>
        <p:spPr>
          <a:xfrm>
            <a:off x="4047680" y="6840860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직선 화살표 연결선 262"/>
          <p:cNvCxnSpPr>
            <a:stCxn id="73" idx="3"/>
            <a:endCxn id="74" idx="1"/>
          </p:cNvCxnSpPr>
          <p:nvPr/>
        </p:nvCxnSpPr>
        <p:spPr>
          <a:xfrm>
            <a:off x="5199808" y="6840860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직선 화살표 연결선 264"/>
          <p:cNvCxnSpPr>
            <a:stCxn id="74" idx="2"/>
            <a:endCxn id="116" idx="0"/>
          </p:cNvCxnSpPr>
          <p:nvPr/>
        </p:nvCxnSpPr>
        <p:spPr>
          <a:xfrm rot="5400000">
            <a:off x="5703864" y="7236904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꺾인 연결선 266"/>
          <p:cNvCxnSpPr>
            <a:stCxn id="116" idx="3"/>
            <a:endCxn id="75" idx="1"/>
          </p:cNvCxnSpPr>
          <p:nvPr/>
        </p:nvCxnSpPr>
        <p:spPr>
          <a:xfrm flipV="1">
            <a:off x="6207920" y="6840860"/>
            <a:ext cx="352423" cy="7920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직선 화살표 연결선 268"/>
          <p:cNvCxnSpPr>
            <a:stCxn id="75" idx="2"/>
            <a:endCxn id="117" idx="0"/>
          </p:cNvCxnSpPr>
          <p:nvPr/>
        </p:nvCxnSpPr>
        <p:spPr>
          <a:xfrm rot="5400000">
            <a:off x="6848375" y="7236904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직선 화살표 연결선 270"/>
          <p:cNvCxnSpPr>
            <a:stCxn id="117" idx="3"/>
            <a:endCxn id="119" idx="1"/>
          </p:cNvCxnSpPr>
          <p:nvPr/>
        </p:nvCxnSpPr>
        <p:spPr>
          <a:xfrm>
            <a:off x="7352431" y="7632948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직선 연결선 112"/>
          <p:cNvCxnSpPr/>
          <p:nvPr/>
        </p:nvCxnSpPr>
        <p:spPr>
          <a:xfrm>
            <a:off x="0" y="9073108"/>
            <a:ext cx="8512175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직사각형 114"/>
          <p:cNvSpPr/>
          <p:nvPr/>
        </p:nvSpPr>
        <p:spPr>
          <a:xfrm>
            <a:off x="871711" y="9217124"/>
            <a:ext cx="216024" cy="216024"/>
          </a:xfrm>
          <a:prstGeom prst="rect">
            <a:avLst/>
          </a:prstGeom>
          <a:ln/>
        </p:spPr>
        <p:style>
          <a:lnRef idx="1">
            <a:schemeClr val="accent3"/>
          </a:lnRef>
          <a:fillRef idx="1001">
            <a:schemeClr val="lt1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ko-KR" sz="1100" smtClean="0"/>
          </a:p>
        </p:txBody>
      </p:sp>
      <p:sp>
        <p:nvSpPr>
          <p:cNvPr id="118" name="직사각형 117"/>
          <p:cNvSpPr/>
          <p:nvPr/>
        </p:nvSpPr>
        <p:spPr>
          <a:xfrm>
            <a:off x="1159743" y="9217124"/>
            <a:ext cx="216024" cy="216024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100" smtClean="0"/>
          </a:p>
        </p:txBody>
      </p:sp>
      <p:sp>
        <p:nvSpPr>
          <p:cNvPr id="120" name="직사각형 119"/>
          <p:cNvSpPr/>
          <p:nvPr/>
        </p:nvSpPr>
        <p:spPr>
          <a:xfrm>
            <a:off x="1375767" y="9217124"/>
            <a:ext cx="792088" cy="216024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공통교양</a:t>
            </a:r>
            <a:endParaRPr lang="en-US" altLang="ko-KR" sz="1100" smtClean="0"/>
          </a:p>
        </p:txBody>
      </p:sp>
      <p:sp>
        <p:nvSpPr>
          <p:cNvPr id="121" name="직사각형 120"/>
          <p:cNvSpPr/>
          <p:nvPr/>
        </p:nvSpPr>
        <p:spPr>
          <a:xfrm>
            <a:off x="2311871" y="9217124"/>
            <a:ext cx="216024" cy="21602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ko-KR" sz="1100" smtClean="0"/>
          </a:p>
        </p:txBody>
      </p:sp>
      <p:sp>
        <p:nvSpPr>
          <p:cNvPr id="122" name="직사각형 121"/>
          <p:cNvSpPr/>
          <p:nvPr/>
        </p:nvSpPr>
        <p:spPr>
          <a:xfrm>
            <a:off x="2455887" y="9217124"/>
            <a:ext cx="1152128" cy="216024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전공 기초교양</a:t>
            </a:r>
            <a:endParaRPr lang="en-US" altLang="ko-KR" sz="1100" smtClean="0"/>
          </a:p>
        </p:txBody>
      </p:sp>
      <p:sp>
        <p:nvSpPr>
          <p:cNvPr id="123" name="직사각형 122"/>
          <p:cNvSpPr/>
          <p:nvPr/>
        </p:nvSpPr>
        <p:spPr>
          <a:xfrm>
            <a:off x="3608015" y="9217124"/>
            <a:ext cx="216024" cy="21602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ko-KR" sz="1100" smtClean="0"/>
          </a:p>
        </p:txBody>
      </p:sp>
      <p:sp>
        <p:nvSpPr>
          <p:cNvPr id="125" name="직사각형 124"/>
          <p:cNvSpPr/>
          <p:nvPr/>
        </p:nvSpPr>
        <p:spPr>
          <a:xfrm>
            <a:off x="3824039" y="9217124"/>
            <a:ext cx="504056" cy="216024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1100" smtClean="0"/>
              <a:t>교직</a:t>
            </a:r>
            <a:endParaRPr lang="en-US" altLang="ko-KR" sz="1100" smtClean="0"/>
          </a:p>
        </p:txBody>
      </p:sp>
      <p:sp>
        <p:nvSpPr>
          <p:cNvPr id="126" name="직사각형 125"/>
          <p:cNvSpPr/>
          <p:nvPr/>
        </p:nvSpPr>
        <p:spPr>
          <a:xfrm>
            <a:off x="4400103" y="9217124"/>
            <a:ext cx="216024" cy="21602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ko-KR" sz="1100" smtClean="0"/>
          </a:p>
        </p:txBody>
      </p:sp>
      <p:sp>
        <p:nvSpPr>
          <p:cNvPr id="127" name="직사각형 126"/>
          <p:cNvSpPr/>
          <p:nvPr/>
        </p:nvSpPr>
        <p:spPr>
          <a:xfrm>
            <a:off x="6200303" y="9217124"/>
            <a:ext cx="864096" cy="216024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1100" smtClean="0"/>
              <a:t>전공선택</a:t>
            </a:r>
            <a:endParaRPr lang="en-US" altLang="ko-KR" sz="1100" smtClean="0"/>
          </a:p>
        </p:txBody>
      </p:sp>
      <p:sp>
        <p:nvSpPr>
          <p:cNvPr id="130" name="직사각형 129"/>
          <p:cNvSpPr/>
          <p:nvPr/>
        </p:nvSpPr>
        <p:spPr>
          <a:xfrm>
            <a:off x="4688135" y="9217124"/>
            <a:ext cx="216024" cy="21602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ko-KR" sz="1100" smtClean="0"/>
          </a:p>
        </p:txBody>
      </p:sp>
      <p:sp>
        <p:nvSpPr>
          <p:cNvPr id="131" name="직사각형 130"/>
          <p:cNvSpPr/>
          <p:nvPr/>
        </p:nvSpPr>
        <p:spPr>
          <a:xfrm>
            <a:off x="4976167" y="9217124"/>
            <a:ext cx="216024" cy="21602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ko-KR" sz="1100" smtClean="0"/>
          </a:p>
        </p:txBody>
      </p:sp>
      <p:sp>
        <p:nvSpPr>
          <p:cNvPr id="132" name="직사각형 131"/>
          <p:cNvSpPr/>
          <p:nvPr/>
        </p:nvSpPr>
        <p:spPr>
          <a:xfrm>
            <a:off x="5264199" y="9217124"/>
            <a:ext cx="216024" cy="21602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ko-KR" sz="1100" smtClean="0"/>
          </a:p>
        </p:txBody>
      </p:sp>
      <p:sp>
        <p:nvSpPr>
          <p:cNvPr id="133" name="직사각형 132"/>
          <p:cNvSpPr/>
          <p:nvPr/>
        </p:nvSpPr>
        <p:spPr>
          <a:xfrm>
            <a:off x="5552231" y="9217124"/>
            <a:ext cx="216024" cy="21602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ko-KR" sz="1100" smtClean="0"/>
          </a:p>
        </p:txBody>
      </p:sp>
      <p:sp>
        <p:nvSpPr>
          <p:cNvPr id="136" name="직사각형 135"/>
          <p:cNvSpPr/>
          <p:nvPr/>
        </p:nvSpPr>
        <p:spPr>
          <a:xfrm>
            <a:off x="5840263" y="9217124"/>
            <a:ext cx="216024" cy="216024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10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691</TotalTime>
  <Words>165</Words>
  <Application>Microsoft Office PowerPoint</Application>
  <PresentationFormat>사용자 지정</PresentationFormat>
  <Paragraphs>101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>daegu univ.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dong hyun seo</dc:creator>
  <cp:lastModifiedBy>dong hyun seo</cp:lastModifiedBy>
  <cp:revision>72</cp:revision>
  <dcterms:created xsi:type="dcterms:W3CDTF">2011-03-08T06:22:35Z</dcterms:created>
  <dcterms:modified xsi:type="dcterms:W3CDTF">2011-06-27T06:13:36Z</dcterms:modified>
</cp:coreProperties>
</file>