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12" autoAdjust="0"/>
    <p:restoredTop sz="94660"/>
  </p:normalViewPr>
  <p:slideViewPr>
    <p:cSldViewPr snapToGrid="0">
      <p:cViewPr varScale="1">
        <p:scale>
          <a:sx n="57" d="100"/>
          <a:sy n="57" d="100"/>
        </p:scale>
        <p:origin x="6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8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4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82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2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41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93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1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43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8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45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7E5B3-3F74-47C8-881B-B4F245AE562B}" type="datetimeFigureOut">
              <a:rPr lang="ko-KR" altLang="en-US" smtClean="0"/>
              <a:t>2018-08-08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21494CA-4D54-4608-8375-7D0FAD6A9607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47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7C1C20-4937-4412-9062-632D73CA3D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진로체험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D1ECA2B-3A4F-4BC5-A8AD-DEAEC64F2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655382"/>
            <a:ext cx="8637072" cy="2147107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동문업체 선배님 인터뷰</a:t>
            </a:r>
            <a:endParaRPr lang="en-US" altLang="ko-KR" sz="2400" dirty="0"/>
          </a:p>
          <a:p>
            <a:endParaRPr lang="en-US" altLang="ko-KR" dirty="0"/>
          </a:p>
          <a:p>
            <a:r>
              <a:rPr lang="ko-KR" altLang="en-US" dirty="0"/>
              <a:t>김지민 김지연 김혜림 박민우 미제로 피스븐 한경휘</a:t>
            </a:r>
          </a:p>
        </p:txBody>
      </p:sp>
    </p:spTree>
    <p:extLst>
      <p:ext uri="{BB962C8B-B14F-4D97-AF65-F5344CB8AC3E}">
        <p14:creationId xmlns:p14="http://schemas.microsoft.com/office/powerpoint/2010/main" val="175441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A95EDF-00F4-458D-8C11-1171C8A4F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8834E9-AA8D-4E8F-B16B-7CA142345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조경학과의 비전</a:t>
            </a:r>
            <a:endParaRPr lang="en-US" altLang="ko-KR" sz="2400" dirty="0"/>
          </a:p>
          <a:p>
            <a:r>
              <a:rPr lang="ko-KR" altLang="en-US" sz="2400" dirty="0"/>
              <a:t>조경업계의 현황</a:t>
            </a:r>
            <a:endParaRPr lang="en-US" altLang="ko-KR" sz="2400" dirty="0"/>
          </a:p>
          <a:p>
            <a:r>
              <a:rPr lang="ko-KR" altLang="en-US" sz="2400" dirty="0"/>
              <a:t>조경관련 일을 할 때 주로 하는 일</a:t>
            </a:r>
            <a:endParaRPr lang="en-US" altLang="ko-KR" sz="2400" dirty="0"/>
          </a:p>
          <a:p>
            <a:r>
              <a:rPr lang="ko-KR" altLang="en-US" sz="2400" dirty="0"/>
              <a:t>조경을 하면서 힘든 일</a:t>
            </a:r>
            <a:endParaRPr lang="en-US" altLang="ko-KR" sz="2400" dirty="0"/>
          </a:p>
          <a:p>
            <a:r>
              <a:rPr lang="ko-KR" altLang="en-US" sz="2400" dirty="0"/>
              <a:t>조경관련 일을 하기위해 필요한 것</a:t>
            </a:r>
            <a:endParaRPr lang="en-US" altLang="ko-KR" sz="24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7479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A64BCD-25C4-4065-9090-E487182BB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조경업계의 현황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9C5B3FC-E529-4BC4-83E0-1778CF57C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altLang="ko-KR" dirty="0"/>
          </a:p>
          <a:p>
            <a:r>
              <a:rPr lang="ko-KR" altLang="en-US" sz="2600" dirty="0"/>
              <a:t>과거에 비해 많이 줄어들었지만 차츰 다시 증가하는 추세</a:t>
            </a:r>
            <a:endParaRPr lang="en-US" altLang="ko-KR" sz="2600" dirty="0"/>
          </a:p>
          <a:p>
            <a:endParaRPr lang="en-US" altLang="ko-KR" sz="2600" dirty="0"/>
          </a:p>
          <a:p>
            <a:r>
              <a:rPr lang="ko-KR" altLang="en-US" sz="2600" dirty="0"/>
              <a:t>현재 전국에 조경설계면허를 가진 회사가 약 </a:t>
            </a:r>
            <a:r>
              <a:rPr lang="en-US" altLang="ko-KR" sz="2600" dirty="0"/>
              <a:t>500</a:t>
            </a:r>
            <a:r>
              <a:rPr lang="ko-KR" altLang="en-US" sz="2600" dirty="0"/>
              <a:t>여 업체가 등록되어 있음</a:t>
            </a:r>
            <a:endParaRPr lang="en-US" altLang="ko-KR" sz="2600" dirty="0"/>
          </a:p>
          <a:p>
            <a:endParaRPr lang="en-US" altLang="ko-KR" sz="2600" dirty="0"/>
          </a:p>
          <a:p>
            <a:r>
              <a:rPr lang="ko-KR" altLang="en-US" sz="2600" dirty="0"/>
              <a:t>현재 대구에 조경설계면허를 가진 회사가 약 </a:t>
            </a:r>
            <a:r>
              <a:rPr lang="en-US" altLang="ko-KR" sz="2600" dirty="0"/>
              <a:t>30</a:t>
            </a:r>
            <a:r>
              <a:rPr lang="ko-KR" altLang="en-US" sz="2600" dirty="0"/>
              <a:t>여 업체가 등록되어 있음</a:t>
            </a:r>
          </a:p>
        </p:txBody>
      </p:sp>
    </p:spTree>
    <p:extLst>
      <p:ext uri="{BB962C8B-B14F-4D97-AF65-F5344CB8AC3E}">
        <p14:creationId xmlns:p14="http://schemas.microsoft.com/office/powerpoint/2010/main" val="362374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E8B5C1-068D-41F0-AF90-64FE4122C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조경학과의 비전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A9917A-EE1E-480A-8FA9-21D099492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123" y="2030481"/>
            <a:ext cx="10146890" cy="3450613"/>
          </a:xfrm>
        </p:spPr>
        <p:txBody>
          <a:bodyPr>
            <a:normAutofit fontScale="92500" lnSpcReduction="20000"/>
          </a:bodyPr>
          <a:lstStyle/>
          <a:p>
            <a:endParaRPr lang="en-US" altLang="ko-KR" dirty="0"/>
          </a:p>
          <a:p>
            <a:r>
              <a:rPr lang="ko-KR" altLang="en-US" sz="2600" dirty="0"/>
              <a:t>자신의 비전은 자신이 만드는 것</a:t>
            </a:r>
            <a:endParaRPr lang="en-US" altLang="ko-KR" sz="2600" dirty="0"/>
          </a:p>
          <a:p>
            <a:endParaRPr lang="en-US" altLang="ko-KR" sz="2600" dirty="0"/>
          </a:p>
          <a:p>
            <a:r>
              <a:rPr lang="en-US" altLang="ko-KR" sz="2600" dirty="0"/>
              <a:t>‘</a:t>
            </a:r>
            <a:r>
              <a:rPr lang="ko-KR" altLang="en-US" sz="2600" dirty="0"/>
              <a:t>얼마나 내가 이걸 하고 싶은가</a:t>
            </a:r>
            <a:r>
              <a:rPr lang="en-US" altLang="ko-KR" sz="2600" dirty="0"/>
              <a:t>’ </a:t>
            </a:r>
            <a:r>
              <a:rPr lang="ko-KR" altLang="en-US" sz="2600" dirty="0"/>
              <a:t>가 비전을 결정함</a:t>
            </a:r>
            <a:endParaRPr lang="en-US" altLang="ko-KR" sz="2600" dirty="0"/>
          </a:p>
          <a:p>
            <a:endParaRPr lang="en-US" altLang="ko-KR" sz="2600" dirty="0"/>
          </a:p>
          <a:p>
            <a:r>
              <a:rPr lang="ko-KR" altLang="en-US" sz="2600" dirty="0"/>
              <a:t>현재 환경이 좋지 않고 조경은 환경과 관련된 일이기에 조경의 비전은 나쁘지 않다고 봄</a:t>
            </a:r>
            <a:endParaRPr lang="en-US" altLang="ko-KR" sz="2600" dirty="0"/>
          </a:p>
          <a:p>
            <a:endParaRPr lang="en-US" altLang="ko-KR" sz="2600" dirty="0"/>
          </a:p>
          <a:p>
            <a:endParaRPr lang="ko-KR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981331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42CAD3-E4A1-46A1-95C0-F3DCCBE39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조경관련 일을 할 때 주로 하는 일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CBDF3EA-B82F-4FB1-B140-652BD1CBF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altLang="ko-KR" dirty="0"/>
          </a:p>
          <a:p>
            <a:r>
              <a:rPr lang="ko-KR" altLang="en-US" sz="2600" dirty="0"/>
              <a:t>시공</a:t>
            </a:r>
            <a:r>
              <a:rPr lang="en-US" altLang="ko-KR" sz="2600" dirty="0"/>
              <a:t>,</a:t>
            </a:r>
            <a:r>
              <a:rPr lang="ko-KR" altLang="en-US" sz="2600" dirty="0"/>
              <a:t>설계는 정해진 공간 안에서 법적인 규정 아래  설계를 계획하고 시공하는 것</a:t>
            </a:r>
            <a:endParaRPr lang="en-US" altLang="ko-KR" sz="2600" dirty="0"/>
          </a:p>
          <a:p>
            <a:r>
              <a:rPr lang="ko-KR" altLang="en-US" sz="2600" dirty="0"/>
              <a:t>공기업</a:t>
            </a:r>
            <a:r>
              <a:rPr lang="en-US" altLang="ko-KR" sz="2600" dirty="0"/>
              <a:t>:</a:t>
            </a:r>
            <a:r>
              <a:rPr lang="ko-KR" altLang="en-US" sz="2600" dirty="0"/>
              <a:t>아파트공사를</a:t>
            </a:r>
            <a:r>
              <a:rPr lang="en-US" altLang="ko-KR" sz="2600" dirty="0"/>
              <a:t> </a:t>
            </a:r>
            <a:r>
              <a:rPr lang="ko-KR" altLang="en-US" sz="2600" dirty="0"/>
              <a:t>할 때 주변의 나무와 같은 화단조성과 관리</a:t>
            </a:r>
            <a:endParaRPr lang="en-US" altLang="ko-KR" sz="2600" dirty="0"/>
          </a:p>
          <a:p>
            <a:pPr marL="0" indent="0">
              <a:buNone/>
            </a:pPr>
            <a:r>
              <a:rPr lang="en-US" altLang="ko-KR" sz="2600" dirty="0"/>
              <a:t>                EX) </a:t>
            </a:r>
            <a:r>
              <a:rPr lang="ko-KR" altLang="en-US" sz="2600" dirty="0"/>
              <a:t>주택공사</a:t>
            </a:r>
            <a:r>
              <a:rPr lang="en-US" altLang="ko-KR" sz="2600" dirty="0"/>
              <a:t>,</a:t>
            </a:r>
            <a:r>
              <a:rPr lang="ko-KR" altLang="en-US" sz="2600" dirty="0"/>
              <a:t>도시개발공사</a:t>
            </a:r>
            <a:r>
              <a:rPr lang="en-US" altLang="ko-KR" sz="2600" dirty="0"/>
              <a:t>,LH</a:t>
            </a:r>
            <a:r>
              <a:rPr lang="ko-KR" altLang="en-US" sz="2600" dirty="0"/>
              <a:t>공사</a:t>
            </a:r>
            <a:endParaRPr lang="en-US" altLang="ko-KR" sz="2600" dirty="0"/>
          </a:p>
          <a:p>
            <a:r>
              <a:rPr lang="ko-KR" altLang="en-US" sz="2600" dirty="0"/>
              <a:t>공무원</a:t>
            </a:r>
            <a:r>
              <a:rPr lang="en-US" altLang="ko-KR" sz="2600" dirty="0"/>
              <a:t>:</a:t>
            </a:r>
            <a:r>
              <a:rPr lang="ko-KR" altLang="en-US" sz="2600" dirty="0"/>
              <a:t> 자신의 담당구역을 유지</a:t>
            </a:r>
            <a:r>
              <a:rPr lang="en-US" altLang="ko-KR" sz="2600" dirty="0"/>
              <a:t>, </a:t>
            </a:r>
            <a:r>
              <a:rPr lang="ko-KR" altLang="en-US" sz="2600" dirty="0"/>
              <a:t>관리하며  민원을 접수하고 해결하는 것</a:t>
            </a:r>
            <a:endParaRPr lang="en-US" altLang="ko-KR" sz="2600" dirty="0"/>
          </a:p>
          <a:p>
            <a:pPr marL="0" indent="0">
              <a:buNone/>
            </a:pPr>
            <a:r>
              <a:rPr lang="en-US" altLang="ko-KR" sz="2600" dirty="0"/>
              <a:t>                 EX)</a:t>
            </a:r>
            <a:r>
              <a:rPr lang="ko-KR" altLang="en-US" sz="2600" dirty="0"/>
              <a:t>산림직</a:t>
            </a:r>
            <a:r>
              <a:rPr lang="en-US" altLang="ko-KR" sz="2600" dirty="0"/>
              <a:t>,</a:t>
            </a:r>
            <a:r>
              <a:rPr lang="ko-KR" altLang="en-US" sz="2600" dirty="0"/>
              <a:t> 토목직</a:t>
            </a:r>
            <a:endParaRPr lang="en-US" altLang="ko-KR" sz="2600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719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F9CDE5-75E4-452D-90F6-BAE5B738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334" y="834016"/>
            <a:ext cx="9603275" cy="1049235"/>
          </a:xfrm>
        </p:spPr>
        <p:txBody>
          <a:bodyPr/>
          <a:lstStyle/>
          <a:p>
            <a:r>
              <a:rPr lang="ko-KR" altLang="en-US" dirty="0"/>
              <a:t>조경을 하면서 힘든 일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B70E5C-FE5E-49C6-A87F-8059FEBDC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12494"/>
            <a:ext cx="9603275" cy="3450613"/>
          </a:xfrm>
        </p:spPr>
        <p:txBody>
          <a:bodyPr>
            <a:normAutofit fontScale="92500" lnSpcReduction="20000"/>
          </a:bodyPr>
          <a:lstStyle/>
          <a:p>
            <a:endParaRPr lang="en-US" altLang="ko-KR" dirty="0"/>
          </a:p>
          <a:p>
            <a:r>
              <a:rPr lang="ko-KR" altLang="en-US" sz="2600" dirty="0"/>
              <a:t>돈 문제에 대한 어려움</a:t>
            </a:r>
            <a:endParaRPr lang="en-US" altLang="ko-KR" sz="2600" dirty="0"/>
          </a:p>
          <a:p>
            <a:r>
              <a:rPr lang="ko-KR" altLang="en-US" sz="2600" dirty="0"/>
              <a:t>이해관계의 충돌로 조정을 해야 하는 일 </a:t>
            </a:r>
            <a:endParaRPr lang="en-US" altLang="ko-KR" sz="2600" dirty="0"/>
          </a:p>
          <a:p>
            <a:r>
              <a:rPr lang="ko-KR" altLang="en-US" sz="2600" dirty="0"/>
              <a:t>체력적으로 힘들고 밤을 새야 하는 일도 많다</a:t>
            </a:r>
            <a:endParaRPr lang="en-US" altLang="ko-KR" sz="2600" dirty="0"/>
          </a:p>
          <a:p>
            <a:r>
              <a:rPr lang="ko-KR" altLang="en-US" sz="2600" dirty="0"/>
              <a:t>쉬운 일이 있는 반면 어려운 일도 있다</a:t>
            </a:r>
            <a:endParaRPr lang="en-US" altLang="ko-KR" sz="2600" dirty="0"/>
          </a:p>
          <a:p>
            <a:r>
              <a:rPr lang="ko-KR" altLang="en-US" sz="2600" dirty="0"/>
              <a:t>우리나라에서는 아직 조경에 대해 많이 발전하지 않았다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사회적인 인지도가 부족하다 </a:t>
            </a:r>
          </a:p>
        </p:txBody>
      </p:sp>
    </p:spTree>
    <p:extLst>
      <p:ext uri="{BB962C8B-B14F-4D97-AF65-F5344CB8AC3E}">
        <p14:creationId xmlns:p14="http://schemas.microsoft.com/office/powerpoint/2010/main" val="2000462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AB155A-6C5E-4FA3-9E0E-085F7C384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0573" y="834017"/>
            <a:ext cx="9603275" cy="1049235"/>
          </a:xfrm>
        </p:spPr>
        <p:txBody>
          <a:bodyPr>
            <a:normAutofit/>
          </a:bodyPr>
          <a:lstStyle/>
          <a:p>
            <a:r>
              <a:rPr lang="ko-KR" altLang="en-US" sz="3600" dirty="0"/>
              <a:t>조경관련 일을 하기 위해 필요한 것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A120AB3-DBE6-44B8-9D90-75F0A71E9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ko-KR" altLang="en-US" sz="2800" dirty="0"/>
              <a:t>미술적인 부분 필요</a:t>
            </a:r>
            <a:endParaRPr lang="en-US" altLang="ko-KR" sz="2800" dirty="0"/>
          </a:p>
          <a:p>
            <a:r>
              <a:rPr lang="ko-KR" altLang="en-US" sz="2800" dirty="0"/>
              <a:t>컴퓨터를 다룰 수 있어야 함</a:t>
            </a:r>
            <a:r>
              <a:rPr lang="en-US" altLang="ko-KR" sz="2800" dirty="0"/>
              <a:t>-</a:t>
            </a:r>
            <a:r>
              <a:rPr lang="ko-KR" altLang="en-US" sz="2800" dirty="0"/>
              <a:t>캐드</a:t>
            </a:r>
            <a:r>
              <a:rPr lang="en-US" altLang="ko-KR" sz="2800" dirty="0"/>
              <a:t>,</a:t>
            </a:r>
            <a:r>
              <a:rPr lang="ko-KR" altLang="en-US" sz="2800" dirty="0"/>
              <a:t>포토샵</a:t>
            </a:r>
            <a:endParaRPr lang="en-US" altLang="ko-KR" sz="2800" dirty="0"/>
          </a:p>
          <a:p>
            <a:r>
              <a:rPr lang="ko-KR" altLang="en-US" sz="2800" dirty="0"/>
              <a:t>조경관련 자격증이 필요하다 </a:t>
            </a:r>
            <a:endParaRPr lang="en-US" altLang="ko-KR" sz="2800" dirty="0"/>
          </a:p>
          <a:p>
            <a:r>
              <a:rPr lang="ko-KR" altLang="en-US" sz="2800" dirty="0"/>
              <a:t>내가 이 일을 하겠다는 마음</a:t>
            </a:r>
          </a:p>
        </p:txBody>
      </p:sp>
    </p:spTree>
    <p:extLst>
      <p:ext uri="{BB962C8B-B14F-4D97-AF65-F5344CB8AC3E}">
        <p14:creationId xmlns:p14="http://schemas.microsoft.com/office/powerpoint/2010/main" val="3130932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089195" y="2610154"/>
            <a:ext cx="374814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5000" dirty="0"/>
              <a:t>느낀 점</a:t>
            </a:r>
            <a:r>
              <a:rPr lang="en-US" altLang="ko-KR" sz="5000" dirty="0"/>
              <a:t>/</a:t>
            </a:r>
            <a:r>
              <a:rPr lang="ko-KR" altLang="en-US" sz="5000" dirty="0"/>
              <a:t>소감</a:t>
            </a:r>
          </a:p>
        </p:txBody>
      </p:sp>
    </p:spTree>
    <p:extLst>
      <p:ext uri="{BB962C8B-B14F-4D97-AF65-F5344CB8AC3E}">
        <p14:creationId xmlns:p14="http://schemas.microsoft.com/office/powerpoint/2010/main" val="2149455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267930" y="2610154"/>
            <a:ext cx="339067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5000"/>
              <a:t>감사합니다</a:t>
            </a:r>
            <a:endParaRPr lang="ko-KR" altLang="en-US" sz="5000" dirty="0"/>
          </a:p>
        </p:txBody>
      </p:sp>
    </p:spTree>
    <p:extLst>
      <p:ext uri="{BB962C8B-B14F-4D97-AF65-F5344CB8AC3E}">
        <p14:creationId xmlns:p14="http://schemas.microsoft.com/office/powerpoint/2010/main" val="2482060012"/>
      </p:ext>
    </p:extLst>
  </p:cSld>
  <p:clrMapOvr>
    <a:masterClrMapping/>
  </p:clrMapOvr>
</p:sld>
</file>

<file path=ppt/theme/theme1.xml><?xml version="1.0" encoding="utf-8"?>
<a:theme xmlns:a="http://schemas.openxmlformats.org/drawingml/2006/main" name="갤러리">
  <a:themeElements>
    <a:clrScheme name="갤러리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갤러리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갤러리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299</TotalTime>
  <Words>220</Words>
  <Application>Microsoft Office PowerPoint</Application>
  <PresentationFormat>와이드스크린</PresentationFormat>
  <Paragraphs>48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맑은 고딕</vt:lpstr>
      <vt:lpstr>Arial</vt:lpstr>
      <vt:lpstr>Gill Sans MT</vt:lpstr>
      <vt:lpstr>갤러리</vt:lpstr>
      <vt:lpstr>진로체험</vt:lpstr>
      <vt:lpstr>목차</vt:lpstr>
      <vt:lpstr>조경업계의 현황</vt:lpstr>
      <vt:lpstr>조경학과의 비전</vt:lpstr>
      <vt:lpstr>조경관련 일을 할 때 주로 하는 일</vt:lpstr>
      <vt:lpstr>조경을 하면서 힘든 일</vt:lpstr>
      <vt:lpstr>조경관련 일을 하기 위해 필요한 것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진로체험</dc:title>
  <dc:creator>LG</dc:creator>
  <cp:lastModifiedBy>LG</cp:lastModifiedBy>
  <cp:revision>29</cp:revision>
  <dcterms:created xsi:type="dcterms:W3CDTF">2018-06-17T03:25:44Z</dcterms:created>
  <dcterms:modified xsi:type="dcterms:W3CDTF">2018-08-08T04:50:05Z</dcterms:modified>
</cp:coreProperties>
</file>