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32404050" cy="43205400"/>
  <p:notesSz cx="9939338" cy="14368463"/>
  <p:defaultTextStyle>
    <a:defPPr>
      <a:defRPr lang="ko-KR"/>
    </a:defPPr>
    <a:lvl1pPr marL="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1264"/>
    <a:srgbClr val="440B8F"/>
    <a:srgbClr val="000099"/>
    <a:srgbClr val="60C6EA"/>
    <a:srgbClr val="70AADA"/>
    <a:srgbClr val="5993D9"/>
    <a:srgbClr val="D5F2FF"/>
    <a:srgbClr val="28A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9934" autoAdjust="0"/>
  </p:normalViewPr>
  <p:slideViewPr>
    <p:cSldViewPr>
      <p:cViewPr>
        <p:scale>
          <a:sx n="25" d="100"/>
          <a:sy n="25" d="100"/>
        </p:scale>
        <p:origin x="-696" y="74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7F8405DD-2E31-4CEC-A368-35E0F0886DE3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49575" y="1077913"/>
            <a:ext cx="4040188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934" y="6825020"/>
            <a:ext cx="7951470" cy="6465808"/>
          </a:xfrm>
          <a:prstGeom prst="rect">
            <a:avLst/>
          </a:prstGeom>
        </p:spPr>
        <p:txBody>
          <a:bodyPr vert="horz" lIns="138897" tIns="69449" rIns="138897" bIns="69449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992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319CAE35-A53D-455D-9B5A-DF5F37650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02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062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121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96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9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42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19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3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83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745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0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3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0CD5-1B4E-414E-B911-0F65A486EFF1}" type="datetimeFigureOut">
              <a:rPr lang="ko-KR" altLang="en-US" smtClean="0"/>
              <a:t>2016-08-30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48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1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1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1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1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1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294527" y="167719"/>
            <a:ext cx="29814996" cy="4945149"/>
            <a:chOff x="287300" y="755576"/>
            <a:chExt cx="6310052" cy="1223128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300" y="755576"/>
              <a:ext cx="6310052" cy="122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908369" y="1043608"/>
              <a:ext cx="1201048" cy="787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8000" b="1" dirty="0" err="1" smtClean="0"/>
                <a:t>작품명</a:t>
              </a:r>
              <a:r>
                <a:rPr lang="ko-KR" altLang="en-US" sz="8000" b="1" dirty="0" smtClean="0"/>
                <a:t> 한글</a:t>
              </a:r>
              <a:endParaRPr lang="en-US" altLang="ko-KR" sz="8000" b="1" dirty="0" smtClean="0"/>
            </a:p>
            <a:p>
              <a:pPr algn="ctr"/>
              <a:r>
                <a:rPr lang="en-US" altLang="ko-KR" sz="5700" b="1" dirty="0" smtClean="0"/>
                <a:t>( </a:t>
              </a:r>
              <a:r>
                <a:rPr lang="ko-KR" altLang="en-US" sz="5700" b="1" dirty="0" err="1" smtClean="0"/>
                <a:t>작품명</a:t>
              </a:r>
              <a:r>
                <a:rPr lang="ko-KR" altLang="en-US" sz="5700" b="1" dirty="0" smtClean="0"/>
                <a:t> 영문</a:t>
              </a:r>
              <a:r>
                <a:rPr lang="en-US" altLang="ko-KR" sz="5700" b="1" dirty="0" smtClean="0"/>
                <a:t>)</a:t>
              </a:r>
            </a:p>
            <a:p>
              <a:pPr algn="ctr"/>
              <a:endParaRPr lang="en-US" altLang="ko-KR" sz="3200" b="1" dirty="0" smtClean="0"/>
            </a:p>
            <a:p>
              <a:pPr algn="ctr"/>
              <a:r>
                <a:rPr lang="ko-KR" altLang="en-US" sz="3200" b="1" dirty="0" err="1" smtClean="0"/>
                <a:t>팀명</a:t>
              </a:r>
              <a:r>
                <a:rPr lang="en-US" altLang="ko-KR" sz="3200" b="1" dirty="0" smtClean="0"/>
                <a:t>/</a:t>
              </a:r>
              <a:r>
                <a:rPr lang="ko-KR" altLang="en-US" sz="3200" b="1" dirty="0" smtClean="0"/>
                <a:t>소속학과</a:t>
              </a:r>
              <a:r>
                <a:rPr lang="en-US" altLang="ko-KR" sz="3200" b="1" dirty="0" smtClean="0"/>
                <a:t>/</a:t>
              </a:r>
              <a:r>
                <a:rPr lang="ko-KR" altLang="en-US" sz="3200" b="1" dirty="0" smtClean="0"/>
                <a:t>팀원</a:t>
              </a:r>
              <a:r>
                <a:rPr lang="en-US" altLang="ko-KR" sz="3200" b="1" dirty="0" smtClean="0"/>
                <a:t>/</a:t>
              </a:r>
              <a:r>
                <a:rPr lang="ko-KR" altLang="en-US" sz="3200" b="1" dirty="0" smtClean="0"/>
                <a:t>지도교수</a:t>
              </a:r>
              <a:endParaRPr lang="en-US" altLang="ko-KR" sz="3200" b="1" dirty="0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740" y="41957546"/>
            <a:ext cx="29433679" cy="1080135"/>
          </a:xfrm>
          <a:prstGeom prst="rect">
            <a:avLst/>
          </a:prstGeom>
          <a:solidFill>
            <a:srgbClr val="241264"/>
          </a:solidFill>
          <a:ln>
            <a:noFill/>
          </a:ln>
          <a:extLst/>
        </p:spPr>
      </p:pic>
      <p:cxnSp>
        <p:nvCxnSpPr>
          <p:cNvPr id="8" name="직선 연결선 7"/>
          <p:cNvCxnSpPr/>
          <p:nvPr/>
        </p:nvCxnSpPr>
        <p:spPr>
          <a:xfrm>
            <a:off x="2592513" y="7724454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40030" y="6553028"/>
            <a:ext cx="4335033" cy="1267270"/>
          </a:xfrm>
          <a:prstGeom prst="rect">
            <a:avLst/>
          </a:prstGeom>
          <a:noFill/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 smtClean="0">
                <a:solidFill>
                  <a:schemeClr val="tx2"/>
                </a:solidFill>
              </a:rPr>
              <a:t>작품요약</a:t>
            </a:r>
            <a:endParaRPr lang="ko-KR" altLang="en-US" sz="5400" b="1" dirty="0">
              <a:solidFill>
                <a:schemeClr val="tx2"/>
              </a:solidFill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2592513" y="13180996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240030" y="14128764"/>
            <a:ext cx="4335033" cy="1267270"/>
          </a:xfrm>
          <a:prstGeom prst="rect">
            <a:avLst/>
          </a:prstGeom>
          <a:noFill/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 smtClean="0">
                <a:solidFill>
                  <a:schemeClr val="tx2"/>
                </a:solidFill>
              </a:rPr>
              <a:t>작품소개</a:t>
            </a:r>
            <a:endParaRPr lang="ko-KR" altLang="en-US" sz="5400" b="1" dirty="0">
              <a:solidFill>
                <a:schemeClr val="tx2"/>
              </a:solidFill>
            </a:endParaRPr>
          </a:p>
        </p:txBody>
      </p:sp>
      <p:cxnSp>
        <p:nvCxnSpPr>
          <p:cNvPr id="30" name="직선 연결선 29"/>
          <p:cNvCxnSpPr/>
          <p:nvPr/>
        </p:nvCxnSpPr>
        <p:spPr>
          <a:xfrm>
            <a:off x="2592513" y="15324026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모서리가 둥근 직사각형 127"/>
          <p:cNvSpPr/>
          <p:nvPr/>
        </p:nvSpPr>
        <p:spPr>
          <a:xfrm>
            <a:off x="2767267" y="16049786"/>
            <a:ext cx="5299294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latin typeface="+mn-ea"/>
                <a:cs typeface="Miriam" pitchFamily="34" charset="-79"/>
              </a:rPr>
              <a:t>개념 및 설</a:t>
            </a:r>
            <a:r>
              <a:rPr lang="ko-KR" altLang="en-US" sz="4800" b="1" dirty="0">
                <a:latin typeface="+mn-ea"/>
                <a:cs typeface="Miriam" pitchFamily="34" charset="-79"/>
              </a:rPr>
              <a:t>계</a:t>
            </a:r>
            <a:endParaRPr lang="en-US" altLang="ko-KR" sz="4800" b="1" dirty="0" smtClean="0">
              <a:latin typeface="+mn-ea"/>
              <a:cs typeface="Miriam" pitchFamily="34" charset="-79"/>
            </a:endParaRPr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19486432" y="27985112"/>
            <a:ext cx="7508262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latin typeface="+mn-ea"/>
                <a:cs typeface="Miriam" pitchFamily="34" charset="-79"/>
              </a:rPr>
              <a:t>결과물</a:t>
            </a:r>
            <a:r>
              <a:rPr lang="en-US" altLang="ko-KR" sz="4800" b="1" dirty="0" smtClean="0">
                <a:latin typeface="+mn-ea"/>
                <a:cs typeface="Miriam" pitchFamily="34" charset="-79"/>
              </a:rPr>
              <a:t>(</a:t>
            </a:r>
            <a:r>
              <a:rPr lang="ko-KR" altLang="en-US" sz="4800" b="1" dirty="0" smtClean="0">
                <a:latin typeface="+mn-ea"/>
                <a:cs typeface="Miriam" pitchFamily="34" charset="-79"/>
              </a:rPr>
              <a:t>사진</a:t>
            </a:r>
            <a:r>
              <a:rPr lang="en-US" altLang="ko-KR" sz="4800" b="1" dirty="0" smtClean="0">
                <a:latin typeface="+mn-ea"/>
                <a:cs typeface="Miriam" pitchFamily="34" charset="-79"/>
              </a:rPr>
              <a:t>)</a:t>
            </a:r>
            <a:endParaRPr lang="ko-KR" altLang="en-US" sz="4800" b="1" dirty="0">
              <a:latin typeface="+mn-ea"/>
              <a:cs typeface="Miriam" pitchFamily="34" charset="-79"/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2767267" y="27985112"/>
            <a:ext cx="5801910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latin typeface="+mn-ea"/>
                <a:cs typeface="Miriam" pitchFamily="34" charset="-79"/>
              </a:rPr>
              <a:t>작품 특징</a:t>
            </a:r>
            <a:endParaRPr lang="en-US" altLang="ko-KR" sz="4800" b="1" dirty="0" smtClean="0">
              <a:latin typeface="+mn-ea"/>
              <a:cs typeface="Miriam" pitchFamily="34" charset="-79"/>
            </a:endParaRPr>
          </a:p>
        </p:txBody>
      </p:sp>
      <p:cxnSp>
        <p:nvCxnSpPr>
          <p:cNvPr id="59" name="직선 연결선 58"/>
          <p:cNvCxnSpPr/>
          <p:nvPr/>
        </p:nvCxnSpPr>
        <p:spPr>
          <a:xfrm>
            <a:off x="2592513" y="41620924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내용 개체 틀 2"/>
          <p:cNvSpPr txBox="1">
            <a:spLocks/>
          </p:cNvSpPr>
          <p:nvPr/>
        </p:nvSpPr>
        <p:spPr>
          <a:xfrm>
            <a:off x="2240030" y="39028636"/>
            <a:ext cx="27499499" cy="259228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>
            <a:lvl1pPr marL="1620203" indent="-1620203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0439" indent="-1350169" algn="l" defTabSz="432054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360000">
              <a:buClr>
                <a:srgbClr val="C00000"/>
              </a:buClr>
              <a:buFont typeface="Wingdings" pitchFamily="2" charset="2"/>
              <a:buChar char="§"/>
            </a:pPr>
            <a:endParaRPr lang="en-US" altLang="ko-KR" sz="3600" b="1" dirty="0" smtClean="0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18910368" y="16049786"/>
            <a:ext cx="6076633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latin typeface="+mn-ea"/>
                <a:cs typeface="Miriam" pitchFamily="34" charset="-79"/>
              </a:rPr>
              <a:t>사용 기술</a:t>
            </a:r>
            <a:r>
              <a:rPr lang="en-US" altLang="ko-KR" sz="4800" b="1" dirty="0" smtClean="0">
                <a:latin typeface="+mn-ea"/>
                <a:cs typeface="Miriam" pitchFamily="34" charset="-79"/>
              </a:rPr>
              <a:t>(</a:t>
            </a:r>
            <a:r>
              <a:rPr lang="ko-KR" altLang="en-US" sz="4800" b="1" dirty="0" smtClean="0">
                <a:latin typeface="+mn-ea"/>
                <a:cs typeface="Miriam" pitchFamily="34" charset="-79"/>
              </a:rPr>
              <a:t>작동원리</a:t>
            </a:r>
            <a:r>
              <a:rPr lang="en-US" altLang="ko-KR" sz="4800" b="1" dirty="0" smtClean="0">
                <a:latin typeface="+mn-ea"/>
                <a:cs typeface="Miriam" pitchFamily="34" charset="-79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455194" y="42219635"/>
            <a:ext cx="11428351" cy="769441"/>
          </a:xfrm>
          <a:prstGeom prst="rect">
            <a:avLst/>
          </a:prstGeom>
          <a:solidFill>
            <a:srgbClr val="241264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 smtClean="0">
                <a:solidFill>
                  <a:schemeClr val="lt1"/>
                </a:solidFill>
                <a:latin typeface="+mn-ea"/>
                <a:cs typeface="Miriam" pitchFamily="34" charset="-79"/>
              </a:rPr>
              <a:t>대구대학교 공학교육혁신센터</a:t>
            </a:r>
            <a:endParaRPr lang="ko-KR" altLang="en-US" sz="4400" b="1" dirty="0">
              <a:solidFill>
                <a:schemeClr val="lt1"/>
              </a:solidFill>
              <a:latin typeface="+mn-ea"/>
              <a:cs typeface="Miriam" pitchFamily="34" charset="-79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2592513" y="35500244"/>
            <a:ext cx="5801910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latin typeface="+mn-ea"/>
                <a:cs typeface="Miriam" pitchFamily="34" charset="-79"/>
              </a:rPr>
              <a:t>기대효</a:t>
            </a:r>
            <a:r>
              <a:rPr lang="ko-KR" altLang="en-US" sz="4800" b="1" dirty="0">
                <a:latin typeface="+mn-ea"/>
                <a:cs typeface="Miriam" pitchFamily="34" charset="-79"/>
              </a:rPr>
              <a:t>과</a:t>
            </a:r>
            <a:endParaRPr lang="en-US" altLang="ko-KR" sz="4800" b="1" dirty="0" smtClean="0">
              <a:latin typeface="+mn-ea"/>
              <a:cs typeface="Miriam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448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32</Words>
  <Application>Microsoft Office PowerPoint</Application>
  <PresentationFormat>사용자 지정</PresentationFormat>
  <Paragraphs>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mjkang</dc:creator>
  <cp:lastModifiedBy>user</cp:lastModifiedBy>
  <cp:revision>50</cp:revision>
  <cp:lastPrinted>2014-08-19T05:32:56Z</cp:lastPrinted>
  <dcterms:created xsi:type="dcterms:W3CDTF">2013-09-11T07:17:28Z</dcterms:created>
  <dcterms:modified xsi:type="dcterms:W3CDTF">2016-08-30T02:06:21Z</dcterms:modified>
</cp:coreProperties>
</file>