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355" r:id="rId2"/>
  </p:sldIdLst>
  <p:sldSz cx="9144000" cy="6858000" type="screen4x3"/>
  <p:notesSz cx="9926638" cy="6797675"/>
  <p:embeddedFontLst>
    <p:embeddedFont>
      <p:font typeface="나눔고딕 ExtraBold" panose="020B0600000101010101" charset="-127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뫼비우스 Bold" panose="02000500000000000000" pitchFamily="2" charset="-127"/>
      <p:regular r:id="rId9"/>
    </p:embeddedFont>
    <p:embeddedFont>
      <p:font typeface="맑은 고딕" panose="020B0503020000020004" pitchFamily="50" charset="-127"/>
      <p:regular r:id="rId10"/>
      <p:bold r:id="rId11"/>
    </p:embeddedFont>
    <p:embeddedFont>
      <p:font typeface="HY견고딕" panose="02030600000101010101" pitchFamily="18" charset="-127"/>
      <p:regular r:id="rId12"/>
    </p:embeddedFont>
    <p:embeddedFont>
      <p:font typeface="HY수평선B" panose="02030600000101010101" pitchFamily="18" charset="-127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28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2400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pos="2400">
          <p15:clr>
            <a:srgbClr val="A4A3A4"/>
          </p15:clr>
        </p15:guide>
        <p15:guide id="7" pos="192">
          <p15:clr>
            <a:srgbClr val="A4A3A4"/>
          </p15:clr>
        </p15:guide>
        <p15:guide id="8" pos="2880">
          <p15:clr>
            <a:srgbClr val="A4A3A4"/>
          </p15:clr>
        </p15:guide>
        <p15:guide id="9" pos="3504">
          <p15:clr>
            <a:srgbClr val="A4A3A4"/>
          </p15:clr>
        </p15:guide>
        <p15:guide id="10" pos="4752">
          <p15:clr>
            <a:srgbClr val="A4A3A4"/>
          </p15:clr>
        </p15:guide>
        <p15:guide id="11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00"/>
    <a:srgbClr val="99FF66"/>
    <a:srgbClr val="99CC00"/>
    <a:srgbClr val="FFFFCC"/>
    <a:srgbClr val="DDD51B"/>
    <a:srgbClr val="71BF45"/>
    <a:srgbClr val="016355"/>
    <a:srgbClr val="0D9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0" autoAdjust="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928"/>
        <p:guide orient="horz" pos="864"/>
        <p:guide orient="horz" pos="2400"/>
        <p:guide orient="horz" pos="1824"/>
        <p:guide orient="horz" pos="3888"/>
        <p:guide pos="2400"/>
        <p:guide pos="192"/>
        <p:guide pos="2880"/>
        <p:guide pos="3504"/>
        <p:guide pos="4752"/>
        <p:guide pos="5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C4AA7-FCB4-43B8-850A-8E823D9651EA}" type="datetimeFigureOut">
              <a:rPr lang="ko-KR" altLang="en-US" smtClean="0"/>
              <a:t>2021-05-18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1959-D748-42CB-BB91-C4F955AE7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31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0455" y="852627"/>
            <a:ext cx="5003088" cy="665480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0" i="0">
                <a:solidFill>
                  <a:srgbClr val="3E3A39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6802" y="2160003"/>
            <a:ext cx="7470394" cy="232917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0455" y="852627"/>
            <a:ext cx="5003088" cy="665480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0" i="0">
                <a:solidFill>
                  <a:srgbClr val="3E3A39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35608" y="179997"/>
            <a:ext cx="1328394" cy="1036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0455" y="852627"/>
            <a:ext cx="5003088" cy="665480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 b="0" i="0">
                <a:solidFill>
                  <a:srgbClr val="3E3A39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8FA5BF3-5208-4318-B0EF-80C7809880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5177038" y="5617821"/>
            <a:ext cx="773743" cy="512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양쪽 모서리가 둥근 사각형 28">
            <a:extLst>
              <a:ext uri="{FF2B5EF4-FFF2-40B4-BE49-F238E27FC236}">
                <a16:creationId xmlns:a16="http://schemas.microsoft.com/office/drawing/2014/main" xmlns="" id="{5132B9B2-5E20-4F42-9CBF-D893FA13213B}"/>
              </a:ext>
            </a:extLst>
          </p:cNvPr>
          <p:cNvSpPr/>
          <p:nvPr/>
        </p:nvSpPr>
        <p:spPr>
          <a:xfrm rot="10800000">
            <a:off x="172588" y="814747"/>
            <a:ext cx="8835543" cy="5921152"/>
          </a:xfrm>
          <a:prstGeom prst="round2SameRect">
            <a:avLst>
              <a:gd name="adj1" fmla="val 2324"/>
              <a:gd name="adj2" fmla="val 1529"/>
            </a:avLst>
          </a:prstGeom>
          <a:solidFill>
            <a:schemeClr val="bg1"/>
          </a:solidFill>
          <a:ln>
            <a:noFill/>
          </a:ln>
          <a:effectLst>
            <a:outerShdw blurRad="558800" dist="381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92" name="그림 91" descr="구름1.png">
            <a:extLst>
              <a:ext uri="{FF2B5EF4-FFF2-40B4-BE49-F238E27FC236}">
                <a16:creationId xmlns:a16="http://schemas.microsoft.com/office/drawing/2014/main" xmlns="" id="{3C9CA113-1A9D-4620-8572-C8E6D2BC2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6143" y="119103"/>
            <a:ext cx="4086493" cy="3048074"/>
          </a:xfrm>
          <a:prstGeom prst="rect">
            <a:avLst/>
          </a:prstGeom>
        </p:spPr>
      </p:pic>
      <p:pic>
        <p:nvPicPr>
          <p:cNvPr id="83" name="그림 82" descr="구름1.png">
            <a:extLst>
              <a:ext uri="{FF2B5EF4-FFF2-40B4-BE49-F238E27FC236}">
                <a16:creationId xmlns:a16="http://schemas.microsoft.com/office/drawing/2014/main" xmlns="" id="{4438A9DB-6981-4D3B-BBD5-DF612ED3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4506849" y="190429"/>
            <a:ext cx="4410655" cy="3048074"/>
          </a:xfrm>
          <a:prstGeom prst="rect">
            <a:avLst/>
          </a:prstGeom>
        </p:spPr>
      </p:pic>
      <p:sp>
        <p:nvSpPr>
          <p:cNvPr id="64" name="타원 63">
            <a:extLst>
              <a:ext uri="{FF2B5EF4-FFF2-40B4-BE49-F238E27FC236}">
                <a16:creationId xmlns:a16="http://schemas.microsoft.com/office/drawing/2014/main" xmlns="" id="{021FD3AE-25D5-4BB0-AABF-B1C5393F9302}"/>
              </a:ext>
            </a:extLst>
          </p:cNvPr>
          <p:cNvSpPr/>
          <p:nvPr/>
        </p:nvSpPr>
        <p:spPr>
          <a:xfrm>
            <a:off x="1897054" y="934743"/>
            <a:ext cx="5319106" cy="53191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7C70572F-633B-4A68-825B-623ADC68C380}"/>
              </a:ext>
            </a:extLst>
          </p:cNvPr>
          <p:cNvGrpSpPr/>
          <p:nvPr/>
        </p:nvGrpSpPr>
        <p:grpSpPr>
          <a:xfrm>
            <a:off x="1897054" y="1336938"/>
            <a:ext cx="1680969" cy="1680968"/>
            <a:chOff x="1236300" y="1027032"/>
            <a:chExt cx="1680969" cy="1680968"/>
          </a:xfrm>
        </p:grpSpPr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xmlns="" id="{E612906F-82B9-4D83-A60C-0ED621F0E374}"/>
                </a:ext>
              </a:extLst>
            </p:cNvPr>
            <p:cNvGrpSpPr/>
            <p:nvPr/>
          </p:nvGrpSpPr>
          <p:grpSpPr>
            <a:xfrm>
              <a:off x="1236300" y="1027032"/>
              <a:ext cx="1680969" cy="1680968"/>
              <a:chOff x="2584901" y="3994720"/>
              <a:chExt cx="1661019" cy="16610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xmlns="" id="{05DF4035-F4F6-4E91-AD37-DB98E3637BE8}"/>
                  </a:ext>
                </a:extLst>
              </p:cNvPr>
              <p:cNvSpPr/>
              <p:nvPr/>
            </p:nvSpPr>
            <p:spPr>
              <a:xfrm>
                <a:off x="2584901" y="3994720"/>
                <a:ext cx="1661019" cy="1661019"/>
              </a:xfrm>
              <a:prstGeom prst="ellipse">
                <a:avLst/>
              </a:prstGeom>
              <a:pattFill prst="trellis">
                <a:fgClr>
                  <a:srgbClr val="015B4E"/>
                </a:fgClr>
                <a:bgClr>
                  <a:srgbClr val="00B05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xmlns="" id="{287791EB-33B8-46D5-A539-EFAD3349C30A}"/>
                  </a:ext>
                </a:extLst>
              </p:cNvPr>
              <p:cNvSpPr/>
              <p:nvPr/>
            </p:nvSpPr>
            <p:spPr>
              <a:xfrm>
                <a:off x="2725084" y="4134903"/>
                <a:ext cx="1380653" cy="1380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</p:grpSp>
        <p:sp>
          <p:nvSpPr>
            <p:cNvPr id="73" name="현 72">
              <a:extLst>
                <a:ext uri="{FF2B5EF4-FFF2-40B4-BE49-F238E27FC236}">
                  <a16:creationId xmlns:a16="http://schemas.microsoft.com/office/drawing/2014/main" xmlns="" id="{067DC630-335B-4EBE-90BB-BA4B2F53FD07}"/>
                </a:ext>
              </a:extLst>
            </p:cNvPr>
            <p:cNvSpPr/>
            <p:nvPr/>
          </p:nvSpPr>
          <p:spPr>
            <a:xfrm rot="6791286">
              <a:off x="1398219" y="1188949"/>
              <a:ext cx="1357129" cy="1357130"/>
            </a:xfrm>
            <a:prstGeom prst="chord">
              <a:avLst>
                <a:gd name="adj1" fmla="val 3631400"/>
                <a:gd name="adj2" fmla="val 15219528"/>
              </a:avLst>
            </a:prstGeom>
            <a:pattFill prst="dotDmnd">
              <a:fgClr>
                <a:srgbClr val="01806F"/>
              </a:fgClr>
              <a:bgClr>
                <a:srgbClr val="92D05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xmlns="" id="{26F2B980-3950-443B-8A7B-C168C8E56B86}"/>
                </a:ext>
              </a:extLst>
            </p:cNvPr>
            <p:cNvSpPr/>
            <p:nvPr/>
          </p:nvSpPr>
          <p:spPr>
            <a:xfrm>
              <a:off x="1446375" y="1446343"/>
              <a:ext cx="1274709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ko-KR" altLang="en-US" sz="2400" b="1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진로체험</a:t>
              </a:r>
              <a:endParaRPr lang="ko-KR" altLang="en-US" sz="24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  <p:sp>
          <p:nvSpPr>
            <p:cNvPr id="77" name="TextBox 20">
              <a:extLst>
                <a:ext uri="{FF2B5EF4-FFF2-40B4-BE49-F238E27FC236}">
                  <a16:creationId xmlns:a16="http://schemas.microsoft.com/office/drawing/2014/main" xmlns="" id="{8598F974-8A74-4AB5-A507-15BD15BBD67B}"/>
                </a:ext>
              </a:extLst>
            </p:cNvPr>
            <p:cNvSpPr txBox="1"/>
            <p:nvPr/>
          </p:nvSpPr>
          <p:spPr>
            <a:xfrm>
              <a:off x="1585114" y="197993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90000"/>
                </a:lnSpc>
              </a:pPr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바리스타</a:t>
              </a:r>
              <a:endParaRPr lang="en-US" altLang="ko-KR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9EC518B-E18A-4D9D-9730-578D8B958D76}"/>
              </a:ext>
            </a:extLst>
          </p:cNvPr>
          <p:cNvGrpSpPr/>
          <p:nvPr/>
        </p:nvGrpSpPr>
        <p:grpSpPr>
          <a:xfrm>
            <a:off x="1720703" y="3370032"/>
            <a:ext cx="1680969" cy="1680968"/>
            <a:chOff x="223137" y="2461142"/>
            <a:chExt cx="1680969" cy="1680968"/>
          </a:xfrm>
        </p:grpSpPr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xmlns="" id="{A1D38C0F-6885-422F-AA10-A7C227D31180}"/>
                </a:ext>
              </a:extLst>
            </p:cNvPr>
            <p:cNvGrpSpPr/>
            <p:nvPr/>
          </p:nvGrpSpPr>
          <p:grpSpPr>
            <a:xfrm>
              <a:off x="223137" y="2461142"/>
              <a:ext cx="1680969" cy="1680968"/>
              <a:chOff x="1391852" y="578830"/>
              <a:chExt cx="1661019" cy="1661019"/>
            </a:xfrm>
          </p:grpSpPr>
          <p:grpSp>
            <p:nvGrpSpPr>
              <p:cNvPr id="125" name="그룹 124">
                <a:extLst>
                  <a:ext uri="{FF2B5EF4-FFF2-40B4-BE49-F238E27FC236}">
                    <a16:creationId xmlns:a16="http://schemas.microsoft.com/office/drawing/2014/main" xmlns="" id="{392372DD-39FC-47E9-ADDE-C147FB0D8C02}"/>
                  </a:ext>
                </a:extLst>
              </p:cNvPr>
              <p:cNvGrpSpPr/>
              <p:nvPr/>
            </p:nvGrpSpPr>
            <p:grpSpPr>
              <a:xfrm>
                <a:off x="1391852" y="578830"/>
                <a:ext cx="1661019" cy="1661019"/>
                <a:chOff x="2584901" y="3994720"/>
                <a:chExt cx="1661019" cy="166101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7" name="타원 126">
                  <a:extLst>
                    <a:ext uri="{FF2B5EF4-FFF2-40B4-BE49-F238E27FC236}">
                      <a16:creationId xmlns:a16="http://schemas.microsoft.com/office/drawing/2014/main" xmlns="" id="{B8B63C1A-FA0F-440D-97FE-70C5D8B6BA39}"/>
                    </a:ext>
                  </a:extLst>
                </p:cNvPr>
                <p:cNvSpPr/>
                <p:nvPr/>
              </p:nvSpPr>
              <p:spPr>
                <a:xfrm>
                  <a:off x="2584901" y="3994720"/>
                  <a:ext cx="1661019" cy="1661019"/>
                </a:xfrm>
                <a:prstGeom prst="ellipse">
                  <a:avLst/>
                </a:prstGeom>
                <a:pattFill prst="trellis">
                  <a:fgClr>
                    <a:srgbClr val="015B4E"/>
                  </a:fgClr>
                  <a:bgClr>
                    <a:srgbClr val="00B050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뫼비우스 Bold" panose="02000500000000000000" pitchFamily="2" charset="-127"/>
                    <a:ea typeface="뫼비우스 Bold" panose="02000500000000000000" pitchFamily="2" charset="-127"/>
                  </a:endParaRPr>
                </a:p>
              </p:txBody>
            </p:sp>
            <p:sp>
              <p:nvSpPr>
                <p:cNvPr id="128" name="타원 127">
                  <a:extLst>
                    <a:ext uri="{FF2B5EF4-FFF2-40B4-BE49-F238E27FC236}">
                      <a16:creationId xmlns:a16="http://schemas.microsoft.com/office/drawing/2014/main" xmlns="" id="{AB655333-5AC3-493A-91EB-373D86CAE7AF}"/>
                    </a:ext>
                  </a:extLst>
                </p:cNvPr>
                <p:cNvSpPr/>
                <p:nvPr/>
              </p:nvSpPr>
              <p:spPr>
                <a:xfrm>
                  <a:off x="2725084" y="4134903"/>
                  <a:ext cx="1380653" cy="13806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뫼비우스 Bold" panose="02000500000000000000" pitchFamily="2" charset="-127"/>
                    <a:ea typeface="뫼비우스 Bold" panose="02000500000000000000" pitchFamily="2" charset="-127"/>
                  </a:endParaRPr>
                </a:p>
              </p:txBody>
            </p:sp>
          </p:grpSp>
          <p:sp>
            <p:nvSpPr>
              <p:cNvPr id="126" name="현 125">
                <a:extLst>
                  <a:ext uri="{FF2B5EF4-FFF2-40B4-BE49-F238E27FC236}">
                    <a16:creationId xmlns:a16="http://schemas.microsoft.com/office/drawing/2014/main" xmlns="" id="{683EFB79-99B0-4E0A-B443-6008209DBC19}"/>
                  </a:ext>
                </a:extLst>
              </p:cNvPr>
              <p:cNvSpPr/>
              <p:nvPr/>
            </p:nvSpPr>
            <p:spPr>
              <a:xfrm rot="6791286">
                <a:off x="1551849" y="738827"/>
                <a:ext cx="1341023" cy="1341023"/>
              </a:xfrm>
              <a:prstGeom prst="chord">
                <a:avLst>
                  <a:gd name="adj1" fmla="val 3631400"/>
                  <a:gd name="adj2" fmla="val 15219528"/>
                </a:avLst>
              </a:prstGeom>
              <a:pattFill prst="dotDmnd">
                <a:fgClr>
                  <a:srgbClr val="01806F"/>
                </a:fgClr>
                <a:bgClr>
                  <a:srgbClr val="92D05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</p:grp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xmlns="" id="{D374433F-2AC0-4513-8BA9-A65AB96D1B45}"/>
                </a:ext>
              </a:extLst>
            </p:cNvPr>
            <p:cNvSpPr/>
            <p:nvPr/>
          </p:nvSpPr>
          <p:spPr>
            <a:xfrm>
              <a:off x="408773" y="2862848"/>
              <a:ext cx="1274709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ko-KR" altLang="en-US" sz="2400" b="1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진로체험</a:t>
              </a:r>
              <a:endParaRPr lang="ko-KR" altLang="en-US" sz="24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  <p:sp>
          <p:nvSpPr>
            <p:cNvPr id="84" name="TextBox 20">
              <a:extLst>
                <a:ext uri="{FF2B5EF4-FFF2-40B4-BE49-F238E27FC236}">
                  <a16:creationId xmlns:a16="http://schemas.microsoft.com/office/drawing/2014/main" xmlns="" id="{CCC29640-9B5F-43F1-A112-41DFB0B7AAAE}"/>
                </a:ext>
              </a:extLst>
            </p:cNvPr>
            <p:cNvSpPr txBox="1"/>
            <p:nvPr/>
          </p:nvSpPr>
          <p:spPr>
            <a:xfrm>
              <a:off x="571953" y="3414048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90000"/>
                </a:lnSpc>
              </a:pPr>
              <a:r>
                <a:rPr lang="ko-KR" altLang="en-US" sz="2000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사무업무</a:t>
              </a:r>
              <a:endParaRPr lang="en-US" altLang="ko-KR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FCE27ACE-899C-4EE0-9994-7998D86C946E}"/>
              </a:ext>
            </a:extLst>
          </p:cNvPr>
          <p:cNvGrpSpPr/>
          <p:nvPr/>
        </p:nvGrpSpPr>
        <p:grpSpPr>
          <a:xfrm>
            <a:off x="6013128" y="1336938"/>
            <a:ext cx="1680968" cy="1680968"/>
            <a:chOff x="6207923" y="922040"/>
            <a:chExt cx="1680968" cy="1680968"/>
          </a:xfrm>
        </p:grpSpPr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xmlns="" id="{045099FB-CE79-4AAD-87AD-49A4724EC105}"/>
                </a:ext>
              </a:extLst>
            </p:cNvPr>
            <p:cNvGrpSpPr/>
            <p:nvPr/>
          </p:nvGrpSpPr>
          <p:grpSpPr>
            <a:xfrm>
              <a:off x="6207923" y="922040"/>
              <a:ext cx="1680968" cy="1680968"/>
              <a:chOff x="2584901" y="3994720"/>
              <a:chExt cx="1661019" cy="16610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타원 120">
                <a:extLst>
                  <a:ext uri="{FF2B5EF4-FFF2-40B4-BE49-F238E27FC236}">
                    <a16:creationId xmlns:a16="http://schemas.microsoft.com/office/drawing/2014/main" xmlns="" id="{C9DC95A4-14D0-4CF5-A2E5-FCC35C1BF4C5}"/>
                  </a:ext>
                </a:extLst>
              </p:cNvPr>
              <p:cNvSpPr/>
              <p:nvPr/>
            </p:nvSpPr>
            <p:spPr>
              <a:xfrm>
                <a:off x="2584901" y="3994720"/>
                <a:ext cx="1661019" cy="1661019"/>
              </a:xfrm>
              <a:prstGeom prst="ellipse">
                <a:avLst/>
              </a:prstGeom>
              <a:pattFill prst="trellis">
                <a:fgClr>
                  <a:srgbClr val="005392"/>
                </a:fgClr>
                <a:bgClr>
                  <a:srgbClr val="0070C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  <p:sp>
            <p:nvSpPr>
              <p:cNvPr id="122" name="타원 121">
                <a:extLst>
                  <a:ext uri="{FF2B5EF4-FFF2-40B4-BE49-F238E27FC236}">
                    <a16:creationId xmlns:a16="http://schemas.microsoft.com/office/drawing/2014/main" xmlns="" id="{DB54ADFC-ED05-4356-B87C-FD2A5BF53E59}"/>
                  </a:ext>
                </a:extLst>
              </p:cNvPr>
              <p:cNvSpPr/>
              <p:nvPr/>
            </p:nvSpPr>
            <p:spPr>
              <a:xfrm>
                <a:off x="2734814" y="4094868"/>
                <a:ext cx="1380653" cy="1380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</p:grpSp>
        <p:sp>
          <p:nvSpPr>
            <p:cNvPr id="90" name="현 89">
              <a:extLst>
                <a:ext uri="{FF2B5EF4-FFF2-40B4-BE49-F238E27FC236}">
                  <a16:creationId xmlns:a16="http://schemas.microsoft.com/office/drawing/2014/main" xmlns="" id="{8C7DED8E-6443-48DA-8A56-A442DAD5CF2B}"/>
                </a:ext>
              </a:extLst>
            </p:cNvPr>
            <p:cNvSpPr/>
            <p:nvPr/>
          </p:nvSpPr>
          <p:spPr>
            <a:xfrm rot="6791286">
              <a:off x="6357946" y="1134409"/>
              <a:ext cx="1357129" cy="1357129"/>
            </a:xfrm>
            <a:prstGeom prst="chord">
              <a:avLst>
                <a:gd name="adj1" fmla="val 3631400"/>
                <a:gd name="adj2" fmla="val 15219528"/>
              </a:avLst>
            </a:prstGeom>
            <a:pattFill prst="dotDmnd">
              <a:fgClr>
                <a:srgbClr val="01806F"/>
              </a:fgClr>
              <a:bgClr>
                <a:srgbClr val="00B0F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xmlns="" id="{04FB5A36-EA33-4DBB-A525-D681F40AD826}"/>
                </a:ext>
              </a:extLst>
            </p:cNvPr>
            <p:cNvSpPr/>
            <p:nvPr/>
          </p:nvSpPr>
          <p:spPr>
            <a:xfrm>
              <a:off x="6428136" y="1399767"/>
              <a:ext cx="1274708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ko-KR" altLang="en-US" sz="2400" b="1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맞춤상담</a:t>
              </a:r>
              <a:endParaRPr lang="ko-KR" altLang="en-US" sz="24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6653B743-57B8-40D8-9427-AD9CF1BB8D13}"/>
              </a:ext>
            </a:extLst>
          </p:cNvPr>
          <p:cNvGrpSpPr/>
          <p:nvPr/>
        </p:nvGrpSpPr>
        <p:grpSpPr>
          <a:xfrm>
            <a:off x="6002772" y="3287580"/>
            <a:ext cx="1680968" cy="1680968"/>
            <a:chOff x="6164593" y="3730487"/>
            <a:chExt cx="1680968" cy="1680968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xmlns="" id="{AE8DF22C-9D2A-436E-9E55-711FF04AEE00}"/>
                </a:ext>
              </a:extLst>
            </p:cNvPr>
            <p:cNvGrpSpPr/>
            <p:nvPr/>
          </p:nvGrpSpPr>
          <p:grpSpPr>
            <a:xfrm>
              <a:off x="6164593" y="3730487"/>
              <a:ext cx="1680968" cy="1680968"/>
              <a:chOff x="2584901" y="3994720"/>
              <a:chExt cx="1661019" cy="16610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9" name="타원 118">
                <a:extLst>
                  <a:ext uri="{FF2B5EF4-FFF2-40B4-BE49-F238E27FC236}">
                    <a16:creationId xmlns:a16="http://schemas.microsoft.com/office/drawing/2014/main" xmlns="" id="{785E0AAD-0E1A-46DC-80BE-F6F1275176EB}"/>
                  </a:ext>
                </a:extLst>
              </p:cNvPr>
              <p:cNvSpPr/>
              <p:nvPr/>
            </p:nvSpPr>
            <p:spPr>
              <a:xfrm>
                <a:off x="2584901" y="3994720"/>
                <a:ext cx="1661019" cy="1661019"/>
              </a:xfrm>
              <a:prstGeom prst="ellipse">
                <a:avLst/>
              </a:prstGeom>
              <a:pattFill prst="trellis">
                <a:fgClr>
                  <a:srgbClr val="005392"/>
                </a:fgClr>
                <a:bgClr>
                  <a:srgbClr val="0070C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  <p:sp>
            <p:nvSpPr>
              <p:cNvPr id="120" name="타원 119">
                <a:extLst>
                  <a:ext uri="{FF2B5EF4-FFF2-40B4-BE49-F238E27FC236}">
                    <a16:creationId xmlns:a16="http://schemas.microsoft.com/office/drawing/2014/main" xmlns="" id="{BC3A5EAE-12EE-42B4-AB3B-E12EE9C6CBEE}"/>
                  </a:ext>
                </a:extLst>
              </p:cNvPr>
              <p:cNvSpPr/>
              <p:nvPr/>
            </p:nvSpPr>
            <p:spPr>
              <a:xfrm>
                <a:off x="2725084" y="4134903"/>
                <a:ext cx="1380653" cy="1380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</p:grpSp>
        <p:sp>
          <p:nvSpPr>
            <p:cNvPr id="96" name="현 95">
              <a:extLst>
                <a:ext uri="{FF2B5EF4-FFF2-40B4-BE49-F238E27FC236}">
                  <a16:creationId xmlns:a16="http://schemas.microsoft.com/office/drawing/2014/main" xmlns="" id="{8B04FB27-5F6E-4A7D-92B9-EBE6DDB96CB0}"/>
                </a:ext>
              </a:extLst>
            </p:cNvPr>
            <p:cNvSpPr/>
            <p:nvPr/>
          </p:nvSpPr>
          <p:spPr>
            <a:xfrm rot="6791286">
              <a:off x="6324973" y="3925239"/>
              <a:ext cx="1357129" cy="1357129"/>
            </a:xfrm>
            <a:prstGeom prst="chord">
              <a:avLst>
                <a:gd name="adj1" fmla="val 2210707"/>
                <a:gd name="adj2" fmla="val 17289616"/>
              </a:avLst>
            </a:prstGeom>
            <a:pattFill prst="dotDmnd">
              <a:fgClr>
                <a:srgbClr val="01806F"/>
              </a:fgClr>
              <a:bgClr>
                <a:srgbClr val="00B0F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xmlns="" id="{C3B6DF10-9275-4806-B754-A030A2A82731}"/>
                </a:ext>
              </a:extLst>
            </p:cNvPr>
            <p:cNvSpPr/>
            <p:nvPr/>
          </p:nvSpPr>
          <p:spPr>
            <a:xfrm>
              <a:off x="6288460" y="4048880"/>
              <a:ext cx="1364477" cy="812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ko-KR" altLang="en-US" sz="2600" b="1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학교</a:t>
              </a:r>
              <a:endParaRPr lang="en-US" altLang="ko-KR" sz="2600" b="1" dirty="0" smtClean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  <a:p>
              <a:pPr lvl="0" algn="ctr">
                <a:lnSpc>
                  <a:spcPct val="90000"/>
                </a:lnSpc>
              </a:pPr>
              <a:r>
                <a:rPr lang="ko-KR" altLang="en-US" sz="2600" b="1" dirty="0" smtClean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시설견</a:t>
              </a:r>
              <a:r>
                <a:rPr lang="ko-KR" altLang="en-US" sz="2600" b="1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학</a:t>
              </a:r>
              <a:endParaRPr lang="ko-KR" altLang="en-US" sz="1600" b="1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981F4178-BE29-47D7-8B82-8EEA9AD7D090}"/>
              </a:ext>
            </a:extLst>
          </p:cNvPr>
          <p:cNvGrpSpPr/>
          <p:nvPr/>
        </p:nvGrpSpPr>
        <p:grpSpPr>
          <a:xfrm>
            <a:off x="2741920" y="4695686"/>
            <a:ext cx="3037490" cy="1511872"/>
            <a:chOff x="2975638" y="4955750"/>
            <a:chExt cx="3037490" cy="1511872"/>
          </a:xfrm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xmlns="" id="{467C3741-6D2C-4395-A086-644F1BF83FA7}"/>
                </a:ext>
              </a:extLst>
            </p:cNvPr>
            <p:cNvGrpSpPr/>
            <p:nvPr/>
          </p:nvGrpSpPr>
          <p:grpSpPr>
            <a:xfrm>
              <a:off x="2975638" y="4955750"/>
              <a:ext cx="1511872" cy="1511872"/>
              <a:chOff x="2584901" y="3994720"/>
              <a:chExt cx="1661019" cy="16610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타원 114">
                <a:extLst>
                  <a:ext uri="{FF2B5EF4-FFF2-40B4-BE49-F238E27FC236}">
                    <a16:creationId xmlns:a16="http://schemas.microsoft.com/office/drawing/2014/main" xmlns="" id="{11D4B24E-B5F0-4533-B95E-65E1FE5F4768}"/>
                  </a:ext>
                </a:extLst>
              </p:cNvPr>
              <p:cNvSpPr/>
              <p:nvPr/>
            </p:nvSpPr>
            <p:spPr>
              <a:xfrm>
                <a:off x="2584901" y="3994720"/>
                <a:ext cx="1661019" cy="1661019"/>
              </a:xfrm>
              <a:prstGeom prst="ellipse">
                <a:avLst/>
              </a:prstGeom>
              <a:pattFill prst="trellis">
                <a:fgClr>
                  <a:srgbClr val="CC5106"/>
                </a:fgClr>
                <a:bgClr>
                  <a:srgbClr val="FFA30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xmlns="" id="{EF431600-D670-4058-A7E1-1196A67B018E}"/>
                  </a:ext>
                </a:extLst>
              </p:cNvPr>
              <p:cNvSpPr/>
              <p:nvPr/>
            </p:nvSpPr>
            <p:spPr>
              <a:xfrm>
                <a:off x="2725084" y="4134903"/>
                <a:ext cx="1380653" cy="13806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</p:grpSp>
        <p:sp>
          <p:nvSpPr>
            <p:cNvPr id="105" name="현 104">
              <a:extLst>
                <a:ext uri="{FF2B5EF4-FFF2-40B4-BE49-F238E27FC236}">
                  <a16:creationId xmlns:a16="http://schemas.microsoft.com/office/drawing/2014/main" xmlns="" id="{0D428BFD-71AE-47E3-930E-FFBA89C91EF1}"/>
                </a:ext>
              </a:extLst>
            </p:cNvPr>
            <p:cNvSpPr/>
            <p:nvPr/>
          </p:nvSpPr>
          <p:spPr>
            <a:xfrm rot="6791286">
              <a:off x="3119455" y="5095864"/>
              <a:ext cx="1222531" cy="1222532"/>
            </a:xfrm>
            <a:prstGeom prst="chord">
              <a:avLst>
                <a:gd name="adj1" fmla="val 3631400"/>
                <a:gd name="adj2" fmla="val 15219528"/>
              </a:avLst>
            </a:prstGeom>
            <a:pattFill prst="dotDmnd">
              <a:fgClr>
                <a:srgbClr val="01806F"/>
              </a:fgClr>
              <a:bgClr>
                <a:srgbClr val="DDD51B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  <p:sp>
          <p:nvSpPr>
            <p:cNvPr id="108" name="TextBox 20">
              <a:extLst>
                <a:ext uri="{FF2B5EF4-FFF2-40B4-BE49-F238E27FC236}">
                  <a16:creationId xmlns:a16="http://schemas.microsoft.com/office/drawing/2014/main" xmlns="" id="{5B5BB6BE-585A-4D49-8546-BB765B03A218}"/>
                </a:ext>
              </a:extLst>
            </p:cNvPr>
            <p:cNvSpPr txBox="1"/>
            <p:nvPr/>
          </p:nvSpPr>
          <p:spPr>
            <a:xfrm>
              <a:off x="4969251" y="5374140"/>
              <a:ext cx="1043877" cy="371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90000"/>
                </a:lnSpc>
              </a:pPr>
              <a:r>
                <a:rPr lang="ko-KR" altLang="en-US" sz="2000" b="1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rPr>
                <a:t>전임교원</a:t>
              </a:r>
              <a:endParaRPr lang="en-US" altLang="ko-KR" sz="20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sp>
        <p:nvSpPr>
          <p:cNvPr id="111" name="타원 110">
            <a:extLst>
              <a:ext uri="{FF2B5EF4-FFF2-40B4-BE49-F238E27FC236}">
                <a16:creationId xmlns:a16="http://schemas.microsoft.com/office/drawing/2014/main" xmlns="" id="{531A206E-BDB8-44D8-B1D2-AD7A1A9A7147}"/>
              </a:ext>
            </a:extLst>
          </p:cNvPr>
          <p:cNvSpPr/>
          <p:nvPr/>
        </p:nvSpPr>
        <p:spPr>
          <a:xfrm>
            <a:off x="3222584" y="1874692"/>
            <a:ext cx="2790544" cy="2790543"/>
          </a:xfrm>
          <a:prstGeom prst="ellipse">
            <a:avLst/>
          </a:prstGeom>
          <a:solidFill>
            <a:srgbClr val="0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pic>
        <p:nvPicPr>
          <p:cNvPr id="132" name="그림 131">
            <a:extLst>
              <a:ext uri="{FF2B5EF4-FFF2-40B4-BE49-F238E27FC236}">
                <a16:creationId xmlns:a16="http://schemas.microsoft.com/office/drawing/2014/main" xmlns="" id="{79F1530C-6A1F-441E-9940-48B384CCA7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887">
            <a:off x="4105384" y="1156158"/>
            <a:ext cx="1199708" cy="873785"/>
          </a:xfrm>
          <a:prstGeom prst="rect">
            <a:avLst/>
          </a:prstGeom>
        </p:spPr>
      </p:pic>
      <p:sp>
        <p:nvSpPr>
          <p:cNvPr id="133" name="object 6">
            <a:extLst>
              <a:ext uri="{FF2B5EF4-FFF2-40B4-BE49-F238E27FC236}">
                <a16:creationId xmlns:a16="http://schemas.microsoft.com/office/drawing/2014/main" xmlns="" id="{DC8222CE-988E-4B22-BB40-714044F9E22D}"/>
              </a:ext>
            </a:extLst>
          </p:cNvPr>
          <p:cNvSpPr txBox="1"/>
          <p:nvPr/>
        </p:nvSpPr>
        <p:spPr>
          <a:xfrm>
            <a:off x="527300" y="334822"/>
            <a:ext cx="14539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dirty="0">
                <a:solidFill>
                  <a:srgbClr val="3E3A39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Noto Sans CJK JP Regular"/>
              </a:rPr>
              <a:t>사랑 빛 자유의 전당</a:t>
            </a:r>
            <a:endParaRPr lang="ko-KR" altLang="en-US" sz="12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Noto Sans CJK JP Regular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618445" y="190429"/>
            <a:ext cx="6230155" cy="975309"/>
          </a:xfrm>
          <a:prstGeom prst="rect">
            <a:avLst/>
          </a:prstGeom>
          <a:solidFill>
            <a:srgbClr val="FFFFCC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81443536" descr="EMB00003d3830c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0" y="228600"/>
            <a:ext cx="1539103" cy="5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60692" y="186838"/>
            <a:ext cx="6499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2022</a:t>
            </a:r>
            <a:r>
              <a:rPr lang="ko-KR" altLang="en-US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학년도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대구대학교 </a:t>
            </a:r>
            <a:endParaRPr lang="en-US" altLang="ko-KR" sz="28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K-PACE</a:t>
            </a:r>
            <a:r>
              <a:rPr lang="ko-KR" altLang="en-US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센터 </a:t>
            </a:r>
            <a:r>
              <a:rPr lang="ko-KR" altLang="en-US" sz="28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입학설명회</a:t>
            </a:r>
            <a:r>
              <a:rPr lang="ko-KR" altLang="en-US" sz="28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안내</a:t>
            </a:r>
            <a:endParaRPr lang="ko-KR" altLang="en-US" sz="2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284356" y="1974448"/>
            <a:ext cx="2667000" cy="259103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257683" y="2488424"/>
            <a:ext cx="2848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대구대학교 </a:t>
            </a:r>
            <a:endParaRPr lang="en-US" altLang="ko-KR" sz="4000" dirty="0" smtClean="0"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algn="ctr"/>
            <a:r>
              <a:rPr lang="en-US" altLang="ko-KR" sz="4000" dirty="0" smtClean="0">
                <a:latin typeface="HY수평선B" panose="02030600000101010101" pitchFamily="18" charset="-127"/>
                <a:ea typeface="HY수평선B" panose="02030600000101010101" pitchFamily="18" charset="-127"/>
              </a:rPr>
              <a:t>K-PACE</a:t>
            </a:r>
            <a:endParaRPr lang="en-US" altLang="ko-KR" sz="4000" dirty="0"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algn="ctr"/>
            <a:r>
              <a:rPr lang="ko-KR" altLang="en-US" sz="4000" dirty="0" smtClean="0">
                <a:solidFill>
                  <a:srgbClr val="FF0066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오시</a:t>
            </a:r>
            <a:r>
              <a:rPr lang="ko-KR" altLang="en-US" sz="4000" dirty="0">
                <a:solidFill>
                  <a:srgbClr val="FF0066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면</a:t>
            </a:r>
            <a:r>
              <a:rPr lang="ko-KR" altLang="en-US" sz="4000" dirty="0" smtClean="0">
                <a:solidFill>
                  <a:srgbClr val="FF0000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endParaRPr lang="en-US" altLang="ko-KR" sz="4000" dirty="0" smtClean="0">
              <a:solidFill>
                <a:srgbClr val="FF0000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E0B55DA5-74FA-404D-9665-59EEAC6D5115}"/>
              </a:ext>
            </a:extLst>
          </p:cNvPr>
          <p:cNvGrpSpPr/>
          <p:nvPr/>
        </p:nvGrpSpPr>
        <p:grpSpPr>
          <a:xfrm>
            <a:off x="4773423" y="4621028"/>
            <a:ext cx="1511872" cy="1511872"/>
            <a:chOff x="4721468" y="4777335"/>
            <a:chExt cx="1511872" cy="1511872"/>
          </a:xfrm>
        </p:grpSpPr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xmlns="" id="{4F82E3BD-DFC7-4E65-91D8-85AE0B6FA529}"/>
                </a:ext>
              </a:extLst>
            </p:cNvPr>
            <p:cNvGrpSpPr/>
            <p:nvPr/>
          </p:nvGrpSpPr>
          <p:grpSpPr>
            <a:xfrm>
              <a:off x="4721468" y="4777335"/>
              <a:ext cx="1511872" cy="1511872"/>
              <a:chOff x="2561946" y="3798705"/>
              <a:chExt cx="1661019" cy="16610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타원 112">
                <a:extLst>
                  <a:ext uri="{FF2B5EF4-FFF2-40B4-BE49-F238E27FC236}">
                    <a16:creationId xmlns:a16="http://schemas.microsoft.com/office/drawing/2014/main" xmlns="" id="{F6A47AC3-910F-4CB3-8834-DA3B56D8DE4C}"/>
                  </a:ext>
                </a:extLst>
              </p:cNvPr>
              <p:cNvSpPr/>
              <p:nvPr/>
            </p:nvSpPr>
            <p:spPr>
              <a:xfrm>
                <a:off x="2561946" y="3798705"/>
                <a:ext cx="1661019" cy="1661019"/>
              </a:xfrm>
              <a:prstGeom prst="ellipse">
                <a:avLst/>
              </a:prstGeom>
              <a:pattFill prst="trellis">
                <a:fgClr>
                  <a:srgbClr val="CC5106"/>
                </a:fgClr>
                <a:bgClr>
                  <a:srgbClr val="FFA30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  <p:sp>
            <p:nvSpPr>
              <p:cNvPr id="114" name="타원 113">
                <a:extLst>
                  <a:ext uri="{FF2B5EF4-FFF2-40B4-BE49-F238E27FC236}">
                    <a16:creationId xmlns:a16="http://schemas.microsoft.com/office/drawing/2014/main" xmlns="" id="{A64CCE05-866F-4830-9A01-AC7EF1CCD92D}"/>
                  </a:ext>
                </a:extLst>
              </p:cNvPr>
              <p:cNvSpPr/>
              <p:nvPr/>
            </p:nvSpPr>
            <p:spPr>
              <a:xfrm>
                <a:off x="2725085" y="4134903"/>
                <a:ext cx="1356242" cy="1197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뫼비우스 Bold" panose="02000500000000000000" pitchFamily="2" charset="-127"/>
                  <a:ea typeface="뫼비우스 Bold" panose="02000500000000000000" pitchFamily="2" charset="-127"/>
                </a:endParaRPr>
              </a:p>
            </p:txBody>
          </p:sp>
        </p:grpSp>
        <p:sp>
          <p:nvSpPr>
            <p:cNvPr id="106" name="현 105">
              <a:extLst>
                <a:ext uri="{FF2B5EF4-FFF2-40B4-BE49-F238E27FC236}">
                  <a16:creationId xmlns:a16="http://schemas.microsoft.com/office/drawing/2014/main" xmlns="" id="{97FDB7B9-594C-490D-AEC2-57DD680A1E96}"/>
                </a:ext>
              </a:extLst>
            </p:cNvPr>
            <p:cNvSpPr/>
            <p:nvPr/>
          </p:nvSpPr>
          <p:spPr>
            <a:xfrm rot="6532297">
              <a:off x="4865794" y="4891473"/>
              <a:ext cx="1222531" cy="1323256"/>
            </a:xfrm>
            <a:prstGeom prst="chord">
              <a:avLst>
                <a:gd name="adj1" fmla="val 3596961"/>
                <a:gd name="adj2" fmla="val 15705152"/>
              </a:avLst>
            </a:prstGeom>
            <a:pattFill prst="dotDmnd">
              <a:fgClr>
                <a:srgbClr val="01806F"/>
              </a:fgClr>
              <a:bgClr>
                <a:srgbClr val="DDD51B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뫼비우스 Bold" panose="02000500000000000000" pitchFamily="2" charset="-127"/>
                <a:ea typeface="뫼비우스 Bold" panose="02000500000000000000" pitchFamily="2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49418" y="4847493"/>
            <a:ext cx="1198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002060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주말프로그램 참여</a:t>
            </a:r>
            <a:endParaRPr lang="ko-KR" altLang="en-US" sz="2000" dirty="0">
              <a:solidFill>
                <a:srgbClr val="002060"/>
              </a:solidFill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9516" y="5045202"/>
            <a:ext cx="146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동물교감</a:t>
            </a:r>
            <a:endParaRPr lang="ko-KR" altLang="en-US" sz="2400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22731" y="5555379"/>
            <a:ext cx="84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강아지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/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고양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09012" y="5536396"/>
            <a:ext cx="1316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동아리활동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352790" y="2315268"/>
            <a:ext cx="103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고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3,</a:t>
            </a:r>
          </a:p>
          <a:p>
            <a:pPr algn="ctr"/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학부모 등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64121" y="2420902"/>
            <a:ext cx="1419620" cy="2680547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4121" y="2646891"/>
            <a:ext cx="14196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방문일정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pPr algn="ctr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2021. 6.1(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)~</a:t>
            </a:r>
          </a:p>
          <a:p>
            <a:pPr algn="ctr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8. 27(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금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algn="ctr"/>
            <a:endParaRPr lang="en-US" altLang="ko-KR" sz="2000" b="1" dirty="0" smtClean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pPr algn="ctr"/>
            <a:r>
              <a:rPr lang="en-US" altLang="ko-KR" sz="1400" b="1" dirty="0" smtClean="0">
                <a:solidFill>
                  <a:srgbClr val="FF0066"/>
                </a:solidFill>
                <a:latin typeface="뫼비우스 Bold" panose="02000500000000000000" pitchFamily="2" charset="-127"/>
                <a:ea typeface="뫼비우스 Bold" panose="02000500000000000000" pitchFamily="2" charset="-127"/>
              </a:rPr>
              <a:t>*</a:t>
            </a:r>
            <a:r>
              <a:rPr lang="en-US" altLang="ko-KR" sz="1400" b="1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 </a:t>
            </a:r>
            <a:r>
              <a:rPr lang="ko-KR" altLang="en-US" sz="1400" b="1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방문상담 </a:t>
            </a:r>
            <a:r>
              <a:rPr lang="en-US" altLang="ko-KR" sz="1400" b="1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 </a:t>
            </a:r>
            <a:r>
              <a:rPr lang="ko-KR" altLang="en-US" sz="1400" b="1" dirty="0" smtClean="0">
                <a:latin typeface="뫼비우스 Bold" panose="02000500000000000000" pitchFamily="2" charset="-127"/>
                <a:ea typeface="뫼비우스 Bold" panose="02000500000000000000" pitchFamily="2" charset="-127"/>
              </a:rPr>
              <a:t>예약</a:t>
            </a:r>
            <a:endParaRPr lang="en-US" altLang="ko-KR" sz="1400" b="1" dirty="0">
              <a:latin typeface="뫼비우스 Bold" panose="02000500000000000000" pitchFamily="2" charset="-127"/>
              <a:ea typeface="뫼비우스 Bold" panose="02000500000000000000" pitchFamily="2" charset="-127"/>
            </a:endParaRPr>
          </a:p>
          <a:p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053)850-4611</a:t>
            </a:r>
          </a:p>
          <a:p>
            <a:pPr algn="ctr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김영숙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3045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10104 0.0169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FD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10153</TotalTime>
  <Words>54</Words>
  <Application>Microsoft Office PowerPoint</Application>
  <PresentationFormat>화면 슬라이드 쇼(4:3)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굴림</vt:lpstr>
      <vt:lpstr>Arial</vt:lpstr>
      <vt:lpstr>나눔고딕 ExtraBold</vt:lpstr>
      <vt:lpstr>Noto Sans CJK JP Regular</vt:lpstr>
      <vt:lpstr>Calibri</vt:lpstr>
      <vt:lpstr>뫼비우스 Bold</vt:lpstr>
      <vt:lpstr>맑은 고딕</vt:lpstr>
      <vt:lpstr>HY견고딕</vt:lpstr>
      <vt:lpstr>HY수평선B</vt:lpstr>
      <vt:lpstr>Office Theme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user</cp:lastModifiedBy>
  <cp:revision>616</cp:revision>
  <cp:lastPrinted>2018-05-14T00:03:19Z</cp:lastPrinted>
  <dcterms:created xsi:type="dcterms:W3CDTF">2018-05-08T08:09:00Z</dcterms:created>
  <dcterms:modified xsi:type="dcterms:W3CDTF">2021-05-18T11:22:29Z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2018-05-08T00:00:00Z</vt:filetime>
  </property>
  <property fmtid="{D5CDD505-2E9C-101B-9397-08002B2CF9AE}" pid="3" name="Creator">
    <vt:lpwstr>Adobe InDesign CS3 (5.0)</vt:lpwstr>
  </property>
  <property fmtid="{D5CDD505-2E9C-101B-9397-08002B2CF9AE}" pid="4" name="LastSaved">
    <vt:filetime>2018-05-08T00:00:00Z</vt:filetime>
  </property>
</Properties>
</file>