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600" y="77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44919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451098" y="50415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44777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50465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504655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50324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96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71553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82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3463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463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3322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71553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국문학</a:t>
            </a:r>
            <a:r>
              <a:rPr lang="ko-KR" altLang="en-US" sz="1100" dirty="0"/>
              <a:t>사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568230" y="417656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국어사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63463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정서법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571553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구비문학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634635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고전문학실전연습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56823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학교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763322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문학사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571553" y="350728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문법론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568230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63463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50465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50324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국어음성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음운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50465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소설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50324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시가론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504655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현대문학작가론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451098" y="219794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451098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451098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25046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자료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65" name="직사각형 64"/>
          <p:cNvSpPr/>
          <p:nvPr/>
        </p:nvSpPr>
        <p:spPr>
          <a:xfrm>
            <a:off x="4571553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과정 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평가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568230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산문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68" name="직사각형 67"/>
          <p:cNvSpPr/>
          <p:nvPr/>
        </p:nvSpPr>
        <p:spPr>
          <a:xfrm>
            <a:off x="763322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고전시가교육론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571553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현대산문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5568230" y="5112668"/>
            <a:ext cx="792088" cy="576064"/>
          </a:xfrm>
          <a:prstGeom prst="rect">
            <a:avLst/>
          </a:prstGeom>
          <a:ln w="38100" cmpd="sng">
            <a:gradFill>
              <a:gsLst>
                <a:gs pos="0">
                  <a:srgbClr val="00B050"/>
                </a:gs>
                <a:gs pos="100000">
                  <a:srgbClr val="FF8200">
                    <a:lumMod val="100000"/>
                  </a:srgbClr>
                </a:gs>
              </a:gsLst>
              <a:lin ang="10800000" scaled="0"/>
            </a:gra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634635" y="5112668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50324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504655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현대시론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0" y="813700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1710407" y="8281020"/>
            <a:ext cx="1695425" cy="28803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균</a:t>
            </a:r>
            <a:r>
              <a:rPr lang="ko-KR" altLang="en-US" sz="1100" dirty="0"/>
              <a:t>형</a:t>
            </a:r>
            <a:r>
              <a:rPr lang="ko-KR" altLang="en-US" sz="1100" dirty="0" smtClean="0"/>
              <a:t>교양</a:t>
            </a:r>
            <a:endParaRPr lang="en-US" altLang="ko-KR" sz="1100" dirty="0" smtClean="0"/>
          </a:p>
        </p:txBody>
      </p:sp>
      <p:sp>
        <p:nvSpPr>
          <p:cNvPr id="173" name="직사각형 172"/>
          <p:cNvSpPr/>
          <p:nvPr/>
        </p:nvSpPr>
        <p:spPr>
          <a:xfrm>
            <a:off x="4950767" y="8281020"/>
            <a:ext cx="1982504" cy="28803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교과교육학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7633220" y="3507284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논술연습</a:t>
            </a:r>
            <a:endParaRPr lang="en-US" altLang="ko-KR" sz="11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763322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의사소통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451098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503240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1447775" y="350728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</a:t>
            </a:r>
            <a:r>
              <a:rPr lang="ko-KR" altLang="en-US" sz="1100" dirty="0"/>
              <a:t>해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2504655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사고와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 中 </a:t>
            </a:r>
            <a:r>
              <a:rPr lang="ko-KR" altLang="en-US" sz="1100" dirty="0" err="1" smtClean="0"/>
              <a:t>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1447775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국문학개론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350324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소설론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144777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250465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외국어 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中택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1447775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인성 中 </a:t>
            </a:r>
            <a:r>
              <a:rPr lang="ko-KR" altLang="en-US" sz="1100" dirty="0" err="1" smtClean="0"/>
              <a:t>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61156" y="6120780"/>
            <a:ext cx="243644" cy="181461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공통교</a:t>
            </a:r>
            <a:r>
              <a:rPr lang="ko-KR" altLang="en-US" sz="1100" dirty="0"/>
              <a:t>양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457155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중세어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1447775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</a:t>
            </a:r>
            <a:r>
              <a:rPr lang="ko-KR" altLang="en-US" sz="1100" dirty="0"/>
              <a:t>설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61156" y="4856508"/>
            <a:ext cx="243644" cy="11922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국어교육학</a:t>
            </a:r>
            <a:endParaRPr lang="en-US" altLang="ko-KR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61156" y="3483133"/>
            <a:ext cx="243644" cy="12852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문법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61156" y="900212"/>
            <a:ext cx="243644" cy="25223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</a:t>
            </a:r>
            <a:endParaRPr lang="en-US" altLang="ko-KR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76332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현장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cxnSp>
        <p:nvCxnSpPr>
          <p:cNvPr id="5" name="직선 화살표 연결선 4"/>
          <p:cNvCxnSpPr>
            <a:stCxn id="59" idx="3"/>
            <a:endCxn id="48" idx="1"/>
          </p:cNvCxnSpPr>
          <p:nvPr/>
        </p:nvCxnSpPr>
        <p:spPr>
          <a:xfrm>
            <a:off x="2239863" y="1169244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>
            <a:stCxn id="48" idx="3"/>
            <a:endCxn id="186" idx="1"/>
          </p:cNvCxnSpPr>
          <p:nvPr/>
        </p:nvCxnSpPr>
        <p:spPr>
          <a:xfrm>
            <a:off x="4295328" y="1169244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186" idx="3"/>
            <a:endCxn id="80" idx="1"/>
          </p:cNvCxnSpPr>
          <p:nvPr/>
        </p:nvCxnSpPr>
        <p:spPr>
          <a:xfrm>
            <a:off x="5363641" y="1169244"/>
            <a:ext cx="12709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80" idx="3"/>
            <a:endCxn id="68" idx="1"/>
          </p:cNvCxnSpPr>
          <p:nvPr/>
        </p:nvCxnSpPr>
        <p:spPr>
          <a:xfrm>
            <a:off x="7426723" y="1169244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239865" y="1457276"/>
            <a:ext cx="264790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47" idx="3"/>
            <a:endCxn id="78" idx="1"/>
          </p:cNvCxnSpPr>
          <p:nvPr/>
        </p:nvCxnSpPr>
        <p:spPr>
          <a:xfrm>
            <a:off x="3296743" y="1834332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>
            <a:stCxn id="47" idx="3"/>
          </p:cNvCxnSpPr>
          <p:nvPr/>
        </p:nvCxnSpPr>
        <p:spPr>
          <a:xfrm flipV="1">
            <a:off x="3296743" y="1457276"/>
            <a:ext cx="1272902" cy="37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78" idx="3"/>
            <a:endCxn id="66" idx="1"/>
          </p:cNvCxnSpPr>
          <p:nvPr/>
        </p:nvCxnSpPr>
        <p:spPr>
          <a:xfrm>
            <a:off x="5363641" y="183433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66" idx="3"/>
            <a:endCxn id="98" idx="1"/>
          </p:cNvCxnSpPr>
          <p:nvPr/>
        </p:nvCxnSpPr>
        <p:spPr>
          <a:xfrm>
            <a:off x="6360318" y="1834332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53" idx="3"/>
            <a:endCxn id="49" idx="1"/>
          </p:cNvCxnSpPr>
          <p:nvPr/>
        </p:nvCxnSpPr>
        <p:spPr>
          <a:xfrm>
            <a:off x="1243186" y="2485976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49" idx="3"/>
            <a:endCxn id="63" idx="1"/>
          </p:cNvCxnSpPr>
          <p:nvPr/>
        </p:nvCxnSpPr>
        <p:spPr>
          <a:xfrm>
            <a:off x="3296743" y="248597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63" idx="3"/>
            <a:endCxn id="69" idx="1"/>
          </p:cNvCxnSpPr>
          <p:nvPr/>
        </p:nvCxnSpPr>
        <p:spPr>
          <a:xfrm>
            <a:off x="4295328" y="248597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69" idx="3"/>
            <a:endCxn id="89" idx="1"/>
          </p:cNvCxnSpPr>
          <p:nvPr/>
        </p:nvCxnSpPr>
        <p:spPr>
          <a:xfrm>
            <a:off x="5363641" y="2485976"/>
            <a:ext cx="22695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53" idx="3"/>
            <a:endCxn id="91" idx="1"/>
          </p:cNvCxnSpPr>
          <p:nvPr/>
        </p:nvCxnSpPr>
        <p:spPr>
          <a:xfrm>
            <a:off x="1243186" y="2485976"/>
            <a:ext cx="1261469" cy="648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stCxn id="91" idx="3"/>
            <a:endCxn id="96" idx="1"/>
          </p:cNvCxnSpPr>
          <p:nvPr/>
        </p:nvCxnSpPr>
        <p:spPr>
          <a:xfrm>
            <a:off x="3296743" y="3134544"/>
            <a:ext cx="2271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96" idx="3"/>
          </p:cNvCxnSpPr>
          <p:nvPr/>
        </p:nvCxnSpPr>
        <p:spPr>
          <a:xfrm flipV="1">
            <a:off x="6360318" y="2810260"/>
            <a:ext cx="1272902" cy="324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>
            <a:off x="5363641" y="1457276"/>
            <a:ext cx="204589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stCxn id="102" idx="3"/>
            <a:endCxn id="45" idx="1"/>
          </p:cNvCxnSpPr>
          <p:nvPr/>
        </p:nvCxnSpPr>
        <p:spPr>
          <a:xfrm>
            <a:off x="2239863" y="3795316"/>
            <a:ext cx="264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45" idx="3"/>
            <a:endCxn id="46" idx="1"/>
          </p:cNvCxnSpPr>
          <p:nvPr/>
        </p:nvCxnSpPr>
        <p:spPr>
          <a:xfrm>
            <a:off x="329674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>
            <a:stCxn id="46" idx="3"/>
            <a:endCxn id="95" idx="1"/>
          </p:cNvCxnSpPr>
          <p:nvPr/>
        </p:nvCxnSpPr>
        <p:spPr>
          <a:xfrm>
            <a:off x="4295328" y="379531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화살표 연결선 111"/>
          <p:cNvCxnSpPr>
            <a:stCxn id="95" idx="3"/>
            <a:endCxn id="87" idx="1"/>
          </p:cNvCxnSpPr>
          <p:nvPr/>
        </p:nvCxnSpPr>
        <p:spPr>
          <a:xfrm>
            <a:off x="5363641" y="379531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>
            <a:stCxn id="87" idx="3"/>
            <a:endCxn id="191" idx="1"/>
          </p:cNvCxnSpPr>
          <p:nvPr/>
        </p:nvCxnSpPr>
        <p:spPr>
          <a:xfrm>
            <a:off x="6360318" y="3795316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191" idx="3"/>
            <a:endCxn id="73" idx="1"/>
          </p:cNvCxnSpPr>
          <p:nvPr/>
        </p:nvCxnSpPr>
        <p:spPr>
          <a:xfrm>
            <a:off x="742672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46" idx="3"/>
          </p:cNvCxnSpPr>
          <p:nvPr/>
        </p:nvCxnSpPr>
        <p:spPr>
          <a:xfrm>
            <a:off x="4295328" y="3795316"/>
            <a:ext cx="274317" cy="381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61" idx="3"/>
            <a:endCxn id="86" idx="1"/>
          </p:cNvCxnSpPr>
          <p:nvPr/>
        </p:nvCxnSpPr>
        <p:spPr>
          <a:xfrm>
            <a:off x="3296743" y="4464596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86" idx="3"/>
            <a:endCxn id="188" idx="1"/>
          </p:cNvCxnSpPr>
          <p:nvPr/>
        </p:nvCxnSpPr>
        <p:spPr>
          <a:xfrm>
            <a:off x="5363641" y="446459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88" idx="3"/>
            <a:endCxn id="106" idx="1"/>
          </p:cNvCxnSpPr>
          <p:nvPr/>
        </p:nvCxnSpPr>
        <p:spPr>
          <a:xfrm>
            <a:off x="6360318" y="4464596"/>
            <a:ext cx="1272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88" idx="3"/>
            <a:endCxn id="90" idx="1"/>
          </p:cNvCxnSpPr>
          <p:nvPr/>
        </p:nvCxnSpPr>
        <p:spPr>
          <a:xfrm>
            <a:off x="2239863" y="5400700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화살표 연결선 159"/>
          <p:cNvCxnSpPr>
            <a:stCxn id="90" idx="3"/>
          </p:cNvCxnSpPr>
          <p:nvPr/>
        </p:nvCxnSpPr>
        <p:spPr>
          <a:xfrm>
            <a:off x="429532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화살표 연결선 161"/>
          <p:cNvCxnSpPr>
            <a:stCxn id="65" idx="3"/>
            <a:endCxn id="74" idx="1"/>
          </p:cNvCxnSpPr>
          <p:nvPr/>
        </p:nvCxnSpPr>
        <p:spPr>
          <a:xfrm>
            <a:off x="5363641" y="5400700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74" idx="3"/>
            <a:endCxn id="75" idx="1"/>
          </p:cNvCxnSpPr>
          <p:nvPr/>
        </p:nvCxnSpPr>
        <p:spPr>
          <a:xfrm>
            <a:off x="636031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75" idx="3"/>
            <a:endCxn id="76" idx="1"/>
          </p:cNvCxnSpPr>
          <p:nvPr/>
        </p:nvCxnSpPr>
        <p:spPr>
          <a:xfrm>
            <a:off x="7426723" y="5400700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5" idx="3"/>
            <a:endCxn id="67" idx="1"/>
          </p:cNvCxnSpPr>
          <p:nvPr/>
        </p:nvCxnSpPr>
        <p:spPr>
          <a:xfrm>
            <a:off x="1243186" y="640881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67" idx="3"/>
            <a:endCxn id="70" idx="1"/>
          </p:cNvCxnSpPr>
          <p:nvPr/>
        </p:nvCxnSpPr>
        <p:spPr>
          <a:xfrm>
            <a:off x="2239863" y="6408812"/>
            <a:ext cx="264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화살표 연결선 191"/>
          <p:cNvCxnSpPr>
            <a:stCxn id="57" idx="3"/>
            <a:endCxn id="103" idx="1"/>
          </p:cNvCxnSpPr>
          <p:nvPr/>
        </p:nvCxnSpPr>
        <p:spPr>
          <a:xfrm>
            <a:off x="1243186" y="7043167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94" idx="3"/>
            <a:endCxn id="71" idx="1"/>
          </p:cNvCxnSpPr>
          <p:nvPr/>
        </p:nvCxnSpPr>
        <p:spPr>
          <a:xfrm>
            <a:off x="1243186" y="7714779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71" idx="3"/>
            <a:endCxn id="101" idx="1"/>
          </p:cNvCxnSpPr>
          <p:nvPr/>
        </p:nvCxnSpPr>
        <p:spPr>
          <a:xfrm>
            <a:off x="2239863" y="7714779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직사각형 196"/>
          <p:cNvSpPr/>
          <p:nvPr/>
        </p:nvSpPr>
        <p:spPr>
          <a:xfrm>
            <a:off x="3474603" y="8281020"/>
            <a:ext cx="1368152" cy="28803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기본이수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126</Words>
  <Application>Microsoft Office PowerPoint</Application>
  <PresentationFormat>사용자 지정</PresentationFormat>
  <Paragraphs>91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84</cp:revision>
  <dcterms:created xsi:type="dcterms:W3CDTF">2011-03-08T06:22:35Z</dcterms:created>
  <dcterms:modified xsi:type="dcterms:W3CDTF">2019-07-16T02:10:50Z</dcterms:modified>
</cp:coreProperties>
</file>