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546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2015-06-19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문법론</a:t>
            </a:r>
            <a:endParaRPr lang="en-US" altLang="ko-KR" sz="110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국어사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정서법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중세어문법론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고전문학실전연습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문법론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756083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현대문학사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국문학사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산문론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26113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고전산문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국어음성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과 음운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자료론</a:t>
            </a:r>
            <a:endParaRPr lang="en-US" altLang="ko-KR" sz="1100" dirty="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고전시가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23986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현대문학작가론</a:t>
            </a:r>
            <a:endParaRPr lang="en-US" altLang="ko-KR" sz="1100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소설론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문학의이해</a:t>
            </a:r>
            <a:endParaRPr lang="en-US" altLang="ko-KR" sz="1100" dirty="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언어의이해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57" name="직사각형 56"/>
          <p:cNvSpPr/>
          <p:nvPr/>
        </p:nvSpPr>
        <p:spPr>
          <a:xfrm>
            <a:off x="7962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글쓰기기초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현대산문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구비문학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68" name="직사각형 67"/>
          <p:cNvSpPr/>
          <p:nvPr/>
        </p:nvSpPr>
        <p:spPr>
          <a:xfrm>
            <a:off x="7576072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고전시가교육론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0103" y="2578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국어교육과정 및 평가론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75" name="직사각형 74"/>
          <p:cNvSpPr/>
          <p:nvPr/>
        </p:nvSpPr>
        <p:spPr>
          <a:xfrm>
            <a:off x="6552726" y="3388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국어교재연구 </a:t>
            </a:r>
            <a:r>
              <a:rPr lang="ko-KR" altLang="en-US" sz="1100" dirty="0" smtClean="0"/>
              <a:t>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223986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현대시론</a:t>
            </a:r>
            <a:endParaRPr lang="en-US" altLang="ko-KR" sz="1100" smtClean="0"/>
          </a:p>
        </p:txBody>
      </p:sp>
      <p:cxnSp>
        <p:nvCxnSpPr>
          <p:cNvPr id="167" name="직선 연결선 166"/>
          <p:cNvCxnSpPr/>
          <p:nvPr/>
        </p:nvCxnSpPr>
        <p:spPr>
          <a:xfrm>
            <a:off x="0" y="7488932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직사각형 168"/>
          <p:cNvSpPr/>
          <p:nvPr/>
        </p:nvSpPr>
        <p:spPr>
          <a:xfrm>
            <a:off x="1087735" y="7632948"/>
            <a:ext cx="1368152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전공기초교양영역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2599903" y="7632948"/>
            <a:ext cx="1368152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전공교과목영역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4112071" y="7632948"/>
            <a:ext cx="1584176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기본이수교과목영역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5840263" y="7632948"/>
            <a:ext cx="1584176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교직이수교과목영역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7576072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국어논술연습</a:t>
            </a:r>
            <a:endParaRPr lang="en-US" altLang="ko-KR" sz="1100" dirty="0" smtClean="0"/>
          </a:p>
        </p:txBody>
      </p:sp>
      <p:sp>
        <p:nvSpPr>
          <p:cNvPr id="76" name="직사각형 75"/>
          <p:cNvSpPr/>
          <p:nvPr/>
        </p:nvSpPr>
        <p:spPr>
          <a:xfrm>
            <a:off x="7576072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표현이해교육론</a:t>
            </a:r>
            <a:endParaRPr lang="en-US" altLang="ko-KR" sz="1100" dirty="0" smtClean="0"/>
          </a:p>
        </p:txBody>
      </p:sp>
      <p:sp>
        <p:nvSpPr>
          <p:cNvPr id="77" name="직사각형 76"/>
          <p:cNvSpPr/>
          <p:nvPr/>
        </p:nvSpPr>
        <p:spPr>
          <a:xfrm>
            <a:off x="1087735" y="26113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국문학개론</a:t>
            </a:r>
            <a:endParaRPr lang="en-US" altLang="ko-KR" sz="1100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1080802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225700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(3)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7962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비전설계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3283979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비전설계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1073596" y="338866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err="1" smtClean="0"/>
              <a:t>나눔과헌신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2256209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인문학명저와창의적글쓰기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108080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인문사회과학기초</a:t>
            </a:r>
            <a:endParaRPr lang="en-US" altLang="ko-KR" sz="1100" dirty="0" smtClean="0"/>
          </a:p>
        </p:txBody>
      </p:sp>
      <p:sp>
        <p:nvSpPr>
          <p:cNvPr id="105" name="직사각형 104"/>
          <p:cNvSpPr/>
          <p:nvPr/>
        </p:nvSpPr>
        <p:spPr>
          <a:xfrm>
            <a:off x="79623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인문사회과학기초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108</Words>
  <Application>Microsoft Office PowerPoint</Application>
  <PresentationFormat>사용자 지정</PresentationFormat>
  <Paragraphs>70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Administrator</cp:lastModifiedBy>
  <cp:revision>72</cp:revision>
  <dcterms:created xsi:type="dcterms:W3CDTF">2011-03-08T06:22:35Z</dcterms:created>
  <dcterms:modified xsi:type="dcterms:W3CDTF">2015-06-19T01:32:31Z</dcterms:modified>
</cp:coreProperties>
</file>