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206BE"/>
    <a:srgbClr val="FF3300"/>
    <a:srgbClr val="E47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1" autoAdjust="0"/>
    <p:restoredTop sz="94660"/>
  </p:normalViewPr>
  <p:slideViewPr>
    <p:cSldViewPr>
      <p:cViewPr varScale="1">
        <p:scale>
          <a:sx n="86" d="100"/>
          <a:sy n="86" d="100"/>
        </p:scale>
        <p:origin x="-1674" y="-90"/>
      </p:cViewPr>
      <p:guideLst>
        <p:guide orient="horz" pos="1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04F9D-4634-46E8-A46F-AE652E075F4C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A7F9D-4EBC-4E1B-8492-23C58E3146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5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00929-44A0-46A3-9A05-29BDD3733883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920E7-17B9-4305-B343-7C38793A92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78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80E171-EF56-4991-B475-43F2C0B9DDFA}" type="datetimeFigureOut">
              <a:rPr lang="ko-KR" altLang="en-US" smtClean="0"/>
              <a:pPr/>
              <a:t>2012-12-24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8C7AC9-F654-4C38-BCA1-A94AA0AE0E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3"/>
          <p:cNvSpPr>
            <a:spLocks noChangeArrowheads="1"/>
          </p:cNvSpPr>
          <p:nvPr userDrawn="1"/>
        </p:nvSpPr>
        <p:spPr bwMode="auto">
          <a:xfrm>
            <a:off x="8785747" y="6728765"/>
            <a:ext cx="28373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defTabSz="1043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fld id="{340438BB-A453-4BC9-9964-F4F083141B54}" type="slidenum">
              <a:rPr kumimoji="0" lang="en-US" altLang="ko-KR" sz="80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pPr algn="ctr" defTabSz="1043056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7429075" y="271681"/>
            <a:ext cx="1697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DAEGU</a:t>
            </a:r>
            <a:r>
              <a:rPr lang="en-US" altLang="ko-KR" sz="12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UNIVERSITY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Users\wsho\Desktop\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295" y="449890"/>
            <a:ext cx="481701" cy="417474"/>
          </a:xfrm>
          <a:prstGeom prst="rect">
            <a:avLst/>
          </a:prstGeom>
          <a:noFill/>
        </p:spPr>
      </p:pic>
      <p:pic>
        <p:nvPicPr>
          <p:cNvPr id="1030" name="Picture 6" descr="C:\Users\wsho\Desktop\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3510" y="1750314"/>
            <a:ext cx="542499" cy="475449"/>
          </a:xfrm>
          <a:prstGeom prst="rect">
            <a:avLst/>
          </a:prstGeom>
          <a:noFill/>
        </p:spPr>
      </p:pic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55990" y="762243"/>
            <a:ext cx="7860516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38100"/>
            </a:sp3d>
          </a:bodyPr>
          <a:lstStyle/>
          <a:p>
            <a:pPr algn="r"/>
            <a:r>
              <a:rPr lang="en-US" altLang="ko-KR" sz="4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2012</a:t>
            </a:r>
            <a:r>
              <a:rPr lang="ko-KR" altLang="en-US" sz="4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학년도 학생포트폴리오           </a:t>
            </a:r>
            <a:r>
              <a:rPr lang="ko-KR" altLang="en-US" sz="4400" b="1" dirty="0" err="1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마일리지</a:t>
            </a:r>
            <a:r>
              <a:rPr lang="ko-KR" altLang="en-US" sz="4400" b="1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경진대회</a:t>
            </a:r>
            <a:endParaRPr lang="ko-KR" altLang="en-US" sz="44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45766" y="2492896"/>
            <a:ext cx="6306494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38100"/>
            </a:sp3d>
          </a:bodyPr>
          <a:lstStyle/>
          <a:p>
            <a:pPr marL="457200" indent="-457200"/>
            <a:r>
              <a:rPr lang="en-US" altLang="ko-KR" sz="3200" b="1" dirty="0" smtClean="0">
                <a:solidFill>
                  <a:srgbClr val="FF5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3200" b="1" dirty="0" smtClean="0">
                <a:solidFill>
                  <a:srgbClr val="FF5050"/>
                </a:solidFill>
                <a:latin typeface="맑은 고딕" pitchFamily="50" charset="-127"/>
                <a:ea typeface="맑은 고딕" pitchFamily="50" charset="-127"/>
              </a:rPr>
              <a:t>신청기간 </a:t>
            </a:r>
            <a:endParaRPr lang="en-US" altLang="ko-KR" sz="3200" b="1" dirty="0" smtClean="0">
              <a:solidFill>
                <a:srgbClr val="FF505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/>
            <a:r>
              <a:rPr lang="en-US" altLang="ko-K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2013. 1. </a:t>
            </a:r>
            <a:r>
              <a:rPr lang="en-US" altLang="ko-K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2(</a:t>
            </a:r>
            <a:r>
              <a:rPr lang="ko-KR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</a:t>
            </a:r>
            <a:r>
              <a:rPr lang="en-US" altLang="ko-K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~ 1. 8(</a:t>
            </a:r>
            <a:r>
              <a:rPr lang="ko-KR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</a:t>
            </a:r>
            <a:r>
              <a:rPr lang="en-US" altLang="ko-K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까지</a:t>
            </a:r>
            <a:endParaRPr lang="ko-KR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9" descr="취업지원센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21582" y="6097173"/>
            <a:ext cx="1622450" cy="562890"/>
          </a:xfrm>
          <a:prstGeom prst="rect">
            <a:avLst/>
          </a:prstGeom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60299" y="3645024"/>
            <a:ext cx="8143932" cy="16127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38100"/>
            </a:sp3d>
          </a:bodyPr>
          <a:lstStyle/>
          <a:p>
            <a:pPr marL="457200" indent="-457200"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FF505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rgbClr val="FF5050"/>
                </a:solidFill>
                <a:latin typeface="맑은 고딕" pitchFamily="50" charset="-127"/>
                <a:ea typeface="맑은 고딕" pitchFamily="50" charset="-127"/>
              </a:rPr>
              <a:t>신청절차</a:t>
            </a:r>
            <a:endParaRPr lang="en-US" altLang="ko-KR" sz="2800" b="1" dirty="0" smtClean="0">
              <a:solidFill>
                <a:srgbClr val="FF505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2400" dirty="0" smtClean="0"/>
              <a:t>▷ </a:t>
            </a:r>
            <a:r>
              <a:rPr lang="ko-KR" altLang="en-US" sz="2400" dirty="0" smtClean="0"/>
              <a:t>대구대학교홈페이지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교내행사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커뮤니티</a:t>
            </a:r>
            <a:r>
              <a:rPr lang="en-US" altLang="ko-KR" sz="2400" dirty="0" smtClean="0"/>
              <a:t>-1298</a:t>
            </a:r>
            <a:r>
              <a:rPr lang="ko-KR" altLang="en-US" sz="2400" dirty="0" smtClean="0"/>
              <a:t>번 </a:t>
            </a:r>
            <a:r>
              <a:rPr lang="en-US" altLang="ko-KR" sz="2400" dirty="0" smtClean="0"/>
              <a:t>2012</a:t>
            </a:r>
            <a:r>
              <a:rPr lang="ko-KR" altLang="en-US" sz="2400" dirty="0" smtClean="0"/>
              <a:t>학년도 학생포트폴리오 </a:t>
            </a:r>
            <a:r>
              <a:rPr lang="ko-KR" altLang="en-US" sz="2400" dirty="0" err="1" smtClean="0"/>
              <a:t>마일리지</a:t>
            </a:r>
            <a:r>
              <a:rPr lang="ko-KR" altLang="en-US" sz="2400" dirty="0" smtClean="0"/>
              <a:t> 경진대회 참조</a:t>
            </a:r>
            <a:endParaRPr lang="ko-KR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43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wsho</dc:creator>
  <cp:lastModifiedBy>Joey</cp:lastModifiedBy>
  <cp:revision>72</cp:revision>
  <dcterms:created xsi:type="dcterms:W3CDTF">2010-12-24T02:54:43Z</dcterms:created>
  <dcterms:modified xsi:type="dcterms:W3CDTF">2012-12-24T04:00:41Z</dcterms:modified>
</cp:coreProperties>
</file>