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14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5E7399-D9CC-46A1-9C42-2D6110D122FE}" type="datetimeFigureOut">
              <a:rPr lang="ko-KR" altLang="en-US" smtClean="0"/>
              <a:pPr/>
              <a:t>2015-05-28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949F8D-C9C7-4F46-B997-1C1E063B182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0010FF-E5C7-4401-A60B-D88AC392B28E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BA94-403F-43F5-8BD0-A8DE4365363C}" type="datetimeFigureOut">
              <a:rPr lang="ko-KR" altLang="en-US" smtClean="0"/>
              <a:pPr/>
              <a:t>2015-05-28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EFB1A-FC17-4BD2-9EAE-67F31382D4C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BA94-403F-43F5-8BD0-A8DE4365363C}" type="datetimeFigureOut">
              <a:rPr lang="ko-KR" altLang="en-US" smtClean="0"/>
              <a:pPr/>
              <a:t>2015-05-28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EFB1A-FC17-4BD2-9EAE-67F31382D4C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BA94-403F-43F5-8BD0-A8DE4365363C}" type="datetimeFigureOut">
              <a:rPr lang="ko-KR" altLang="en-US" smtClean="0"/>
              <a:pPr/>
              <a:t>2015-05-28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EFB1A-FC17-4BD2-9EAE-67F31382D4C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BA94-403F-43F5-8BD0-A8DE4365363C}" type="datetimeFigureOut">
              <a:rPr lang="ko-KR" altLang="en-US" smtClean="0"/>
              <a:pPr/>
              <a:t>2015-05-28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EFB1A-FC17-4BD2-9EAE-67F31382D4C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BA94-403F-43F5-8BD0-A8DE4365363C}" type="datetimeFigureOut">
              <a:rPr lang="ko-KR" altLang="en-US" smtClean="0"/>
              <a:pPr/>
              <a:t>2015-05-28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EFB1A-FC17-4BD2-9EAE-67F31382D4C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BA94-403F-43F5-8BD0-A8DE4365363C}" type="datetimeFigureOut">
              <a:rPr lang="ko-KR" altLang="en-US" smtClean="0"/>
              <a:pPr/>
              <a:t>2015-05-28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EFB1A-FC17-4BD2-9EAE-67F31382D4C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BA94-403F-43F5-8BD0-A8DE4365363C}" type="datetimeFigureOut">
              <a:rPr lang="ko-KR" altLang="en-US" smtClean="0"/>
              <a:pPr/>
              <a:t>2015-05-28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EFB1A-FC17-4BD2-9EAE-67F31382D4C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BA94-403F-43F5-8BD0-A8DE4365363C}" type="datetimeFigureOut">
              <a:rPr lang="ko-KR" altLang="en-US" smtClean="0"/>
              <a:pPr/>
              <a:t>2015-05-28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EFB1A-FC17-4BD2-9EAE-67F31382D4C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BA94-403F-43F5-8BD0-A8DE4365363C}" type="datetimeFigureOut">
              <a:rPr lang="ko-KR" altLang="en-US" smtClean="0"/>
              <a:pPr/>
              <a:t>2015-05-28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EFB1A-FC17-4BD2-9EAE-67F31382D4C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BA94-403F-43F5-8BD0-A8DE4365363C}" type="datetimeFigureOut">
              <a:rPr lang="ko-KR" altLang="en-US" smtClean="0"/>
              <a:pPr/>
              <a:t>2015-05-28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EFB1A-FC17-4BD2-9EAE-67F31382D4C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BA94-403F-43F5-8BD0-A8DE4365363C}" type="datetimeFigureOut">
              <a:rPr lang="ko-KR" altLang="en-US" smtClean="0"/>
              <a:pPr/>
              <a:t>2015-05-28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EFB1A-FC17-4BD2-9EAE-67F31382D4C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DBA94-403F-43F5-8BD0-A8DE4365363C}" type="datetimeFigureOut">
              <a:rPr lang="ko-KR" altLang="en-US" smtClean="0"/>
              <a:pPr/>
              <a:t>2015-05-28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EFB1A-FC17-4BD2-9EAE-67F31382D4C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그림 74" descr="phon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88840" y="5079359"/>
            <a:ext cx="1368152" cy="2660993"/>
          </a:xfrm>
          <a:prstGeom prst="rect">
            <a:avLst/>
          </a:prstGeom>
        </p:spPr>
      </p:pic>
      <p:pic>
        <p:nvPicPr>
          <p:cNvPr id="74" name="그림 73" descr="phon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2656" y="5079359"/>
            <a:ext cx="1368152" cy="2660993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>
          <a:xfrm>
            <a:off x="188640" y="179512"/>
            <a:ext cx="3816424" cy="21602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ko-KR" altLang="en-US" sz="1200" b="1" dirty="0" smtClean="0">
                <a:solidFill>
                  <a:schemeClr val="accent3">
                    <a:lumMod val="50000"/>
                  </a:schemeClr>
                </a:solidFill>
              </a:rPr>
              <a:t>강의정보 수정 </a:t>
            </a:r>
            <a:r>
              <a:rPr lang="en-US" altLang="ko-KR" sz="1200" b="1" dirty="0" smtClean="0">
                <a:solidFill>
                  <a:schemeClr val="accent3">
                    <a:lumMod val="50000"/>
                  </a:schemeClr>
                </a:solidFill>
              </a:rPr>
              <a:t>(</a:t>
            </a:r>
            <a:r>
              <a:rPr lang="ko-KR" altLang="en-US" sz="1200" b="1" dirty="0" err="1" smtClean="0">
                <a:solidFill>
                  <a:schemeClr val="accent3">
                    <a:lumMod val="50000"/>
                  </a:schemeClr>
                </a:solidFill>
              </a:rPr>
              <a:t>안드로이드</a:t>
            </a:r>
            <a:r>
              <a:rPr lang="en-US" altLang="ko-KR" sz="1200" b="1" dirty="0" smtClean="0">
                <a:solidFill>
                  <a:schemeClr val="accent3">
                    <a:lumMod val="50000"/>
                  </a:schemeClr>
                </a:solidFill>
              </a:rPr>
              <a:t>&amp;</a:t>
            </a:r>
            <a:r>
              <a:rPr lang="ko-KR" altLang="en-US" sz="1200" b="1" dirty="0" err="1" smtClean="0">
                <a:solidFill>
                  <a:schemeClr val="accent3">
                    <a:lumMod val="50000"/>
                  </a:schemeClr>
                </a:solidFill>
              </a:rPr>
              <a:t>아이폰</a:t>
            </a:r>
            <a:r>
              <a:rPr lang="ko-KR" altLang="en-US" sz="1200" b="1" dirty="0" smtClean="0">
                <a:solidFill>
                  <a:schemeClr val="accent3">
                    <a:lumMod val="50000"/>
                  </a:schemeClr>
                </a:solidFill>
              </a:rPr>
              <a:t> 공통</a:t>
            </a:r>
            <a:r>
              <a:rPr lang="en-US" altLang="ko-KR" sz="1200" b="1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  <a:endParaRPr lang="ko-KR" altLang="en-US" sz="1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49" name="직선 연결선 48"/>
          <p:cNvCxnSpPr/>
          <p:nvPr/>
        </p:nvCxnSpPr>
        <p:spPr>
          <a:xfrm>
            <a:off x="305272" y="3779912"/>
            <a:ext cx="1296144" cy="0"/>
          </a:xfrm>
          <a:prstGeom prst="line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/>
          <p:cNvCxnSpPr/>
          <p:nvPr/>
        </p:nvCxnSpPr>
        <p:spPr>
          <a:xfrm>
            <a:off x="305272" y="4180271"/>
            <a:ext cx="1296144" cy="0"/>
          </a:xfrm>
          <a:prstGeom prst="line">
            <a:avLst/>
          </a:prstGeom>
          <a:ln w="127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233264" y="3779912"/>
            <a:ext cx="1512168" cy="5040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ko-KR" sz="1000" dirty="0" smtClean="0"/>
              <a:t>[</a:t>
            </a:r>
            <a:r>
              <a:rPr lang="ko-KR" altLang="en-US" sz="1000" dirty="0" smtClean="0"/>
              <a:t>전체보기</a:t>
            </a:r>
            <a:r>
              <a:rPr lang="en-US" altLang="ko-KR" sz="1000" dirty="0" smtClean="0"/>
              <a:t>]</a:t>
            </a:r>
            <a:r>
              <a:rPr lang="ko-KR" altLang="en-US" sz="1000" dirty="0" smtClean="0"/>
              <a:t>에서</a:t>
            </a:r>
            <a:endParaRPr lang="en-US" altLang="ko-KR" sz="1000" dirty="0" smtClean="0"/>
          </a:p>
          <a:p>
            <a:r>
              <a:rPr lang="en-US" altLang="ko-KR" sz="1000" dirty="0" smtClean="0"/>
              <a:t>[</a:t>
            </a:r>
            <a:r>
              <a:rPr lang="ko-KR" altLang="en-US" sz="1000" dirty="0" smtClean="0"/>
              <a:t>출석부관리</a:t>
            </a:r>
            <a:r>
              <a:rPr lang="en-US" altLang="ko-KR" sz="1000" dirty="0" smtClean="0"/>
              <a:t>] </a:t>
            </a:r>
            <a:r>
              <a:rPr lang="ko-KR" altLang="en-US" sz="1000" dirty="0" smtClean="0"/>
              <a:t>메뉴 탭 </a:t>
            </a:r>
            <a:r>
              <a:rPr lang="en-US" altLang="ko-KR" sz="1000" dirty="0" smtClean="0"/>
              <a:t>!</a:t>
            </a:r>
            <a:endParaRPr lang="ko-KR" altLang="en-US" sz="1000" dirty="0"/>
          </a:p>
        </p:txBody>
      </p:sp>
      <p:cxnSp>
        <p:nvCxnSpPr>
          <p:cNvPr id="52" name="직선 연결선 51"/>
          <p:cNvCxnSpPr/>
          <p:nvPr/>
        </p:nvCxnSpPr>
        <p:spPr>
          <a:xfrm>
            <a:off x="1988840" y="3779912"/>
            <a:ext cx="1296144" cy="0"/>
          </a:xfrm>
          <a:prstGeom prst="line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/>
          <p:cNvCxnSpPr/>
          <p:nvPr/>
        </p:nvCxnSpPr>
        <p:spPr>
          <a:xfrm>
            <a:off x="1988840" y="4180271"/>
            <a:ext cx="1296144" cy="0"/>
          </a:xfrm>
          <a:prstGeom prst="line">
            <a:avLst/>
          </a:prstGeom>
          <a:ln w="127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1916832" y="3779912"/>
            <a:ext cx="1512168" cy="5040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ko-KR" altLang="en-US" sz="1000" dirty="0" smtClean="0"/>
              <a:t>이번 학기 강의목록 중 확인할 과목 탭 </a:t>
            </a:r>
            <a:r>
              <a:rPr lang="en-US" altLang="ko-KR" sz="1000" dirty="0" smtClean="0"/>
              <a:t>!</a:t>
            </a:r>
            <a:endParaRPr lang="ko-KR" altLang="en-US" sz="1000" dirty="0"/>
          </a:p>
        </p:txBody>
      </p:sp>
      <p:cxnSp>
        <p:nvCxnSpPr>
          <p:cNvPr id="55" name="직선 연결선 54"/>
          <p:cNvCxnSpPr/>
          <p:nvPr/>
        </p:nvCxnSpPr>
        <p:spPr>
          <a:xfrm>
            <a:off x="3645024" y="3779912"/>
            <a:ext cx="1296144" cy="0"/>
          </a:xfrm>
          <a:prstGeom prst="line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직선 연결선 55"/>
          <p:cNvCxnSpPr/>
          <p:nvPr/>
        </p:nvCxnSpPr>
        <p:spPr>
          <a:xfrm>
            <a:off x="3645024" y="4175577"/>
            <a:ext cx="1296144" cy="0"/>
          </a:xfrm>
          <a:prstGeom prst="line">
            <a:avLst/>
          </a:prstGeom>
          <a:ln w="127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3573016" y="3779912"/>
            <a:ext cx="1656184" cy="5040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ko-KR" altLang="en-US" sz="1000" dirty="0" smtClean="0"/>
              <a:t>오른쪽 상단의       </a:t>
            </a:r>
            <a:endParaRPr lang="en-US" altLang="ko-KR" sz="1000" dirty="0" smtClean="0"/>
          </a:p>
          <a:p>
            <a:r>
              <a:rPr lang="ko-KR" altLang="en-US" sz="1000" dirty="0" smtClean="0"/>
              <a:t>강의정보 버튼  탭 </a:t>
            </a:r>
            <a:r>
              <a:rPr lang="en-US" altLang="ko-KR" sz="1000" dirty="0" smtClean="0"/>
              <a:t>!</a:t>
            </a:r>
            <a:endParaRPr lang="ko-KR" altLang="en-US" sz="1000" dirty="0"/>
          </a:p>
        </p:txBody>
      </p:sp>
      <p:cxnSp>
        <p:nvCxnSpPr>
          <p:cNvPr id="58" name="직선 연결선 57"/>
          <p:cNvCxnSpPr/>
          <p:nvPr/>
        </p:nvCxnSpPr>
        <p:spPr>
          <a:xfrm>
            <a:off x="111763" y="459593"/>
            <a:ext cx="6669360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직사각형 58"/>
          <p:cNvSpPr/>
          <p:nvPr/>
        </p:nvSpPr>
        <p:spPr>
          <a:xfrm>
            <a:off x="116632" y="195414"/>
            <a:ext cx="72008" cy="252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0" name="직선 연결선 59"/>
          <p:cNvCxnSpPr/>
          <p:nvPr/>
        </p:nvCxnSpPr>
        <p:spPr>
          <a:xfrm>
            <a:off x="5301208" y="3779912"/>
            <a:ext cx="1296144" cy="0"/>
          </a:xfrm>
          <a:prstGeom prst="line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직선 연결선 60"/>
          <p:cNvCxnSpPr/>
          <p:nvPr/>
        </p:nvCxnSpPr>
        <p:spPr>
          <a:xfrm>
            <a:off x="5301208" y="4163702"/>
            <a:ext cx="1296144" cy="0"/>
          </a:xfrm>
          <a:prstGeom prst="line">
            <a:avLst/>
          </a:prstGeom>
          <a:ln w="127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5229200" y="3779912"/>
            <a:ext cx="1512168" cy="5040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ko-KR" altLang="en-US" sz="1000" dirty="0" smtClean="0"/>
              <a:t>출석</a:t>
            </a:r>
            <a:r>
              <a:rPr lang="en-US" altLang="ko-KR" sz="1000" dirty="0" smtClean="0"/>
              <a:t>/</a:t>
            </a:r>
            <a:r>
              <a:rPr lang="ko-KR" altLang="en-US" sz="1000" dirty="0" smtClean="0"/>
              <a:t>지각 인정시간 </a:t>
            </a:r>
            <a:endParaRPr lang="en-US" altLang="ko-KR" sz="1000" dirty="0" smtClean="0"/>
          </a:p>
          <a:p>
            <a:r>
              <a:rPr lang="ko-KR" altLang="en-US" sz="1000" dirty="0" smtClean="0"/>
              <a:t>선택 후 탭 </a:t>
            </a:r>
            <a:r>
              <a:rPr lang="en-US" altLang="ko-KR" sz="1000" dirty="0" smtClean="0"/>
              <a:t>!</a:t>
            </a:r>
            <a:endParaRPr lang="ko-KR" altLang="en-US" sz="1000" dirty="0"/>
          </a:p>
        </p:txBody>
      </p:sp>
      <p:sp>
        <p:nvSpPr>
          <p:cNvPr id="65" name="TextBox 64"/>
          <p:cNvSpPr txBox="1"/>
          <p:nvPr/>
        </p:nvSpPr>
        <p:spPr>
          <a:xfrm>
            <a:off x="8241" y="539767"/>
            <a:ext cx="6858000" cy="5040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 anchor="ctr" anchorCtr="0">
            <a:noAutofit/>
          </a:bodyPr>
          <a:lstStyle/>
          <a:p>
            <a:r>
              <a:rPr lang="ko-KR" altLang="en-US" sz="1000" dirty="0" smtClean="0"/>
              <a:t>       </a:t>
            </a:r>
            <a:r>
              <a:rPr lang="ko-KR" altLang="en-US" sz="1000" b="1" u="sng" dirty="0" smtClean="0">
                <a:solidFill>
                  <a:schemeClr val="accent1">
                    <a:lumMod val="75000"/>
                  </a:schemeClr>
                </a:solidFill>
              </a:rPr>
              <a:t>출석인정 및 지각인정 시간을</a:t>
            </a:r>
            <a:r>
              <a:rPr lang="en-US" altLang="ko-KR" sz="1000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ko-KR" sz="1000" b="1" u="sng" dirty="0" smtClean="0">
                <a:solidFill>
                  <a:srgbClr val="FF0000"/>
                </a:solidFill>
              </a:rPr>
              <a:t>5</a:t>
            </a:r>
            <a:r>
              <a:rPr lang="ko-KR" altLang="en-US" sz="1000" b="1" u="sng" dirty="0" smtClean="0">
                <a:solidFill>
                  <a:srgbClr val="FF0000"/>
                </a:solidFill>
              </a:rPr>
              <a:t>분단위로 조정</a:t>
            </a:r>
            <a:r>
              <a:rPr lang="ko-KR" altLang="en-US" sz="1000" b="1" u="sng" dirty="0" smtClean="0">
                <a:solidFill>
                  <a:schemeClr val="accent1">
                    <a:lumMod val="75000"/>
                  </a:schemeClr>
                </a:solidFill>
              </a:rPr>
              <a:t>할 수 있는 기능임</a:t>
            </a:r>
            <a:r>
              <a:rPr lang="en-US" altLang="ko-KR" sz="1000" b="1" u="sng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ko-KR" altLang="en-US" sz="1000" dirty="0">
              <a:solidFill>
                <a:srgbClr val="00206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6632" y="671692"/>
            <a:ext cx="252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7245" y="3801369"/>
            <a:ext cx="219075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4475" y="1079004"/>
            <a:ext cx="6373813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" name="Picture 2" descr="D:\Users\yoonine\Downloads\Screenshot_2015-03-20-04-16-35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7248" y="1339176"/>
            <a:ext cx="1173600" cy="2086400"/>
          </a:xfrm>
          <a:prstGeom prst="rect">
            <a:avLst/>
          </a:prstGeom>
          <a:noFill/>
        </p:spPr>
      </p:pic>
      <p:sp>
        <p:nvSpPr>
          <p:cNvPr id="37" name="직사각형 36"/>
          <p:cNvSpPr/>
          <p:nvPr/>
        </p:nvSpPr>
        <p:spPr>
          <a:xfrm>
            <a:off x="356184" y="1919008"/>
            <a:ext cx="432048" cy="39110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직사각형 37"/>
          <p:cNvSpPr/>
          <p:nvPr/>
        </p:nvSpPr>
        <p:spPr>
          <a:xfrm>
            <a:off x="1903184" y="1599912"/>
            <a:ext cx="1440160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995760" y="1355390"/>
            <a:ext cx="1217216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" name="직사각형 39"/>
          <p:cNvSpPr/>
          <p:nvPr/>
        </p:nvSpPr>
        <p:spPr>
          <a:xfrm>
            <a:off x="1947138" y="1955204"/>
            <a:ext cx="1296144" cy="3600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1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656244" y="1364378"/>
            <a:ext cx="1259762" cy="2055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2" name="직사각형 41"/>
          <p:cNvSpPr/>
          <p:nvPr/>
        </p:nvSpPr>
        <p:spPr>
          <a:xfrm>
            <a:off x="4591426" y="1619672"/>
            <a:ext cx="324415" cy="22567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" name="그룹 79"/>
          <p:cNvGrpSpPr/>
          <p:nvPr/>
        </p:nvGrpSpPr>
        <p:grpSpPr>
          <a:xfrm>
            <a:off x="3548744" y="5436096"/>
            <a:ext cx="3026791" cy="2160240"/>
            <a:chOff x="3548744" y="7236296"/>
            <a:chExt cx="3026791" cy="1584176"/>
          </a:xfrm>
        </p:grpSpPr>
        <p:sp>
          <p:nvSpPr>
            <p:cNvPr id="43" name="모서리가 둥근 직사각형 42"/>
            <p:cNvSpPr/>
            <p:nvPr/>
          </p:nvSpPr>
          <p:spPr>
            <a:xfrm>
              <a:off x="3551199" y="7236296"/>
              <a:ext cx="3024336" cy="158417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767223" y="7299757"/>
              <a:ext cx="2598788" cy="2005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dirty="0" smtClean="0"/>
                <a:t>◈출결체크 시 </a:t>
              </a:r>
              <a:r>
                <a:rPr lang="en-US" altLang="ko-KR" sz="1100" dirty="0" smtClean="0"/>
                <a:t>WIFI </a:t>
              </a:r>
              <a:r>
                <a:rPr lang="ko-KR" altLang="en-US" sz="1100" dirty="0" smtClean="0"/>
                <a:t>대역 체크 기능◈</a:t>
              </a:r>
              <a:endParaRPr lang="ko-KR" altLang="en-US" sz="1100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552033" y="7560930"/>
              <a:ext cx="2909771" cy="3067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FontTx/>
                <a:buChar char="-"/>
              </a:pPr>
              <a:r>
                <a:rPr lang="en-US" altLang="ko-KR" sz="1000" dirty="0" smtClean="0"/>
                <a:t> </a:t>
              </a:r>
              <a:r>
                <a:rPr lang="ko-KR" altLang="en-US" sz="1000" dirty="0" smtClean="0"/>
                <a:t>선택기능</a:t>
              </a:r>
              <a:endParaRPr lang="en-US" altLang="ko-KR" sz="1000" dirty="0" smtClean="0"/>
            </a:p>
            <a:p>
              <a:r>
                <a:rPr lang="en-US" altLang="ko-KR" sz="1000" dirty="0" smtClean="0"/>
                <a:t>  ◎WIFI </a:t>
              </a:r>
              <a:r>
                <a:rPr lang="ko-KR" altLang="en-US" sz="1000" dirty="0" smtClean="0"/>
                <a:t>및 </a:t>
              </a:r>
              <a:r>
                <a:rPr lang="en-US" altLang="ko-KR" sz="1000" dirty="0" smtClean="0"/>
                <a:t>LTE </a:t>
              </a:r>
              <a:r>
                <a:rPr lang="ko-KR" altLang="en-US" sz="1000" dirty="0" smtClean="0"/>
                <a:t>모두 허용</a:t>
              </a:r>
              <a:r>
                <a:rPr lang="en-US" altLang="ko-KR" sz="1000" dirty="0" smtClean="0"/>
                <a:t> : </a:t>
              </a:r>
              <a:r>
                <a:rPr lang="ko-KR" altLang="en-US" sz="1000" dirty="0" smtClean="0"/>
                <a:t>모든 네트워크 허용</a:t>
              </a:r>
              <a:endParaRPr lang="en-US" altLang="ko-KR" sz="1000" dirty="0" smtClean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548744" y="8290128"/>
              <a:ext cx="2988319" cy="4062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FontTx/>
                <a:buChar char="-"/>
              </a:pPr>
              <a:r>
                <a:rPr lang="ko-KR" altLang="en-US" sz="1000" dirty="0" smtClean="0"/>
                <a:t> </a:t>
              </a:r>
              <a:r>
                <a:rPr lang="ko-KR" altLang="en-US" sz="1000" dirty="0" err="1" smtClean="0"/>
                <a:t>세팅에</a:t>
              </a:r>
              <a:r>
                <a:rPr lang="ko-KR" altLang="en-US" sz="1000" dirty="0" smtClean="0"/>
                <a:t> 따라 강의실에 지정된 네트워크 대역을 </a:t>
              </a:r>
              <a:r>
                <a:rPr lang="en-US" altLang="ko-KR" sz="1000" dirty="0" smtClean="0"/>
                <a:t/>
              </a:r>
              <a:br>
                <a:rPr lang="en-US" altLang="ko-KR" sz="1000" dirty="0" smtClean="0"/>
              </a:br>
              <a:r>
                <a:rPr lang="en-US" altLang="ko-KR" sz="1000" dirty="0" smtClean="0"/>
                <a:t>  </a:t>
              </a:r>
              <a:r>
                <a:rPr lang="ko-KR" altLang="en-US" sz="1000" dirty="0" smtClean="0"/>
                <a:t>체크할지</a:t>
              </a:r>
              <a:r>
                <a:rPr lang="en-US" altLang="ko-KR" sz="1000" dirty="0" smtClean="0"/>
                <a:t> </a:t>
              </a:r>
              <a:r>
                <a:rPr lang="ko-KR" altLang="en-US" sz="1000" dirty="0" smtClean="0"/>
                <a:t>여부를 확인</a:t>
              </a:r>
              <a:r>
                <a:rPr lang="en-US" altLang="ko-KR" sz="1000" dirty="0" smtClean="0"/>
                <a:t/>
              </a:r>
              <a:br>
                <a:rPr lang="en-US" altLang="ko-KR" sz="1000" dirty="0" smtClean="0"/>
              </a:br>
              <a:r>
                <a:rPr lang="en-US" altLang="ko-KR" sz="1000" dirty="0" smtClean="0"/>
                <a:t>  ( </a:t>
              </a:r>
              <a:r>
                <a:rPr lang="ko-KR" altLang="en-US" sz="1000" dirty="0" err="1" smtClean="0"/>
                <a:t>태깅</a:t>
              </a:r>
              <a:r>
                <a:rPr lang="ko-KR" altLang="en-US" sz="1000" dirty="0" smtClean="0"/>
                <a:t> 위치를 체크하므로 부정출결방지 </a:t>
              </a:r>
              <a:r>
                <a:rPr lang="en-US" altLang="ko-KR" sz="1000" dirty="0" smtClean="0"/>
                <a:t>)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551199" y="7850994"/>
              <a:ext cx="2973891" cy="4062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000" dirty="0" smtClean="0"/>
                <a:t>  </a:t>
              </a:r>
              <a:r>
                <a:rPr lang="en-US" altLang="ko-KR" sz="1000" dirty="0" smtClean="0"/>
                <a:t>◎</a:t>
              </a:r>
              <a:r>
                <a:rPr lang="ko-KR" altLang="en-US" sz="1000" b="1" dirty="0" smtClean="0">
                  <a:solidFill>
                    <a:srgbClr val="FF0000"/>
                  </a:solidFill>
                </a:rPr>
                <a:t>허용된 </a:t>
              </a:r>
              <a:r>
                <a:rPr lang="en-US" altLang="ko-KR" sz="1000" b="1" dirty="0" smtClean="0">
                  <a:solidFill>
                    <a:srgbClr val="FF0000"/>
                  </a:solidFill>
                </a:rPr>
                <a:t>WIFI</a:t>
              </a:r>
              <a:r>
                <a:rPr lang="ko-KR" altLang="en-US" sz="1000" b="1" dirty="0" smtClean="0">
                  <a:solidFill>
                    <a:srgbClr val="FF0000"/>
                  </a:solidFill>
                </a:rPr>
                <a:t>만 사용가능 </a:t>
              </a:r>
              <a:r>
                <a:rPr lang="en-US" altLang="ko-KR" sz="1000" dirty="0" smtClean="0"/>
                <a:t>: DU Mobile WIFI</a:t>
              </a:r>
              <a:r>
                <a:rPr lang="ko-KR" altLang="en-US" sz="1000" dirty="0" smtClean="0"/>
                <a:t>만</a:t>
              </a:r>
              <a:endParaRPr lang="en-US" altLang="ko-KR" sz="1000" dirty="0" smtClean="0"/>
            </a:p>
            <a:p>
              <a:r>
                <a:rPr lang="en-US" altLang="ko-KR" sz="1000" dirty="0" smtClean="0"/>
                <a:t>      </a:t>
              </a:r>
              <a:r>
                <a:rPr lang="ko-KR" altLang="en-US" sz="1000" dirty="0" smtClean="0"/>
                <a:t>전자출결 가능하여 </a:t>
              </a:r>
              <a:r>
                <a:rPr lang="en-US" altLang="ko-KR" sz="1000" dirty="0" smtClean="0"/>
                <a:t>QR</a:t>
              </a:r>
              <a:r>
                <a:rPr lang="ko-KR" altLang="en-US" sz="1000" dirty="0" smtClean="0"/>
                <a:t>코드 복사에 </a:t>
              </a:r>
              <a:r>
                <a:rPr lang="ko-KR" altLang="en-US" sz="1000" dirty="0" smtClean="0"/>
                <a:t>따른</a:t>
              </a:r>
              <a:endParaRPr lang="en-US" altLang="ko-KR" sz="1000" dirty="0" smtClean="0"/>
            </a:p>
            <a:p>
              <a:r>
                <a:rPr lang="en-US" altLang="ko-KR" sz="1000" dirty="0" smtClean="0"/>
                <a:t>      </a:t>
              </a:r>
              <a:r>
                <a:rPr lang="ko-KR" altLang="en-US" sz="1000" dirty="0" smtClean="0"/>
                <a:t>부정 출석방지 기능이 있습니다</a:t>
              </a:r>
              <a:r>
                <a:rPr lang="en-US" altLang="ko-KR" sz="1000" dirty="0" smtClean="0"/>
                <a:t>.</a:t>
              </a:r>
              <a:r>
                <a:rPr lang="ko-KR" altLang="en-US" sz="1000" dirty="0" smtClean="0"/>
                <a:t> </a:t>
              </a:r>
              <a:r>
                <a:rPr lang="en-US" altLang="ko-KR" sz="1000" dirty="0" smtClean="0"/>
                <a:t>( Default )</a:t>
              </a:r>
              <a:endParaRPr lang="ko-KR" altLang="en-US" sz="1000" dirty="0"/>
            </a:p>
          </p:txBody>
        </p:sp>
      </p:grpSp>
      <p:sp>
        <p:nvSpPr>
          <p:cNvPr id="73" name="TextBox 72"/>
          <p:cNvSpPr txBox="1"/>
          <p:nvPr/>
        </p:nvSpPr>
        <p:spPr>
          <a:xfrm>
            <a:off x="3480152" y="7812360"/>
            <a:ext cx="3261216" cy="40011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◈ WIFI, LTE </a:t>
            </a:r>
            <a:r>
              <a:rPr lang="ko-KR" altLang="en-US" sz="1000" dirty="0" smtClean="0"/>
              <a:t>모두 사용 가능하도록 설정된 강의는 </a:t>
            </a:r>
            <a:endParaRPr lang="en-US" altLang="ko-KR" sz="1000" dirty="0" smtClean="0"/>
          </a:p>
          <a:p>
            <a:r>
              <a:rPr lang="ko-KR" altLang="en-US" sz="1000" dirty="0" smtClean="0"/>
              <a:t>    네트워크 대역이 출결체크에 영향을 주지 않습니다</a:t>
            </a:r>
            <a:r>
              <a:rPr lang="en-US" altLang="ko-KR" sz="800" dirty="0" smtClean="0"/>
              <a:t>.</a:t>
            </a:r>
            <a:endParaRPr lang="ko-KR" altLang="en-US" sz="800" dirty="0"/>
          </a:p>
        </p:txBody>
      </p:sp>
      <p:pic>
        <p:nvPicPr>
          <p:cNvPr id="76" name="그림 75" descr="Screenshot_2015-05-20-11-08-32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28904" y="5346919"/>
            <a:ext cx="1152128" cy="2048228"/>
          </a:xfrm>
          <a:prstGeom prst="rect">
            <a:avLst/>
          </a:prstGeom>
        </p:spPr>
      </p:pic>
      <p:sp>
        <p:nvSpPr>
          <p:cNvPr id="77" name="직사각형 76"/>
          <p:cNvSpPr/>
          <p:nvPr/>
        </p:nvSpPr>
        <p:spPr>
          <a:xfrm>
            <a:off x="404664" y="7023575"/>
            <a:ext cx="1224136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8" name="그림 77" descr="Screenshot_2015-05-20-11-10-00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2092497" y="5367390"/>
            <a:ext cx="1134127" cy="2016225"/>
          </a:xfrm>
          <a:prstGeom prst="rect">
            <a:avLst/>
          </a:prstGeom>
        </p:spPr>
      </p:pic>
      <p:sp>
        <p:nvSpPr>
          <p:cNvPr id="79" name="직사각형 78"/>
          <p:cNvSpPr/>
          <p:nvPr/>
        </p:nvSpPr>
        <p:spPr>
          <a:xfrm>
            <a:off x="2198040" y="6204191"/>
            <a:ext cx="936104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4" name="TextBox 63"/>
          <p:cNvSpPr txBox="1"/>
          <p:nvPr/>
        </p:nvSpPr>
        <p:spPr>
          <a:xfrm>
            <a:off x="0" y="4355976"/>
            <a:ext cx="6858000" cy="5040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 anchor="ctr" anchorCtr="0">
            <a:noAutofit/>
          </a:bodyPr>
          <a:lstStyle/>
          <a:p>
            <a:r>
              <a:rPr lang="ko-KR" altLang="en-US" sz="1000" dirty="0" smtClean="0"/>
              <a:t>       </a:t>
            </a:r>
            <a:r>
              <a:rPr lang="en-US" altLang="ko-KR" sz="1000" dirty="0" smtClean="0"/>
              <a:t> QR</a:t>
            </a:r>
            <a:r>
              <a:rPr lang="ko-KR" altLang="en-US" sz="1000" dirty="0" smtClean="0"/>
              <a:t>코드 복사에 따른 </a:t>
            </a:r>
            <a:r>
              <a:rPr lang="ko-KR" altLang="en-US" sz="1000" b="1" u="sng" dirty="0" smtClean="0">
                <a:solidFill>
                  <a:schemeClr val="accent1">
                    <a:lumMod val="75000"/>
                  </a:schemeClr>
                </a:solidFill>
              </a:rPr>
              <a:t>부정출석 방지를 위한 </a:t>
            </a:r>
            <a:r>
              <a:rPr lang="en-US" altLang="ko-KR" sz="1000" b="1" u="sng" dirty="0" smtClean="0">
                <a:solidFill>
                  <a:srgbClr val="FF0000"/>
                </a:solidFill>
              </a:rPr>
              <a:t>WIFI </a:t>
            </a:r>
            <a:r>
              <a:rPr lang="ko-KR" altLang="en-US" sz="1000" b="1" u="sng" dirty="0" smtClean="0">
                <a:solidFill>
                  <a:srgbClr val="FF0000"/>
                </a:solidFill>
              </a:rPr>
              <a:t>대역체크 기능을</a:t>
            </a:r>
            <a:r>
              <a:rPr lang="en-US" altLang="ko-KR" sz="1000" b="1" u="sng" dirty="0" smtClean="0">
                <a:solidFill>
                  <a:srgbClr val="FF0000"/>
                </a:solidFill>
              </a:rPr>
              <a:t> </a:t>
            </a:r>
            <a:r>
              <a:rPr lang="ko-KR" altLang="en-US" sz="1000" b="1" u="sng" dirty="0" smtClean="0">
                <a:solidFill>
                  <a:srgbClr val="FF0000"/>
                </a:solidFill>
              </a:rPr>
              <a:t>수정</a:t>
            </a:r>
            <a:r>
              <a:rPr lang="ko-KR" altLang="en-US" sz="1000" dirty="0" smtClean="0"/>
              <a:t>하는 기능임</a:t>
            </a:r>
            <a:endParaRPr lang="ko-KR" altLang="en-US" sz="1000" dirty="0"/>
          </a:p>
        </p:txBody>
      </p:sp>
      <p:pic>
        <p:nvPicPr>
          <p:cNvPr id="8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6632" y="4464016"/>
            <a:ext cx="252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1" name="직선 연결선 80"/>
          <p:cNvCxnSpPr/>
          <p:nvPr/>
        </p:nvCxnSpPr>
        <p:spPr>
          <a:xfrm>
            <a:off x="305272" y="7812360"/>
            <a:ext cx="1296144" cy="0"/>
          </a:xfrm>
          <a:prstGeom prst="line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직선 연결선 81"/>
          <p:cNvCxnSpPr/>
          <p:nvPr/>
        </p:nvCxnSpPr>
        <p:spPr>
          <a:xfrm>
            <a:off x="305272" y="8212719"/>
            <a:ext cx="1296144" cy="0"/>
          </a:xfrm>
          <a:prstGeom prst="line">
            <a:avLst/>
          </a:prstGeom>
          <a:ln w="127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233264" y="7812360"/>
            <a:ext cx="1512168" cy="5040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ko-KR" altLang="en-US" sz="1000" dirty="0" err="1" smtClean="0"/>
              <a:t>출결체크시</a:t>
            </a:r>
            <a:r>
              <a:rPr lang="ko-KR" altLang="en-US" sz="1000" dirty="0" smtClean="0"/>
              <a:t> </a:t>
            </a:r>
            <a:r>
              <a:rPr lang="en-US" altLang="ko-KR" sz="1000" dirty="0" smtClean="0"/>
              <a:t>WIFI</a:t>
            </a:r>
            <a:r>
              <a:rPr lang="ko-KR" altLang="en-US" sz="1000" dirty="0" smtClean="0"/>
              <a:t>대역</a:t>
            </a:r>
            <a:endParaRPr lang="en-US" altLang="ko-KR" sz="1000" dirty="0" smtClean="0"/>
          </a:p>
          <a:p>
            <a:r>
              <a:rPr lang="ko-KR" altLang="en-US" sz="1000" dirty="0" smtClean="0"/>
              <a:t>체크 선택 </a:t>
            </a:r>
            <a:r>
              <a:rPr lang="en-US" altLang="ko-KR" sz="1000" dirty="0" smtClean="0"/>
              <a:t>!</a:t>
            </a:r>
            <a:endParaRPr lang="ko-KR" altLang="en-US" sz="1000" dirty="0"/>
          </a:p>
        </p:txBody>
      </p:sp>
      <p:cxnSp>
        <p:nvCxnSpPr>
          <p:cNvPr id="84" name="직선 연결선 83"/>
          <p:cNvCxnSpPr/>
          <p:nvPr/>
        </p:nvCxnSpPr>
        <p:spPr>
          <a:xfrm>
            <a:off x="1988840" y="7812360"/>
            <a:ext cx="1296144" cy="0"/>
          </a:xfrm>
          <a:prstGeom prst="line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직선 연결선 84"/>
          <p:cNvCxnSpPr/>
          <p:nvPr/>
        </p:nvCxnSpPr>
        <p:spPr>
          <a:xfrm>
            <a:off x="1988840" y="8212719"/>
            <a:ext cx="1296144" cy="0"/>
          </a:xfrm>
          <a:prstGeom prst="line">
            <a:avLst/>
          </a:prstGeom>
          <a:ln w="127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1916832" y="7812360"/>
            <a:ext cx="1512168" cy="5040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ko-KR" altLang="en-US" sz="1000" dirty="0" smtClean="0"/>
              <a:t>설정 선택 </a:t>
            </a:r>
            <a:r>
              <a:rPr lang="en-US" altLang="ko-KR" sz="1000" dirty="0" smtClean="0"/>
              <a:t>!</a:t>
            </a:r>
            <a:endParaRPr lang="ko-KR" alt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147</Words>
  <Application>Microsoft Office PowerPoint</Application>
  <PresentationFormat>화면 슬라이드 쇼(4:3)</PresentationFormat>
  <Paragraphs>23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대여용</dc:creator>
  <cp:lastModifiedBy>Administrator</cp:lastModifiedBy>
  <cp:revision>9</cp:revision>
  <dcterms:created xsi:type="dcterms:W3CDTF">2015-05-21T06:07:59Z</dcterms:created>
  <dcterms:modified xsi:type="dcterms:W3CDTF">2015-05-28T06:24:58Z</dcterms:modified>
</cp:coreProperties>
</file>