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272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직사각형 144"/>
          <p:cNvSpPr/>
          <p:nvPr/>
        </p:nvSpPr>
        <p:spPr>
          <a:xfrm>
            <a:off x="384795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1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49" name="직사각형 148"/>
          <p:cNvSpPr/>
          <p:nvPr/>
        </p:nvSpPr>
        <p:spPr>
          <a:xfrm>
            <a:off x="367655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28" name="직사각형 127"/>
          <p:cNvSpPr/>
          <p:nvPr/>
        </p:nvSpPr>
        <p:spPr>
          <a:xfrm>
            <a:off x="1383382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31" name="직사각형 130"/>
          <p:cNvSpPr/>
          <p:nvPr/>
        </p:nvSpPr>
        <p:spPr>
          <a:xfrm>
            <a:off x="2408634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32" name="직사각형 131"/>
          <p:cNvSpPr/>
          <p:nvPr/>
        </p:nvSpPr>
        <p:spPr>
          <a:xfrm>
            <a:off x="2391494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59" name="직사각형 258"/>
          <p:cNvSpPr/>
          <p:nvPr/>
        </p:nvSpPr>
        <p:spPr>
          <a:xfrm>
            <a:off x="3407221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1" name="직사각형 260"/>
          <p:cNvSpPr/>
          <p:nvPr/>
        </p:nvSpPr>
        <p:spPr>
          <a:xfrm>
            <a:off x="4424858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3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262" name="직사각형 261"/>
          <p:cNvSpPr/>
          <p:nvPr/>
        </p:nvSpPr>
        <p:spPr>
          <a:xfrm>
            <a:off x="4407718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3" name="직사각형 262"/>
          <p:cNvSpPr/>
          <p:nvPr/>
        </p:nvSpPr>
        <p:spPr>
          <a:xfrm>
            <a:off x="5423445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5" name="직사각형 264"/>
          <p:cNvSpPr/>
          <p:nvPr/>
        </p:nvSpPr>
        <p:spPr>
          <a:xfrm>
            <a:off x="6441082" y="64817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4</a:t>
            </a:r>
            <a:r>
              <a:rPr lang="ko-KR" altLang="en-US" sz="1100" b="1" dirty="0" smtClean="0"/>
              <a:t>학년 </a:t>
            </a:r>
            <a:endParaRPr lang="ko-KR" altLang="en-US" sz="1100" b="1" dirty="0"/>
          </a:p>
        </p:txBody>
      </p:sp>
      <p:sp>
        <p:nvSpPr>
          <p:cNvPr id="266" name="직사각형 265"/>
          <p:cNvSpPr/>
          <p:nvPr/>
        </p:nvSpPr>
        <p:spPr>
          <a:xfrm>
            <a:off x="6423942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67" name="직사각형 266"/>
          <p:cNvSpPr/>
          <p:nvPr/>
        </p:nvSpPr>
        <p:spPr>
          <a:xfrm>
            <a:off x="7439669" y="100821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272" name="직사각형 271"/>
          <p:cNvSpPr/>
          <p:nvPr/>
        </p:nvSpPr>
        <p:spPr>
          <a:xfrm>
            <a:off x="367655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상담 및 진로지도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67655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영어회</a:t>
            </a:r>
            <a:r>
              <a:rPr lang="ko-KR" altLang="en-US" sz="1100" dirty="0"/>
              <a:t>화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367655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일본어와 일본사회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1375767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영어회</a:t>
            </a:r>
            <a:r>
              <a:rPr lang="ko-KR" altLang="en-US" sz="1100" dirty="0"/>
              <a:t>화</a:t>
            </a:r>
            <a:endParaRPr lang="en-US" altLang="ko-KR" sz="1100" dirty="0" smtClean="0"/>
          </a:p>
        </p:txBody>
      </p:sp>
      <p:sp>
        <p:nvSpPr>
          <p:cNvPr id="56" name="직사각형 55"/>
          <p:cNvSpPr/>
          <p:nvPr/>
        </p:nvSpPr>
        <p:spPr>
          <a:xfrm>
            <a:off x="1375767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OA</a:t>
            </a:r>
            <a:r>
              <a:rPr lang="ko-KR" altLang="en-US" sz="1100" dirty="0" smtClean="0"/>
              <a:t>실무</a:t>
            </a:r>
            <a:endParaRPr lang="en-US" altLang="ko-KR" sz="1100" dirty="0" smtClean="0"/>
          </a:p>
        </p:txBody>
      </p:sp>
      <p:sp>
        <p:nvSpPr>
          <p:cNvPr id="59" name="직사각형 58"/>
          <p:cNvSpPr/>
          <p:nvPr/>
        </p:nvSpPr>
        <p:spPr>
          <a:xfrm>
            <a:off x="367655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초보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일본어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듣기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1375767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상담 및 진로지도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2383879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일본문화의 이해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3391991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일본사회와 역사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2383879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일본어회화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3391991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일본어회화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2383879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시청각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</a:t>
            </a:r>
            <a:r>
              <a:rPr lang="ko-KR" altLang="en-US" sz="1100" dirty="0"/>
              <a:t>어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1375767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일본어와 일본문화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1375767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기초문</a:t>
            </a:r>
            <a:r>
              <a:rPr lang="ko-KR" altLang="en-US" sz="1100" dirty="0"/>
              <a:t>법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367655" y="230263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독서와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토론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2408634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원서강독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2408634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</a:t>
            </a:r>
            <a:r>
              <a:rPr lang="ko-KR" altLang="en-US" sz="1100" dirty="0"/>
              <a:t>법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3407221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원서강독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3407221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자격시험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4407718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일본지역연</a:t>
            </a:r>
            <a:r>
              <a:rPr lang="ko-KR" altLang="en-US" sz="1100" dirty="0"/>
              <a:t>구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4407718" y="230435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</a:t>
            </a:r>
            <a:r>
              <a:rPr lang="ko-KR" altLang="en-US" sz="1100" dirty="0"/>
              <a:t>화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4407718" y="30964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일본근대문학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4432473" y="38885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</a:t>
            </a:r>
            <a:r>
              <a:rPr lang="ko-KR" altLang="en-US" sz="1100" dirty="0"/>
              <a:t>어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4432473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4432473" y="547270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논</a:t>
            </a:r>
            <a:r>
              <a:rPr lang="ko-KR" altLang="en-US" sz="1100" dirty="0"/>
              <a:t>술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5423445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근현대</a:t>
            </a:r>
            <a:r>
              <a:rPr lang="ko-KR" altLang="en-US" sz="1100" dirty="0" err="1"/>
              <a:t>사</a:t>
            </a:r>
            <a:endParaRPr lang="en-US" altLang="ko-KR" sz="1100" dirty="0" smtClean="0"/>
          </a:p>
        </p:txBody>
      </p:sp>
      <p:sp>
        <p:nvSpPr>
          <p:cNvPr id="109" name="직사각형 108"/>
          <p:cNvSpPr/>
          <p:nvPr/>
        </p:nvSpPr>
        <p:spPr>
          <a:xfrm>
            <a:off x="5423445" y="230845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회화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23445" y="310054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고전문학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5448200" y="389263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운문</a:t>
            </a:r>
            <a:r>
              <a:rPr lang="ko-KR" altLang="en-US" sz="1100" dirty="0" smtClean="0"/>
              <a:t>문학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5448200" y="468472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자격시험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5448200" y="547681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6441082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현대일본의 이해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6441082" y="230845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한일관계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6441082" y="310054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문학기</a:t>
            </a:r>
            <a:r>
              <a:rPr lang="ko-KR" altLang="en-US" sz="1100" dirty="0"/>
              <a:t>행</a:t>
            </a:r>
            <a:endParaRPr lang="en-US" altLang="ko-KR" sz="1100" dirty="0" smtClean="0"/>
          </a:p>
        </p:txBody>
      </p:sp>
      <p:sp>
        <p:nvSpPr>
          <p:cNvPr id="120" name="직사각형 119"/>
          <p:cNvSpPr/>
          <p:nvPr/>
        </p:nvSpPr>
        <p:spPr>
          <a:xfrm>
            <a:off x="6465837" y="389263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프리토</a:t>
            </a:r>
            <a:r>
              <a:rPr lang="ko-KR" altLang="en-US" sz="1100" dirty="0" err="1"/>
              <a:t>킹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6465837" y="468472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특강</a:t>
            </a:r>
            <a:r>
              <a:rPr lang="en-US" altLang="ko-KR" sz="1100" dirty="0" smtClean="0"/>
              <a:t>(1)</a:t>
            </a:r>
            <a:endParaRPr lang="en-US" altLang="ko-KR" sz="1100" dirty="0" smtClean="0"/>
          </a:p>
        </p:txBody>
      </p:sp>
      <p:sp>
        <p:nvSpPr>
          <p:cNvPr id="123" name="직사각형 122"/>
          <p:cNvSpPr/>
          <p:nvPr/>
        </p:nvSpPr>
        <p:spPr>
          <a:xfrm>
            <a:off x="6465837" y="547681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r>
              <a:rPr lang="ko-KR" altLang="en-US" sz="1100" dirty="0" smtClean="0"/>
              <a:t>교재 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24" name="직사각형 123"/>
          <p:cNvSpPr/>
          <p:nvPr/>
        </p:nvSpPr>
        <p:spPr>
          <a:xfrm>
            <a:off x="7439669" y="15122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현대일본의 이해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26" name="직사각형 125"/>
          <p:cNvSpPr/>
          <p:nvPr/>
        </p:nvSpPr>
        <p:spPr>
          <a:xfrm>
            <a:off x="7439669" y="230845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연습</a:t>
            </a:r>
            <a:endParaRPr lang="en-US" altLang="ko-KR" sz="1100" dirty="0" smtClean="0"/>
          </a:p>
        </p:txBody>
      </p:sp>
      <p:sp>
        <p:nvSpPr>
          <p:cNvPr id="130" name="직사각형 129"/>
          <p:cNvSpPr/>
          <p:nvPr/>
        </p:nvSpPr>
        <p:spPr>
          <a:xfrm>
            <a:off x="7464424" y="389263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통번역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연</a:t>
            </a:r>
            <a:r>
              <a:rPr lang="ko-KR" altLang="en-US" sz="1100" dirty="0"/>
              <a:t>습</a:t>
            </a:r>
            <a:endParaRPr lang="en-US" altLang="ko-KR" sz="1100" dirty="0" smtClean="0"/>
          </a:p>
        </p:txBody>
      </p:sp>
      <p:sp>
        <p:nvSpPr>
          <p:cNvPr id="134" name="직사각형 133"/>
          <p:cNvSpPr/>
          <p:nvPr/>
        </p:nvSpPr>
        <p:spPr>
          <a:xfrm>
            <a:off x="7464424" y="468472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일본어학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특강</a:t>
            </a:r>
            <a:r>
              <a:rPr lang="en-US" altLang="ko-KR" sz="1100" dirty="0" smtClean="0"/>
              <a:t>(2)</a:t>
            </a:r>
            <a:endParaRPr lang="en-US" altLang="ko-KR" sz="1100" dirty="0" smtClean="0"/>
          </a:p>
        </p:txBody>
      </p:sp>
      <p:cxnSp>
        <p:nvCxnSpPr>
          <p:cNvPr id="5" name="직선 화살표 연결선 4"/>
          <p:cNvCxnSpPr>
            <a:stCxn id="272" idx="3"/>
            <a:endCxn id="81" idx="1"/>
          </p:cNvCxnSpPr>
          <p:nvPr/>
        </p:nvCxnSpPr>
        <p:spPr>
          <a:xfrm>
            <a:off x="1159743" y="18003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>
            <a:stCxn id="81" idx="3"/>
            <a:endCxn id="82" idx="1"/>
          </p:cNvCxnSpPr>
          <p:nvPr/>
        </p:nvCxnSpPr>
        <p:spPr>
          <a:xfrm>
            <a:off x="2167855" y="18003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82" idx="3"/>
            <a:endCxn id="84" idx="1"/>
          </p:cNvCxnSpPr>
          <p:nvPr/>
        </p:nvCxnSpPr>
        <p:spPr>
          <a:xfrm>
            <a:off x="3175967" y="180030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84" idx="3"/>
            <a:endCxn id="96" idx="1"/>
          </p:cNvCxnSpPr>
          <p:nvPr/>
        </p:nvCxnSpPr>
        <p:spPr>
          <a:xfrm>
            <a:off x="4184079" y="1800300"/>
            <a:ext cx="2236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96" idx="3"/>
            <a:endCxn id="108" idx="1"/>
          </p:cNvCxnSpPr>
          <p:nvPr/>
        </p:nvCxnSpPr>
        <p:spPr>
          <a:xfrm>
            <a:off x="5199806" y="1800300"/>
            <a:ext cx="2236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108" idx="3"/>
            <a:endCxn id="116" idx="1"/>
          </p:cNvCxnSpPr>
          <p:nvPr/>
        </p:nvCxnSpPr>
        <p:spPr>
          <a:xfrm>
            <a:off x="6215533" y="1800300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116" idx="3"/>
            <a:endCxn id="124" idx="1"/>
          </p:cNvCxnSpPr>
          <p:nvPr/>
        </p:nvCxnSpPr>
        <p:spPr>
          <a:xfrm>
            <a:off x="7233170" y="1800300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108" idx="3"/>
            <a:endCxn id="118" idx="1"/>
          </p:cNvCxnSpPr>
          <p:nvPr/>
        </p:nvCxnSpPr>
        <p:spPr>
          <a:xfrm>
            <a:off x="6215533" y="1800300"/>
            <a:ext cx="225549" cy="796190"/>
          </a:xfrm>
          <a:prstGeom prst="bentConnector3">
            <a:avLst>
              <a:gd name="adj1" fmla="val 6579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꺾인 연결선 20"/>
          <p:cNvCxnSpPr>
            <a:stCxn id="116" idx="3"/>
            <a:endCxn id="126" idx="1"/>
          </p:cNvCxnSpPr>
          <p:nvPr/>
        </p:nvCxnSpPr>
        <p:spPr>
          <a:xfrm>
            <a:off x="7233170" y="1800300"/>
            <a:ext cx="206499" cy="7961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/>
          <p:nvPr/>
        </p:nvCxnSpPr>
        <p:spPr>
          <a:xfrm>
            <a:off x="3175967" y="244837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>
            <a:stCxn id="88" idx="3"/>
            <a:endCxn id="98" idx="1"/>
          </p:cNvCxnSpPr>
          <p:nvPr/>
        </p:nvCxnSpPr>
        <p:spPr>
          <a:xfrm>
            <a:off x="4184079" y="2592388"/>
            <a:ext cx="2236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98" idx="3"/>
            <a:endCxn id="109" idx="1"/>
          </p:cNvCxnSpPr>
          <p:nvPr/>
        </p:nvCxnSpPr>
        <p:spPr>
          <a:xfrm>
            <a:off x="5199806" y="2592388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>
            <a:stCxn id="109" idx="3"/>
            <a:endCxn id="120" idx="1"/>
          </p:cNvCxnSpPr>
          <p:nvPr/>
        </p:nvCxnSpPr>
        <p:spPr>
          <a:xfrm>
            <a:off x="6215533" y="2596490"/>
            <a:ext cx="250304" cy="1584176"/>
          </a:xfrm>
          <a:prstGeom prst="bentConnector3">
            <a:avLst>
              <a:gd name="adj1" fmla="val 2627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52" idx="3"/>
            <a:endCxn id="55" idx="1"/>
          </p:cNvCxnSpPr>
          <p:nvPr/>
        </p:nvCxnSpPr>
        <p:spPr>
          <a:xfrm>
            <a:off x="1159743" y="33844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직선 화살표 연결선 267"/>
          <p:cNvCxnSpPr>
            <a:stCxn id="53" idx="3"/>
            <a:endCxn id="103" idx="1"/>
          </p:cNvCxnSpPr>
          <p:nvPr/>
        </p:nvCxnSpPr>
        <p:spPr>
          <a:xfrm>
            <a:off x="1159743" y="41765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꺾인 연결선 269"/>
          <p:cNvCxnSpPr/>
          <p:nvPr/>
        </p:nvCxnSpPr>
        <p:spPr>
          <a:xfrm>
            <a:off x="1159743" y="4032548"/>
            <a:ext cx="216024" cy="792088"/>
          </a:xfrm>
          <a:prstGeom prst="bentConnector3">
            <a:avLst>
              <a:gd name="adj1" fmla="val 2251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꺾인 연결선 273"/>
          <p:cNvCxnSpPr/>
          <p:nvPr/>
        </p:nvCxnSpPr>
        <p:spPr>
          <a:xfrm flipV="1">
            <a:off x="1159743" y="4320580"/>
            <a:ext cx="216024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화살표 연결선 275"/>
          <p:cNvCxnSpPr>
            <a:stCxn id="59" idx="3"/>
            <a:endCxn id="105" idx="1"/>
          </p:cNvCxnSpPr>
          <p:nvPr/>
        </p:nvCxnSpPr>
        <p:spPr>
          <a:xfrm>
            <a:off x="1159743" y="496865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꺾인 연결선 277"/>
          <p:cNvCxnSpPr>
            <a:stCxn id="103" idx="3"/>
            <a:endCxn id="87" idx="1"/>
          </p:cNvCxnSpPr>
          <p:nvPr/>
        </p:nvCxnSpPr>
        <p:spPr>
          <a:xfrm flipV="1">
            <a:off x="2167855" y="2592388"/>
            <a:ext cx="216024" cy="158417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꺾인 연결선 279"/>
          <p:cNvCxnSpPr>
            <a:stCxn id="103" idx="3"/>
            <a:endCxn id="99" idx="1"/>
          </p:cNvCxnSpPr>
          <p:nvPr/>
        </p:nvCxnSpPr>
        <p:spPr>
          <a:xfrm flipV="1">
            <a:off x="2167855" y="3384476"/>
            <a:ext cx="216024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꺾인 연결선 281"/>
          <p:cNvCxnSpPr>
            <a:stCxn id="103" idx="3"/>
            <a:endCxn id="92" idx="1"/>
          </p:cNvCxnSpPr>
          <p:nvPr/>
        </p:nvCxnSpPr>
        <p:spPr>
          <a:xfrm>
            <a:off x="2167855" y="4176564"/>
            <a:ext cx="240779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직선 화살표 연결선 283"/>
          <p:cNvCxnSpPr/>
          <p:nvPr/>
        </p:nvCxnSpPr>
        <p:spPr>
          <a:xfrm>
            <a:off x="2175470" y="5112668"/>
            <a:ext cx="233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직선 화살표 연결선 285"/>
          <p:cNvCxnSpPr>
            <a:stCxn id="103" idx="3"/>
            <a:endCxn id="91" idx="1"/>
          </p:cNvCxnSpPr>
          <p:nvPr/>
        </p:nvCxnSpPr>
        <p:spPr>
          <a:xfrm>
            <a:off x="2167855" y="4176564"/>
            <a:ext cx="2407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91" idx="3"/>
            <a:endCxn id="94" idx="1"/>
          </p:cNvCxnSpPr>
          <p:nvPr/>
        </p:nvCxnSpPr>
        <p:spPr>
          <a:xfrm>
            <a:off x="3200722" y="4176564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꺾인 연결선 46"/>
          <p:cNvCxnSpPr>
            <a:stCxn id="92" idx="2"/>
            <a:endCxn id="107" idx="1"/>
          </p:cNvCxnSpPr>
          <p:nvPr/>
        </p:nvCxnSpPr>
        <p:spPr>
          <a:xfrm rot="16200000" flipH="1">
            <a:off x="3366547" y="4694814"/>
            <a:ext cx="504056" cy="16277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stCxn id="107" idx="3"/>
            <a:endCxn id="114" idx="1"/>
          </p:cNvCxnSpPr>
          <p:nvPr/>
        </p:nvCxnSpPr>
        <p:spPr>
          <a:xfrm>
            <a:off x="5224561" y="5760740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/>
          <p:cNvCxnSpPr>
            <a:stCxn id="114" idx="3"/>
            <a:endCxn id="123" idx="1"/>
          </p:cNvCxnSpPr>
          <p:nvPr/>
        </p:nvCxnSpPr>
        <p:spPr>
          <a:xfrm>
            <a:off x="6240288" y="5764842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>
            <a:stCxn id="92" idx="3"/>
            <a:endCxn id="95" idx="1"/>
          </p:cNvCxnSpPr>
          <p:nvPr/>
        </p:nvCxnSpPr>
        <p:spPr>
          <a:xfrm>
            <a:off x="3200722" y="4968652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/>
          <p:nvPr/>
        </p:nvCxnSpPr>
        <p:spPr>
          <a:xfrm>
            <a:off x="4199309" y="5112668"/>
            <a:ext cx="233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화살표 연결선 68"/>
          <p:cNvCxnSpPr>
            <a:stCxn id="104" idx="3"/>
            <a:endCxn id="113" idx="1"/>
          </p:cNvCxnSpPr>
          <p:nvPr/>
        </p:nvCxnSpPr>
        <p:spPr>
          <a:xfrm>
            <a:off x="5224561" y="4968652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화살표 연결선 70"/>
          <p:cNvCxnSpPr>
            <a:stCxn id="113" idx="3"/>
            <a:endCxn id="121" idx="1"/>
          </p:cNvCxnSpPr>
          <p:nvPr/>
        </p:nvCxnSpPr>
        <p:spPr>
          <a:xfrm>
            <a:off x="6240288" y="4972754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>
            <a:stCxn id="121" idx="3"/>
            <a:endCxn id="134" idx="1"/>
          </p:cNvCxnSpPr>
          <p:nvPr/>
        </p:nvCxnSpPr>
        <p:spPr>
          <a:xfrm>
            <a:off x="7257925" y="4972754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꺾인 연결선 74"/>
          <p:cNvCxnSpPr>
            <a:stCxn id="95" idx="2"/>
            <a:endCxn id="113" idx="2"/>
          </p:cNvCxnSpPr>
          <p:nvPr/>
        </p:nvCxnSpPr>
        <p:spPr>
          <a:xfrm rot="16200000" flipH="1">
            <a:off x="4821703" y="4238245"/>
            <a:ext cx="4102" cy="2040979"/>
          </a:xfrm>
          <a:prstGeom prst="bentConnector3">
            <a:avLst>
              <a:gd name="adj1" fmla="val 30673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91" idx="3"/>
            <a:endCxn id="88" idx="1"/>
          </p:cNvCxnSpPr>
          <p:nvPr/>
        </p:nvCxnSpPr>
        <p:spPr>
          <a:xfrm flipV="1">
            <a:off x="3200722" y="2592388"/>
            <a:ext cx="191269" cy="158417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꺾인 연결선 84"/>
          <p:cNvCxnSpPr>
            <a:stCxn id="92" idx="0"/>
            <a:endCxn id="94" idx="2"/>
          </p:cNvCxnSpPr>
          <p:nvPr/>
        </p:nvCxnSpPr>
        <p:spPr>
          <a:xfrm rot="5400000" flipH="1" flipV="1">
            <a:off x="3195959" y="4073315"/>
            <a:ext cx="216024" cy="998587"/>
          </a:xfrm>
          <a:prstGeom prst="bentConnector3">
            <a:avLst>
              <a:gd name="adj1" fmla="val 609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>
            <a:stCxn id="99" idx="3"/>
            <a:endCxn id="94" idx="0"/>
          </p:cNvCxnSpPr>
          <p:nvPr/>
        </p:nvCxnSpPr>
        <p:spPr>
          <a:xfrm>
            <a:off x="3175967" y="3384476"/>
            <a:ext cx="627298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꺾인 연결선 157"/>
          <p:cNvCxnSpPr/>
          <p:nvPr/>
        </p:nvCxnSpPr>
        <p:spPr>
          <a:xfrm rot="16200000" flipH="1">
            <a:off x="3144725" y="4073314"/>
            <a:ext cx="216024" cy="998587"/>
          </a:xfrm>
          <a:prstGeom prst="bentConnector3">
            <a:avLst>
              <a:gd name="adj1" fmla="val 609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꺾인 연결선 167"/>
          <p:cNvCxnSpPr>
            <a:stCxn id="94" idx="3"/>
            <a:endCxn id="104" idx="1"/>
          </p:cNvCxnSpPr>
          <p:nvPr/>
        </p:nvCxnSpPr>
        <p:spPr>
          <a:xfrm>
            <a:off x="4199309" y="4176564"/>
            <a:ext cx="233164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꺾인 연결선 171"/>
          <p:cNvCxnSpPr>
            <a:stCxn id="94" idx="3"/>
            <a:endCxn id="100" idx="1"/>
          </p:cNvCxnSpPr>
          <p:nvPr/>
        </p:nvCxnSpPr>
        <p:spPr>
          <a:xfrm flipV="1">
            <a:off x="4199309" y="3384476"/>
            <a:ext cx="208409" cy="79208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직선 화살표 연결선 175"/>
          <p:cNvCxnSpPr>
            <a:stCxn id="94" idx="3"/>
            <a:endCxn id="102" idx="1"/>
          </p:cNvCxnSpPr>
          <p:nvPr/>
        </p:nvCxnSpPr>
        <p:spPr>
          <a:xfrm>
            <a:off x="4199309" y="4176564"/>
            <a:ext cx="2331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꺾인 연결선 189"/>
          <p:cNvCxnSpPr/>
          <p:nvPr/>
        </p:nvCxnSpPr>
        <p:spPr>
          <a:xfrm>
            <a:off x="4199309" y="4176564"/>
            <a:ext cx="233164" cy="648000"/>
          </a:xfrm>
          <a:prstGeom prst="bentConnector3">
            <a:avLst>
              <a:gd name="adj1" fmla="val 2658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꺾인 연결선 289"/>
          <p:cNvCxnSpPr>
            <a:stCxn id="100" idx="3"/>
            <a:endCxn id="112" idx="1"/>
          </p:cNvCxnSpPr>
          <p:nvPr/>
        </p:nvCxnSpPr>
        <p:spPr>
          <a:xfrm>
            <a:off x="5199806" y="3384476"/>
            <a:ext cx="248394" cy="79619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직선 화살표 연결선 291"/>
          <p:cNvCxnSpPr>
            <a:stCxn id="100" idx="3"/>
            <a:endCxn id="110" idx="1"/>
          </p:cNvCxnSpPr>
          <p:nvPr/>
        </p:nvCxnSpPr>
        <p:spPr>
          <a:xfrm>
            <a:off x="5199806" y="3384476"/>
            <a:ext cx="223639" cy="4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직선 화살표 연결선 293"/>
          <p:cNvCxnSpPr>
            <a:stCxn id="110" idx="3"/>
            <a:endCxn id="119" idx="1"/>
          </p:cNvCxnSpPr>
          <p:nvPr/>
        </p:nvCxnSpPr>
        <p:spPr>
          <a:xfrm>
            <a:off x="6215533" y="3388578"/>
            <a:ext cx="2255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꺾인 연결선 295"/>
          <p:cNvCxnSpPr>
            <a:stCxn id="112" idx="0"/>
            <a:endCxn id="119" idx="2"/>
          </p:cNvCxnSpPr>
          <p:nvPr/>
        </p:nvCxnSpPr>
        <p:spPr>
          <a:xfrm rot="5400000" flipH="1" flipV="1">
            <a:off x="6232673" y="3288181"/>
            <a:ext cx="216024" cy="99288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꺾인 연결선 313"/>
          <p:cNvCxnSpPr>
            <a:stCxn id="109" idx="2"/>
          </p:cNvCxnSpPr>
          <p:nvPr/>
        </p:nvCxnSpPr>
        <p:spPr>
          <a:xfrm rot="16200000" flipH="1">
            <a:off x="6016318" y="2687692"/>
            <a:ext cx="139914" cy="533573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꺾인 연결선 315"/>
          <p:cNvCxnSpPr/>
          <p:nvPr/>
        </p:nvCxnSpPr>
        <p:spPr>
          <a:xfrm rot="16200000" flipH="1">
            <a:off x="5507062" y="3870636"/>
            <a:ext cx="1800000" cy="108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직선 화살표 연결선 319"/>
          <p:cNvCxnSpPr>
            <a:stCxn id="120" idx="3"/>
            <a:endCxn id="130" idx="1"/>
          </p:cNvCxnSpPr>
          <p:nvPr/>
        </p:nvCxnSpPr>
        <p:spPr>
          <a:xfrm>
            <a:off x="7257925" y="4180666"/>
            <a:ext cx="20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꺾인 연결선 321"/>
          <p:cNvCxnSpPr>
            <a:stCxn id="121" idx="0"/>
            <a:endCxn id="130" idx="2"/>
          </p:cNvCxnSpPr>
          <p:nvPr/>
        </p:nvCxnSpPr>
        <p:spPr>
          <a:xfrm rot="5400000" flipH="1" flipV="1">
            <a:off x="7253162" y="4077417"/>
            <a:ext cx="216024" cy="99858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145</Words>
  <Application>Microsoft Office PowerPoint</Application>
  <PresentationFormat>사용자 지정</PresentationFormat>
  <Paragraphs>83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18</cp:revision>
  <dcterms:created xsi:type="dcterms:W3CDTF">2011-03-08T06:22:35Z</dcterms:created>
  <dcterms:modified xsi:type="dcterms:W3CDTF">2011-12-15T06:08:27Z</dcterms:modified>
</cp:coreProperties>
</file>