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3556000"/>
            <a:ext cx="3416300" cy="568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244600"/>
            <a:ext cx="5994400" cy="1473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00" y="165100"/>
            <a:ext cx="6908800" cy="48641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900" y="3556000"/>
            <a:ext cx="3416300" cy="56896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300" y="3556000"/>
            <a:ext cx="3416300" cy="5689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4600" y="2781300"/>
            <a:ext cx="5308600" cy="4737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4600" y="3200400"/>
            <a:ext cx="6223000" cy="467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100" y="7581900"/>
            <a:ext cx="7213600" cy="3670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9639300"/>
            <a:ext cx="6819900" cy="317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3788537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00" y="1282700"/>
            <a:ext cx="4597400" cy="4597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00" y="1282700"/>
            <a:ext cx="4597400" cy="45974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500" y="1282700"/>
            <a:ext cx="4597400" cy="45974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03300" y="1282700"/>
            <a:ext cx="4597400" cy="45974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6700" y="8343900"/>
            <a:ext cx="1244600" cy="1244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200" y="6121400"/>
            <a:ext cx="3683000" cy="1244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400" y="6832600"/>
            <a:ext cx="4648200" cy="1955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8900" y="6007100"/>
            <a:ext cx="2070100" cy="1460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0100" y="6832600"/>
            <a:ext cx="4559300" cy="1473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09100" y="6146800"/>
            <a:ext cx="3073400" cy="12954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4500" y="6819900"/>
            <a:ext cx="4699000" cy="1955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60500" y="5994400"/>
            <a:ext cx="2908300" cy="1384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92200" y="6756400"/>
            <a:ext cx="4584700" cy="1955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2209800"/>
            <a:ext cx="7708900" cy="6896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-787400"/>
            <a:ext cx="15430500" cy="1377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0" y="2209800"/>
            <a:ext cx="7708900" cy="6896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25500" y="876300"/>
            <a:ext cx="1066800" cy="49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060700"/>
            <a:ext cx="4025900" cy="28702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0800" y="3124200"/>
            <a:ext cx="6680200" cy="6134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300" y="152400"/>
            <a:ext cx="13919200" cy="2438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4700" y="4991100"/>
            <a:ext cx="6718300" cy="1460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5000" y="6083300"/>
            <a:ext cx="6731000" cy="300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800600" y="3467100"/>
            <a:ext cx="11772900" cy="2895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438400" y="5143500"/>
            <a:ext cx="16090900" cy="532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00000">
            <a:off x="-584200" y="5003800"/>
            <a:ext cx="19558000" cy="279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-2147483648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413000" y="-546100"/>
            <a:ext cx="6832600" cy="11379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-3441700" y="3060700"/>
            <a:ext cx="9474200" cy="825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6900" y="660400"/>
            <a:ext cx="3517900" cy="1892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7400" y="2857500"/>
            <a:ext cx="7327900" cy="1689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2000" y="2019300"/>
            <a:ext cx="4152900" cy="927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3900" y="5600700"/>
            <a:ext cx="6515100" cy="157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1700" y="7162800"/>
            <a:ext cx="7924800" cy="152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96500" y="6553200"/>
            <a:ext cx="6616700" cy="927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713200" y="1181100"/>
            <a:ext cx="736600" cy="609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10426700" y="304800"/>
            <a:ext cx="101600" cy="130810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5600" y="5143499"/>
            <a:ext cx="9283699" cy="537844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509500" y="647700"/>
            <a:ext cx="23622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사용자 지정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채현 김</cp:lastModifiedBy>
  <cp:revision>8</cp:revision>
  <dcterms:created xsi:type="dcterms:W3CDTF">2006-08-16T00:00:00Z</dcterms:created>
  <dcterms:modified xsi:type="dcterms:W3CDTF">2025-04-17T00:51:07Z</dcterms:modified>
</cp:coreProperties>
</file>