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ytjUFgcmWw?feature=oembed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5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700" y="5638800"/>
            <a:ext cx="8547100" cy="711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9639300"/>
            <a:ext cx="6819900" cy="317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788537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1282700"/>
            <a:ext cx="4597400" cy="4597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282700"/>
            <a:ext cx="4597400" cy="4597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500" y="1282700"/>
            <a:ext cx="4622800" cy="4597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3300" y="1282700"/>
            <a:ext cx="4597400" cy="4597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1100" y="8318500"/>
            <a:ext cx="2159000" cy="1244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146800"/>
            <a:ext cx="2717800" cy="118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7073900"/>
            <a:ext cx="3708400" cy="990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7000" y="6184900"/>
            <a:ext cx="26670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7600" y="7073900"/>
            <a:ext cx="3733800" cy="990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1200" y="6146800"/>
            <a:ext cx="2641600" cy="1181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56700" y="7073900"/>
            <a:ext cx="3365500" cy="990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5900" y="6146800"/>
            <a:ext cx="2641600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95400" y="7073900"/>
            <a:ext cx="3390900" cy="990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8AB1D4-75C2-8717-4726-2E0E0E45241F}"/>
              </a:ext>
            </a:extLst>
          </p:cNvPr>
          <p:cNvSpPr txBox="1"/>
          <p:nvPr/>
        </p:nvSpPr>
        <p:spPr>
          <a:xfrm>
            <a:off x="14935200" y="9424977"/>
            <a:ext cx="350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HS유지체 " pitchFamily="50" charset="-127"/>
                <a:ea typeface="HS유지체 " pitchFamily="50" charset="-127"/>
              </a:rPr>
              <a:t>22202034 </a:t>
            </a:r>
            <a:r>
              <a:rPr lang="ko-KR" altLang="en-US" sz="2800" b="1" dirty="0" err="1">
                <a:latin typeface="HS유지체 " pitchFamily="50" charset="-127"/>
                <a:ea typeface="HS유지체 " pitchFamily="50" charset="-127"/>
              </a:rPr>
              <a:t>김채현</a:t>
            </a:r>
            <a:endParaRPr lang="ko-KR" altLang="en-US" sz="2800" b="1" dirty="0">
              <a:latin typeface="HS유지체 " pitchFamily="50" charset="-127"/>
              <a:ea typeface="HS유지체 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00" y="2806700"/>
            <a:ext cx="5143500" cy="2781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175000"/>
            <a:ext cx="6680200" cy="5918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4200" y="-76200"/>
            <a:ext cx="16929100" cy="2755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800" y="4673600"/>
            <a:ext cx="7023100" cy="1549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00" y="6083300"/>
            <a:ext cx="6591300" cy="30099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800600" y="3467100"/>
            <a:ext cx="11772900" cy="2895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438400" y="5143500"/>
            <a:ext cx="16090900" cy="532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-584200" y="5003800"/>
            <a:ext cx="19558000" cy="27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2413000" y="-546100"/>
            <a:ext cx="6832600" cy="1137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149600" y="3060700"/>
            <a:ext cx="8890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100" y="723900"/>
            <a:ext cx="11315700" cy="243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2844800"/>
            <a:ext cx="7010400" cy="213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0" y="2019300"/>
            <a:ext cx="64389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100" y="5600700"/>
            <a:ext cx="5410200" cy="157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7800" y="7848600"/>
            <a:ext cx="7226300" cy="1435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0100" y="6553200"/>
            <a:ext cx="5524500" cy="92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51300" y="1181100"/>
            <a:ext cx="736600" cy="60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795000" y="787400"/>
            <a:ext cx="101600" cy="1308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426700" y="304800"/>
            <a:ext cx="101600" cy="13081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3000" y="5165724"/>
            <a:ext cx="9766300" cy="56356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80900" y="711200"/>
            <a:ext cx="3390900" cy="17272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609600"/>
            <a:ext cx="8890000" cy="533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2179300" y="4381500"/>
            <a:ext cx="9080500" cy="317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609600"/>
            <a:ext cx="5435600" cy="9067800"/>
          </a:xfrm>
          <a:prstGeom prst="rect">
            <a:avLst/>
          </a:prstGeom>
        </p:spPr>
      </p:pic>
      <p:pic>
        <p:nvPicPr>
          <p:cNvPr id="8" name="온라인 미디어 7" title="Heavy Snow in Ginzan Onsen, Japan 2021・4K">
            <a:hlinkClick r:id="" action="ppaction://media"/>
            <a:extLst>
              <a:ext uri="{FF2B5EF4-FFF2-40B4-BE49-F238E27FC236}">
                <a16:creationId xmlns:a16="http://schemas.microsoft.com/office/drawing/2014/main" id="{5AB88740-8DC0-16CB-8085-2DFB1CE50F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93733" y="5715000"/>
            <a:ext cx="7423173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800600" y="3467100"/>
            <a:ext cx="11772900" cy="2895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489200" y="5170230"/>
            <a:ext cx="16256000" cy="532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-584200" y="5003800"/>
            <a:ext cx="19558000" cy="27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13000" y="-546100"/>
            <a:ext cx="6832600" cy="1137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149600" y="3060700"/>
            <a:ext cx="8890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900" y="508000"/>
            <a:ext cx="3454400" cy="189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2844800"/>
            <a:ext cx="7010400" cy="213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0" y="2019300"/>
            <a:ext cx="44704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900" y="5600700"/>
            <a:ext cx="6184900" cy="157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1700" y="7162800"/>
            <a:ext cx="7823200" cy="152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9200" y="6553200"/>
            <a:ext cx="6629400" cy="92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51300" y="1181100"/>
            <a:ext cx="736600" cy="60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426700" y="304800"/>
            <a:ext cx="101600" cy="130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0" y="5099049"/>
            <a:ext cx="9601200" cy="5429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90400" y="533400"/>
            <a:ext cx="2362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사용자 지정</PresentationFormat>
  <Paragraphs>1</Paragraphs>
  <Slides>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HS유지체 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채현 김</cp:lastModifiedBy>
  <cp:revision>5</cp:revision>
  <dcterms:created xsi:type="dcterms:W3CDTF">2006-08-16T00:00:00Z</dcterms:created>
  <dcterms:modified xsi:type="dcterms:W3CDTF">2025-04-17T00:47:09Z</dcterms:modified>
</cp:coreProperties>
</file>