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8288000" cy="10287000"/>
  <p:notesSz cx="6858000" cy="9144000"/>
  <p:embeddedFontLst>
    <p:embeddedFont>
      <p:font typeface="Calibri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-6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03900" y="4457700"/>
            <a:ext cx="66802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 dirty="0">
                <a:solidFill>
                  <a:srgbClr val="000000"/>
                </a:solidFill>
                <a:ea typeface="Noto Sans CJK KR Bold"/>
              </a:rPr>
              <a:t>일본</a:t>
            </a:r>
            <a:r>
              <a:rPr lang="en-US" sz="7300" b="0" i="0" u="none" strike="noStrike" dirty="0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 dirty="0">
                <a:solidFill>
                  <a:srgbClr val="000000"/>
                </a:solidFill>
                <a:ea typeface="Noto Sans CJK KR Bold"/>
              </a:rPr>
              <a:t>소도시</a:t>
            </a:r>
            <a:r>
              <a:rPr lang="en-US" sz="7300" b="0" i="0" u="none" strike="noStrike" dirty="0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 dirty="0">
                <a:solidFill>
                  <a:srgbClr val="000000"/>
                </a:solidFill>
                <a:ea typeface="Noto Sans CJK KR Bold"/>
              </a:rPr>
              <a:t>여행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452100" y="8610600"/>
            <a:ext cx="7086600" cy="609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3400" b="0" i="0" u="none" strike="noStrike" dirty="0">
                <a:solidFill>
                  <a:srgbClr val="000000"/>
                </a:solidFill>
                <a:latin typeface="Noto Sans CJK KR Medium"/>
              </a:rPr>
              <a:t>22408391 </a:t>
            </a:r>
            <a:r>
              <a:rPr lang="ko-KR" sz="3400" b="0" i="0" u="none" strike="noStrike" dirty="0">
                <a:solidFill>
                  <a:srgbClr val="000000"/>
                </a:solidFill>
                <a:ea typeface="Noto Sans CJK KR Medium"/>
              </a:rPr>
              <a:t>일본어일본학과</a:t>
            </a:r>
            <a:r>
              <a:rPr lang="en-US" sz="3400" b="0" i="0" u="none" strike="noStrike" dirty="0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3400" b="0" i="0" u="none" strike="noStrike" dirty="0">
                <a:solidFill>
                  <a:srgbClr val="000000"/>
                </a:solidFill>
                <a:ea typeface="Noto Sans CJK KR Medium"/>
              </a:rPr>
              <a:t>정민경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1600" y="2273300"/>
            <a:ext cx="32131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리쓰린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공원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305300" y="4343400"/>
            <a:ext cx="93853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구가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특별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명승지로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지정된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곳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05300" y="5969000"/>
            <a:ext cx="10502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-17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세기에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조성된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전통적인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일본식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정원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05300" y="7734300"/>
            <a:ext cx="6527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에도시대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영주들이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이용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8200" y="584200"/>
            <a:ext cx="83947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다카마쓰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여행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추천지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30300" y="927100"/>
            <a:ext cx="6756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다카마쓰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성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타마모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공원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06700" y="2959100"/>
            <a:ext cx="8407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몇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되는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수성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중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하나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06700" y="4749800"/>
            <a:ext cx="13512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바다에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이접해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해자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성을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둘러싼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호수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있는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구조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06700" y="6616700"/>
            <a:ext cx="14224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현재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다카마쓰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성의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건축물은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복원된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건축물이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대부분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1100" y="1054100"/>
            <a:ext cx="71501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가가와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카가와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현립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뮤지엄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04900" y="2819400"/>
            <a:ext cx="12115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역사박물관과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미술관이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어우러진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복합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박물관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04900" y="4292600"/>
            <a:ext cx="84455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레일패스로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편리하게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방문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가능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2200" y="5676900"/>
            <a:ext cx="169037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다카마쓰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예술가의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작품뿐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아닌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유명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예술가의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작품도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전시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92200" y="7251700"/>
            <a:ext cx="17602200" cy="154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일본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회화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거장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히가시야마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카이이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화백의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판화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중심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 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약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350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점의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작품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존재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1092200"/>
            <a:ext cx="5715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다카마쓰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중앙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상점가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47900" y="3200400"/>
            <a:ext cx="130556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다카마쓰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중심부에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위치한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쇼핑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아케이드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47900" y="4737100"/>
            <a:ext cx="102743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-8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개의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상점가로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구성된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총길이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2.7km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47900" y="6438900"/>
            <a:ext cx="10541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다카마쓰의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쇼핑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및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문화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활동의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중심지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-12700"/>
            <a:ext cx="6172200" cy="6172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06700" y="5740400"/>
            <a:ext cx="99695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시코쿠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지방의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에히메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현의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위치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06700" y="4000500"/>
            <a:ext cx="7874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시코쿠에서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가장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인구가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많음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55700" y="889000"/>
            <a:ext cx="55626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마쓰야마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여행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1300" y="3124200"/>
            <a:ext cx="11328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-1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30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소요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인천공항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&gt;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마쓰야마공항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49400" y="5232400"/>
            <a:ext cx="76835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제주항공에서만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직항을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운행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76300" y="762000"/>
            <a:ext cx="64262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마쓰야마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항공권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11300" y="7200900"/>
            <a:ext cx="16281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마쓰야마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공항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비행편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자주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있지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않고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직항편은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하루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1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회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탑승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9000" y="749300"/>
            <a:ext cx="5562600" cy="1117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마쓰야마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날씨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01800" y="3111500"/>
            <a:ext cx="71120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우리나라처럼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사계절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구분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01800" y="8509000"/>
            <a:ext cx="164084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-1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중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마쓰야마에서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가장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비가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많이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내리는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시기는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6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7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01800" y="4737100"/>
            <a:ext cx="9321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-4-5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9-10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사이가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선선한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날씨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01800" y="6629400"/>
            <a:ext cx="6527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대체적으로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온화환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날씨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0" y="800100"/>
            <a:ext cx="72771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마쓰야마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교통패스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26400" y="1079500"/>
            <a:ext cx="53213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:JR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시코쿠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레일패스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35100" y="3136900"/>
            <a:ext cx="153416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시코쿠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4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새의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현의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철도의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자유석과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페리까지도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이용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가능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5100" y="4787900"/>
            <a:ext cx="12471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간의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이동뿐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아니라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이동에서도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유용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35100" y="6553200"/>
            <a:ext cx="13055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현지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구입보다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국내에서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미리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구입하는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것이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저렴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5100" y="8382000"/>
            <a:ext cx="130175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-3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일권부터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7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일권까지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여행기간에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따라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선택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구입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6200" y="2540000"/>
            <a:ext cx="32131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마쓰야마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성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55700" y="952500"/>
            <a:ext cx="66802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마쓰야마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여행지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9800" y="4648200"/>
            <a:ext cx="63500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운영시간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8:30 - 17:00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9800" y="6286500"/>
            <a:ext cx="66675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오카이도에서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10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분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5000" y="7924800"/>
            <a:ext cx="17526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마쓰야마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성까지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로프웨이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케이블카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또는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1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리프트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탑승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가능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3300" y="1320800"/>
            <a:ext cx="2628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온천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8900" y="3213100"/>
            <a:ext cx="59817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영업시간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6:00-23:00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82700" y="4800600"/>
            <a:ext cx="62230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-3000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년의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유구한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역사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30300" y="6464300"/>
            <a:ext cx="7112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일본서기에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등장하는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온천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7600" y="8191500"/>
            <a:ext cx="13284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센과치히로의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행방불명에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나오는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건물들의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모티브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70000" y="800100"/>
            <a:ext cx="18923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목차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19400" y="2946400"/>
            <a:ext cx="4025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다카마쓰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여행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19400" y="4610100"/>
            <a:ext cx="4025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마쓰야마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여행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19400" y="6477000"/>
            <a:ext cx="4025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미야자키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여행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75900" y="2946400"/>
            <a:ext cx="4025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시즈오카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여행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75900" y="4610100"/>
            <a:ext cx="34417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오이타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여행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25100" y="6477000"/>
            <a:ext cx="4025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가고시마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여행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6600" y="0"/>
            <a:ext cx="6172200" cy="6172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31900" y="1016000"/>
            <a:ext cx="5562600" cy="1117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미야자키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여행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2600" y="3975100"/>
            <a:ext cx="117221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후쿠오카가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속한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규슈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지역에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위치한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소도시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0700" y="8089900"/>
            <a:ext cx="142240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미야자키는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작은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오키나와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혹은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하와이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2600" y="5981700"/>
            <a:ext cx="13639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프로야구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선수들의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전지훈련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장소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혹은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골프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여행지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901700"/>
            <a:ext cx="83947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미야자키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여행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항공편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51100" y="3213100"/>
            <a:ext cx="12877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아직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인천공항에서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미야자키까지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직항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없음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51100" y="4876800"/>
            <a:ext cx="80391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후쿠오카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공항에서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경유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51100" y="6451600"/>
            <a:ext cx="11328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-1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25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소요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인천공항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&gt;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후쿠오카공항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51100" y="8064500"/>
            <a:ext cx="11150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-45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소요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후쿠오카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공항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&gt;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미야자키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공항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5500" y="749300"/>
            <a:ext cx="55626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미야자키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날씨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41400" y="2794000"/>
            <a:ext cx="125095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(3-5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):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벚꽃이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만개한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풍경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벚꽃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축제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개최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1400" y="4584700"/>
            <a:ext cx="14605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여름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(6-8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):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더운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날씨와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높은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습도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장마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및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태풍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1400" y="6489700"/>
            <a:ext cx="107315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(9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-11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):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쾌적한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날씨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11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단풍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41400" y="8458200"/>
            <a:ext cx="16764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겨울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(12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-2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):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우리나라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겨울보다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따뜻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서해안에서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강한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바람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30300" y="800100"/>
            <a:ext cx="8394700" cy="1117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미야자키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여행지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추천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35100" y="2603500"/>
            <a:ext cx="32131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아오시마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섬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22400" y="4305300"/>
            <a:ext cx="6248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둘레가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약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1.5km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섬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5100" y="5702300"/>
            <a:ext cx="5359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해안가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지형이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유명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7000" y="7099300"/>
            <a:ext cx="15341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섬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주변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파도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침식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작용으로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도깨비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빨래판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지형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관찰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가능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000" y="1054100"/>
            <a:ext cx="63119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오스즈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/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야토키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폭포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73300" y="3213100"/>
            <a:ext cx="92075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오스즈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산에는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야토키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폭포가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존재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73300" y="4953000"/>
            <a:ext cx="13665200" cy="1638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오스즈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산은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TOP200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드는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아름다운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산이고</a:t>
            </a:r>
          </a:p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야토키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폭포는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  TOP100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안에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선정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0" y="0"/>
            <a:ext cx="6172200" cy="6172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12800" y="1054100"/>
            <a:ext cx="5562600" cy="1117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시즈오카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여행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00400" y="3086100"/>
            <a:ext cx="7289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도쿄와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오사카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사이에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위치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00400" y="4940300"/>
            <a:ext cx="6527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후지산의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남서쪽에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위치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00400" y="6718300"/>
            <a:ext cx="84455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세계적으로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유명한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녹차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생산지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4700" y="939800"/>
            <a:ext cx="64262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시즈오카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항공권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48000" y="3835400"/>
            <a:ext cx="11328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-2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15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소요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인천공항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&gt;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시즈오카공항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48000" y="5753100"/>
            <a:ext cx="8978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제주항공에서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7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회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직항편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운행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1400" y="1041400"/>
            <a:ext cx="55626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시즈오카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날씨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25500" y="3543300"/>
            <a:ext cx="109855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(3-4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):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벚꽃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만개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차밭에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녹차잎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자람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25500" y="5588000"/>
            <a:ext cx="16383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여름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(4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중순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-9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중순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):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열대풍과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해류의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영향으로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덥고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습함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50900" y="7670800"/>
            <a:ext cx="16700500" cy="1638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여름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(6-7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):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장마철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6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수국과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창포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만발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7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월부터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후지산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 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등반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가능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3700" y="2349500"/>
            <a:ext cx="67691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(9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):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여름처럼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따뜻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95600" y="4292600"/>
            <a:ext cx="10756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(10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):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선선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산지와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주변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단풍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08300" y="6235700"/>
            <a:ext cx="14071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겨울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(12-2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):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도쿄에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비해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따뜻하고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전반적으로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온화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2300" y="2540000"/>
            <a:ext cx="5130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후지산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꿈의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사다리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57300" y="825500"/>
            <a:ext cx="64262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시즈오카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여행지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7500" y="4419600"/>
            <a:ext cx="132969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-sns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소개되면서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핫한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시즈오카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관광지로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급부상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3200" y="6870700"/>
            <a:ext cx="178943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비현실적인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후지산을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배경으로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몽환적인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사진을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남기고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싶다면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추천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6600" y="0"/>
            <a:ext cx="6172200" cy="6172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63600" y="736600"/>
            <a:ext cx="36068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다카마쓰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16100" y="4559300"/>
            <a:ext cx="97917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시코쿠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지방의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가가와현에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위치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16100" y="6756400"/>
            <a:ext cx="13055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무라카미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하루키의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소설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해변의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카프카의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배경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6200" y="1041400"/>
            <a:ext cx="36068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벳푸온천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54400" y="4102100"/>
            <a:ext cx="7073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-7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개의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지옥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온천으로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유명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40100" y="5842000"/>
            <a:ext cx="113030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지옥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온천은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색과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모습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때문에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붙여진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이름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54400" y="7772400"/>
            <a:ext cx="8636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지옥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온천은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직접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목욕이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불가능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36700" y="1054100"/>
            <a:ext cx="4953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치비마루코짱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랜드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3200" y="5956300"/>
            <a:ext cx="178943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애니메이션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마르코는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아홉살의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배경이자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작가의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출생지가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시즈오카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 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63500" y="3886200"/>
            <a:ext cx="10236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귀여운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포토존이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많은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실내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전시회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000" y="825500"/>
            <a:ext cx="55626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아오바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요코초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98600" y="6985000"/>
            <a:ext cx="17513300" cy="825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4600" b="0" i="0" u="none" strike="noStrike">
                <a:solidFill>
                  <a:srgbClr val="000000"/>
                </a:solidFill>
                <a:latin typeface="Noto Sans CJK KR Medium"/>
              </a:rPr>
              <a:t>-mbc</a:t>
            </a:r>
            <a:r>
              <a:rPr lang="ko-KR" sz="4600" b="0" i="0" u="none" strike="noStrike">
                <a:solidFill>
                  <a:srgbClr val="000000"/>
                </a:solidFill>
                <a:ea typeface="Noto Sans CJK KR Medium"/>
              </a:rPr>
              <a:t>예능</a:t>
            </a:r>
            <a:r>
              <a:rPr lang="en-US" sz="46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600" b="0" i="0" u="none" strike="noStrike">
                <a:solidFill>
                  <a:srgbClr val="000000"/>
                </a:solidFill>
                <a:ea typeface="Noto Sans CJK KR Medium"/>
              </a:rPr>
              <a:t>프로</a:t>
            </a:r>
            <a:r>
              <a:rPr lang="en-US" sz="46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600" b="0" i="0" u="none" strike="noStrike">
                <a:solidFill>
                  <a:srgbClr val="000000"/>
                </a:solidFill>
                <a:ea typeface="Noto Sans CJK KR Medium"/>
              </a:rPr>
              <a:t>나혼자산다에서</a:t>
            </a:r>
            <a:r>
              <a:rPr lang="en-US" sz="46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600" b="0" i="0" u="none" strike="noStrike">
                <a:solidFill>
                  <a:srgbClr val="000000"/>
                </a:solidFill>
                <a:ea typeface="Noto Sans CJK KR Medium"/>
              </a:rPr>
              <a:t>시즈오카</a:t>
            </a:r>
            <a:r>
              <a:rPr lang="en-US" sz="46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600" b="0" i="0" u="none" strike="noStrike">
                <a:solidFill>
                  <a:srgbClr val="000000"/>
                </a:solidFill>
                <a:ea typeface="Noto Sans CJK KR Medium"/>
              </a:rPr>
              <a:t>맛집이</a:t>
            </a:r>
            <a:r>
              <a:rPr lang="en-US" sz="46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600" b="0" i="0" u="none" strike="noStrike">
                <a:solidFill>
                  <a:srgbClr val="000000"/>
                </a:solidFill>
                <a:ea typeface="Noto Sans CJK KR Medium"/>
              </a:rPr>
              <a:t>있는</a:t>
            </a:r>
            <a:r>
              <a:rPr lang="en-US" sz="46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600" b="0" i="0" u="none" strike="noStrike">
                <a:solidFill>
                  <a:srgbClr val="000000"/>
                </a:solidFill>
                <a:ea typeface="Noto Sans CJK KR Medium"/>
              </a:rPr>
              <a:t>거리로</a:t>
            </a:r>
            <a:r>
              <a:rPr lang="en-US" sz="46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600" b="0" i="0" u="none" strike="noStrike">
                <a:solidFill>
                  <a:srgbClr val="000000"/>
                </a:solidFill>
                <a:ea typeface="Noto Sans CJK KR Medium"/>
              </a:rPr>
              <a:t>소개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97000" y="5181600"/>
            <a:ext cx="14681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-1960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년대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분위기를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느낄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있는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복고풍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오뎅거리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35100" y="3441700"/>
            <a:ext cx="4025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오뎅맛집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밀집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635000"/>
            <a:ext cx="83947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시즈오카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현청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전망대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76300" y="7620000"/>
            <a:ext cx="161417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시즈오카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시내는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물론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후지산과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스루가만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바다까지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조망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가능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76300" y="5575300"/>
            <a:ext cx="11264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시즈오카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현청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전망대는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건물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21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층에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위치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76300" y="3759200"/>
            <a:ext cx="34417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입장료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무료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900" y="0"/>
            <a:ext cx="6172200" cy="6172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65200" y="596900"/>
            <a:ext cx="47244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오이타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여행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98700" y="4991100"/>
            <a:ext cx="80391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규수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지방에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위치한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도시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98700" y="6908800"/>
            <a:ext cx="10375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이소산의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동쪽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지대에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위치한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화산지대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98700" y="3086100"/>
            <a:ext cx="34417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온천이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유명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000" y="1079500"/>
            <a:ext cx="55626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오이타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항공권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32100" y="4292600"/>
            <a:ext cx="10388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-2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소요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인천공항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&gt;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오이타공항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08300" y="6502400"/>
            <a:ext cx="12471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현재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제주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항공에서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오이타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공항까지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직항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존재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8400" y="3962400"/>
            <a:ext cx="15824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(3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):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평균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기온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10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20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사이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잦은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비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43000" y="952500"/>
            <a:ext cx="47244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오이타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날씨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68400" y="5842000"/>
            <a:ext cx="16637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여름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(6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-8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):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덥고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습한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날씨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평균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기온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25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30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사이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67300" y="7454900"/>
            <a:ext cx="87249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:6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중순부터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7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월초까지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장마철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 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9100" y="1270000"/>
            <a:ext cx="16230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(9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-11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):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맑고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쾌적한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날씨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평균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기온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15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25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사이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73600" y="2984500"/>
            <a:ext cx="53213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: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단풍이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물드는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9100" y="5207000"/>
            <a:ext cx="14820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겨울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(12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-2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):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다른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북부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지역보다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따뜻한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날씨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73600" y="6985000"/>
            <a:ext cx="133223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: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평균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기온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10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사이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산간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지역에서는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눈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87400"/>
            <a:ext cx="55626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오이타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여행지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44600" y="2489200"/>
            <a:ext cx="26289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벳푸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온천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57500" y="4254500"/>
            <a:ext cx="7289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벳푸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온천은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유명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57500" y="7886700"/>
            <a:ext cx="11303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가장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크고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다양한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온천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시설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존재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57500" y="6108700"/>
            <a:ext cx="7874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온천의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수와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품질면에서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우수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9800" y="914400"/>
            <a:ext cx="66802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유후인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온천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마을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6781800"/>
            <a:ext cx="17475200" cy="1536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유후다케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산의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아름다운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자연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풍경과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전통적인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일본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분위기가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 </a:t>
            </a:r>
          </a:p>
          <a:p>
            <a:pPr lvl="0" algn="l">
              <a:lnSpc>
                <a:spcPct val="99600"/>
              </a:lnSpc>
            </a:pP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조화롭게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어우러진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곳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5200" y="3251200"/>
            <a:ext cx="5181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노천온천으로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유명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5200" y="4978400"/>
            <a:ext cx="6146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유후인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중심지에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위치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94100" y="3022600"/>
            <a:ext cx="10160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-1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45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소요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인천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&gt;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다카마쓰공항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94100" y="4737100"/>
            <a:ext cx="109601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인천에서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다카마쓰까지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노선이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적음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94100" y="6604000"/>
            <a:ext cx="84074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에어서울이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7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회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직항편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운행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3300" y="749300"/>
            <a:ext cx="64262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다카마쓰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항공권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7400" y="736600"/>
            <a:ext cx="94361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쿠니사키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(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구니사키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)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반도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038600" y="3632200"/>
            <a:ext cx="5943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오이타현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북부에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위치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038600" y="5651500"/>
            <a:ext cx="7289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풍경과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역사적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사찰로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유명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38600" y="7581900"/>
            <a:ext cx="11303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불교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전통과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신도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신앙이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어우러진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곳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0" y="0"/>
            <a:ext cx="6172200" cy="6172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27100" y="762000"/>
            <a:ext cx="55626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가고시마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여행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03500" y="3454400"/>
            <a:ext cx="80391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규슈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지역의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최남단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주요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도시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03500" y="5181600"/>
            <a:ext cx="7112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이탈리아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나폴리가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연상됨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03500" y="7073900"/>
            <a:ext cx="11506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온화한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기후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야자수가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늘어선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거리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활화산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9000" y="1016000"/>
            <a:ext cx="64262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가고시마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항공권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03600" y="3937000"/>
            <a:ext cx="9994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-1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35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인천공항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&gt;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가고시마공항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03600" y="6261100"/>
            <a:ext cx="114681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대한항공과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JAL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가고시마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항공편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운항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79500" y="787400"/>
            <a:ext cx="55626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가고시마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날씨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4000" y="5181600"/>
            <a:ext cx="10287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-3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월하순부터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11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초중순까지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더운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7500" y="7175500"/>
            <a:ext cx="17767300" cy="1562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봄부터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가을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중반까지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더우나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해수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영향으로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오사카나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도쿄의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기온보다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높지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않은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4000" y="3175000"/>
            <a:ext cx="4927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-1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년에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3-4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태풍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2500" y="774700"/>
            <a:ext cx="55626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가고시마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날씨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77900" y="3086100"/>
            <a:ext cx="16611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빠르면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중순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평균적으로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말에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장마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시작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한달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지속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77900" y="4533900"/>
            <a:ext cx="6311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-6-7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집중적으로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비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7900" y="6096000"/>
            <a:ext cx="9575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-7-8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월에는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화산재의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영향이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심한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5200" y="7797800"/>
            <a:ext cx="11607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여행에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적합한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시기는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4-5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중순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10-11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2800" y="850900"/>
            <a:ext cx="64262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가고시마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여행지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38300" y="2806700"/>
            <a:ext cx="30353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사쿠라지마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52700" y="6527800"/>
            <a:ext cx="11531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활화산의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신비로움과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깨끗한자연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경험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가능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1400" y="4737100"/>
            <a:ext cx="5511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가고시마의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상징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90800" y="8343900"/>
            <a:ext cx="7874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화산섬이라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무조건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페리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이용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20800" y="939800"/>
            <a:ext cx="27432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덴몬칸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25800" y="3213100"/>
            <a:ext cx="76835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가고시마의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아케이드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상점가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25800" y="4991100"/>
            <a:ext cx="12293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활화산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사쿠라지마의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화산재를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막기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위해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설치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63900" y="6718300"/>
            <a:ext cx="5943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시로쿠마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빙수가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유명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4900" y="914400"/>
            <a:ext cx="36068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이부수키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60800" y="4292600"/>
            <a:ext cx="4025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오션뷰로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유명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71900" y="5969000"/>
            <a:ext cx="117221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호텔에서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숙박과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함께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모래찜질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서비스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제공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0" y="1028700"/>
            <a:ext cx="27432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센간엔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08300" y="3213100"/>
            <a:ext cx="4787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일본식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전통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정원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08300" y="4711700"/>
            <a:ext cx="12471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고즈넉한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정취를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느낄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있는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산책코스로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유명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08300" y="6350000"/>
            <a:ext cx="8559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-2015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세계문화유산으로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등록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08300" y="8051800"/>
            <a:ext cx="7874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사쿠라지마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화산산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감상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가능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17600" y="685800"/>
            <a:ext cx="36068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야쿠시마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75200" y="2921000"/>
            <a:ext cx="84455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유명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애니메이션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배경지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75200" y="4737100"/>
            <a:ext cx="90297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유네스코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세계유산으로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지정된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곳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75200" y="6654800"/>
            <a:ext cx="5943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형성된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트레킹코스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2451100"/>
            <a:ext cx="26924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(3-5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84500" y="4292600"/>
            <a:ext cx="107315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벚꽃과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다양한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봄꽃을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즐길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있는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84500" y="6261100"/>
            <a:ext cx="11049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-3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초에는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쌀쌀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5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되면서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기온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상승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9500" y="571500"/>
            <a:ext cx="55626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다카마쓰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날씨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21500" y="4457700"/>
            <a:ext cx="44577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이상입니다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30300" y="1168400"/>
            <a:ext cx="32639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여름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(6-8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390900" y="3327400"/>
            <a:ext cx="7213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-7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8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강한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비가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잦음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33700" y="5232400"/>
            <a:ext cx="141224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-30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정도를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웃도는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온도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,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고온다습한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날씨가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지속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3800" y="1219200"/>
            <a:ext cx="3632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(9-11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19300" y="3517900"/>
            <a:ext cx="13462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기온이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서서히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내려가면서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쾌적한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날씨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54400" y="5626100"/>
            <a:ext cx="92456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아름다운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단풍을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있는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5700" y="1270000"/>
            <a:ext cx="3632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겨울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(12-2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월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73300" y="3746500"/>
            <a:ext cx="134620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다른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일본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지역에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비해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상대적으로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온화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89300" y="5778500"/>
            <a:ext cx="127381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눈이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거의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오지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않으면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겨울동안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대체로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건조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41600" y="3670300"/>
            <a:ext cx="109093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-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시코쿠의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6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개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철도를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자유롭게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이용</a:t>
            </a:r>
            <a:r>
              <a:rPr lang="en-US" sz="50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5000" b="0" i="0" u="none" strike="noStrike">
                <a:solidFill>
                  <a:srgbClr val="000000"/>
                </a:solidFill>
                <a:ea typeface="Noto Sans CJK KR Medium"/>
              </a:rPr>
              <a:t>가능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41600" y="5715000"/>
            <a:ext cx="14820900" cy="838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-JR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열차와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고토텐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,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이요테츠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,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도사덴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열차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및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트램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이용</a:t>
            </a:r>
            <a:r>
              <a:rPr lang="en-US" sz="4700" b="0" i="0" u="none" strike="noStrike">
                <a:solidFill>
                  <a:srgbClr val="000000"/>
                </a:solidFill>
                <a:latin typeface="Noto Sans CJK KR Medium"/>
              </a:rPr>
              <a:t> </a:t>
            </a:r>
            <a:r>
              <a:rPr lang="ko-KR" sz="4700" b="0" i="0" u="none" strike="noStrike">
                <a:solidFill>
                  <a:srgbClr val="000000"/>
                </a:solidFill>
                <a:ea typeface="Noto Sans CJK KR Medium"/>
              </a:rPr>
              <a:t>가능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77900" y="850900"/>
            <a:ext cx="9512300" cy="1295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다카마쓰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여행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교통</a:t>
            </a:r>
            <a:r>
              <a:rPr lang="en-US" sz="7300" b="0" i="0" u="none" strike="noStrike">
                <a:solidFill>
                  <a:srgbClr val="000000"/>
                </a:solidFill>
                <a:latin typeface="Noto Sans CJK KR Bold"/>
              </a:rPr>
              <a:t> </a:t>
            </a:r>
            <a:r>
              <a:rPr lang="ko-KR" sz="7300" b="0" i="0" u="none" strike="noStrike">
                <a:solidFill>
                  <a:srgbClr val="000000"/>
                </a:solidFill>
                <a:ea typeface="Noto Sans CJK KR Bold"/>
              </a:rPr>
              <a:t>패스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1248</Words>
  <Application>Microsoft Office PowerPoint</Application>
  <PresentationFormat>사용자 지정</PresentationFormat>
  <Paragraphs>201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6" baseType="lpstr">
      <vt:lpstr>굴림</vt:lpstr>
      <vt:lpstr>Arial</vt:lpstr>
      <vt:lpstr>Calibri</vt:lpstr>
      <vt:lpstr>Noto Sans CJK KR Bold</vt:lpstr>
      <vt:lpstr>Noto Sans CJK KR Medium</vt:lpstr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cp:lastModifiedBy>user</cp:lastModifiedBy>
  <cp:revision>2</cp:revision>
  <dcterms:created xsi:type="dcterms:W3CDTF">2006-08-16T00:00:00Z</dcterms:created>
  <dcterms:modified xsi:type="dcterms:W3CDTF">2024-12-03T03:04:49Z</dcterms:modified>
</cp:coreProperties>
</file>