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09" r:id="rId2"/>
    <p:sldId id="305" r:id="rId3"/>
  </p:sldIdLst>
  <p:sldSz cx="12190413" cy="6859588"/>
  <p:notesSz cx="9144000" cy="6858000"/>
  <p:custDataLst>
    <p:tags r:id="rId5"/>
  </p:custDataLst>
  <p:defaultTextStyle>
    <a:defPPr>
      <a:defRPr lang="zh-CN"/>
    </a:defPPr>
    <a:lvl1pPr marL="0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495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741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988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3977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3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0" autoAdjust="0"/>
    <p:restoredTop sz="94614" autoAdjust="0"/>
  </p:normalViewPr>
  <p:slideViewPr>
    <p:cSldViewPr>
      <p:cViewPr varScale="1">
        <p:scale>
          <a:sx n="96" d="100"/>
          <a:sy n="96" d="100"/>
        </p:scale>
        <p:origin x="96" y="210"/>
      </p:cViewPr>
      <p:guideLst>
        <p:guide orient="horz" pos="2478"/>
        <p:guide pos="3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374C2-268A-42F5-81E6-65379DB0A7F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396A-8AD1-434C-AA1A-99ACC80D1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62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88495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32741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76988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53977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>
            <a:normAutofit/>
          </a:bodyPr>
          <a:lstStyle/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O" altLang="ko-KO" sz="2200">
                <a:latin typeface="NanumGothic"/>
                <a:ea typeface="NanumGothic"/>
              </a:rPr>
              <a:t>마스터 자막 스타일을 편집하려면 여기를 클릭하세요.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876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ko-KO" altLang="ko-KO" sz="26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520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vert">
            <a:normAutofit/>
          </a:bodyPr>
          <a:lstStyle/>
          <a:p>
            <a:r>
              <a:rPr lang="ko-KO" altLang="ko-KO" sz="4800">
                <a:latin typeface="NanumGothic"/>
                <a:ea typeface="NanumGothic"/>
              </a:rPr>
              <a:t>마스터 제목 스타일을 편집하려면 여기를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vert">
            <a:normAutofit/>
          </a:bodyPr>
          <a:lstStyle/>
          <a:p>
            <a:pPr lvl="0"/>
            <a:r>
              <a:rPr lang="ko-KO" altLang="ko-KO" sz="35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8989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250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>
            <a:normAutofit/>
          </a:bodyPr>
          <a:lstStyle>
            <a:lvl1pPr algn="l">
              <a:defRPr sz="4700" b="1" cap="all"/>
            </a:lvl1pPr>
          </a:lstStyle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5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4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6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21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5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9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O" altLang="ko-KO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482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O" altLang="ko-KO" sz="31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O" altLang="ko-KO" sz="31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1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0"/>
          </a:xfrm>
        </p:spPr>
        <p:txBody>
          <a:bodyPr anchor="t">
            <a:normAutofit lnSpcReduction="20000"/>
          </a:bodyPr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5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8" indent="0">
              <a:buNone/>
              <a:defRPr sz="1900" b="1"/>
            </a:lvl5pPr>
            <a:lvl6pPr marL="2721236" indent="0">
              <a:buNone/>
              <a:defRPr sz="1900" b="1"/>
            </a:lvl6pPr>
            <a:lvl7pPr marL="3265483" indent="0">
              <a:buNone/>
              <a:defRPr sz="1900" b="1"/>
            </a:lvl7pPr>
            <a:lvl8pPr marL="3809731" indent="0">
              <a:buNone/>
              <a:defRPr sz="1900" b="1"/>
            </a:lvl8pPr>
            <a:lvl9pPr marL="4353977" indent="0">
              <a:buNone/>
              <a:defRPr sz="1900" b="1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2" y="2175378"/>
            <a:ext cx="5386216" cy="39522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1" cy="639910"/>
          </a:xfrm>
        </p:spPr>
        <p:txBody>
          <a:bodyPr anchor="t">
            <a:normAutofit lnSpcReduction="20000"/>
          </a:bodyPr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5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8" indent="0">
              <a:buNone/>
              <a:defRPr sz="1900" b="1"/>
            </a:lvl5pPr>
            <a:lvl6pPr marL="2721236" indent="0">
              <a:buNone/>
              <a:defRPr sz="1900" b="1"/>
            </a:lvl6pPr>
            <a:lvl7pPr marL="3265483" indent="0">
              <a:buNone/>
              <a:defRPr sz="1900" b="1"/>
            </a:lvl7pPr>
            <a:lvl8pPr marL="3809731" indent="0">
              <a:buNone/>
              <a:defRPr sz="1900" b="1"/>
            </a:lvl8pPr>
            <a:lvl9pPr marL="4353977" indent="0">
              <a:buNone/>
              <a:defRPr sz="1900" b="1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1" cy="39522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3666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8599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59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ko-KO" altLang="ko-KO" sz="11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80" cy="5854468"/>
          </a:xfrm>
        </p:spPr>
        <p:txBody>
          <a:bodyPr>
            <a:normAutofit/>
          </a:bodyPr>
          <a:lstStyle>
            <a:lvl1pPr>
              <a:defRPr sz="38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44247" indent="0">
              <a:buNone/>
              <a:defRPr sz="1500"/>
            </a:lvl2pPr>
            <a:lvl3pPr marL="1088495" indent="0">
              <a:buNone/>
              <a:defRPr sz="1200"/>
            </a:lvl3pPr>
            <a:lvl4pPr marL="1632741" indent="0">
              <a:buNone/>
              <a:defRPr sz="1000"/>
            </a:lvl4pPr>
            <a:lvl5pPr marL="2176988" indent="0">
              <a:buNone/>
              <a:defRPr sz="1000"/>
            </a:lvl5pPr>
            <a:lvl6pPr marL="2721236" indent="0">
              <a:buNone/>
              <a:defRPr sz="1000"/>
            </a:lvl6pPr>
            <a:lvl7pPr marL="3265483" indent="0">
              <a:buNone/>
              <a:defRPr sz="1000"/>
            </a:lvl7pPr>
            <a:lvl8pPr marL="3809731" indent="0">
              <a:buNone/>
              <a:defRPr sz="1000"/>
            </a:lvl8pPr>
            <a:lvl9pPr marL="4353977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6766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ko-KO" altLang="ko-KO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47" indent="0">
              <a:buNone/>
              <a:defRPr sz="3400"/>
            </a:lvl2pPr>
            <a:lvl3pPr marL="1088495" indent="0">
              <a:buNone/>
              <a:defRPr sz="2800"/>
            </a:lvl3pPr>
            <a:lvl4pPr marL="1632741" indent="0">
              <a:buNone/>
              <a:defRPr sz="2400"/>
            </a:lvl4pPr>
            <a:lvl5pPr marL="2176988" indent="0">
              <a:buNone/>
              <a:defRPr sz="2400"/>
            </a:lvl5pPr>
            <a:lvl6pPr marL="2721236" indent="0">
              <a:buNone/>
              <a:defRPr sz="2400"/>
            </a:lvl6pPr>
            <a:lvl7pPr marL="3265483" indent="0">
              <a:buNone/>
              <a:defRPr sz="2400"/>
            </a:lvl7pPr>
            <a:lvl8pPr marL="3809731" indent="0">
              <a:buNone/>
              <a:defRPr sz="2400"/>
            </a:lvl8pPr>
            <a:lvl9pPr marL="4353977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44247" indent="0">
              <a:buNone/>
              <a:defRPr sz="1500"/>
            </a:lvl2pPr>
            <a:lvl3pPr marL="1088495" indent="0">
              <a:buNone/>
              <a:defRPr sz="1200"/>
            </a:lvl3pPr>
            <a:lvl4pPr marL="1632741" indent="0">
              <a:buNone/>
              <a:defRPr sz="1000"/>
            </a:lvl4pPr>
            <a:lvl5pPr marL="2176988" indent="0">
              <a:buNone/>
              <a:defRPr sz="1000"/>
            </a:lvl5pPr>
            <a:lvl6pPr marL="2721236" indent="0">
              <a:buNone/>
              <a:defRPr sz="1000"/>
            </a:lvl6pPr>
            <a:lvl7pPr marL="3265483" indent="0">
              <a:buNone/>
              <a:defRPr sz="1000"/>
            </a:lvl7pPr>
            <a:lvl8pPr marL="3809731" indent="0">
              <a:buNone/>
              <a:defRPr sz="1000"/>
            </a:lvl8pPr>
            <a:lvl9pPr marL="4353977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0102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08850" tIns="54424" rIns="108850" bIns="54424" rtlCol="0" anchor="t"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4" rIns="108850" bIns="54424" rtlCol="0">
            <a:normAutofit/>
          </a:bodyPr>
          <a:lstStyle/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4" rIns="108850" bIns="54424" rtlCol="0" anchor="ctr">
            <a:norm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4" rIns="108850" bIns="5442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4" rIns="108850" bIns="54424" rtlCol="0" anchor="ctr">
            <a:normAutofit/>
          </a:bodyPr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5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088495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6" indent="-408186" algn="l" defTabSz="108849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2" indent="-340155" algn="l" defTabSz="108849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17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65" indent="-272124" algn="l" defTabSz="108849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12" indent="-272124" algn="l" defTabSz="108849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59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7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3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01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5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1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8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6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3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31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977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Z 其他\新建文件夹01\0000\3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604"/>
          <a:stretch>
            <a:fillRect/>
          </a:stretch>
        </p:blipFill>
        <p:spPr bwMode="auto">
          <a:xfrm rot="1423884">
            <a:off x="-555001" y="-11290"/>
            <a:ext cx="3044960" cy="22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/>
        </p:nvSpPr>
        <p:spPr>
          <a:xfrm>
            <a:off x="691420" y="590438"/>
            <a:ext cx="1333171" cy="1333171"/>
          </a:xfrm>
          <a:prstGeom prst="ellipse">
            <a:avLst/>
          </a:prstGeom>
          <a:solidFill>
            <a:srgbClr val="FFFFFF">
              <a:alpha val="5490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66621" y="550052"/>
            <a:ext cx="782771" cy="13234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ko-KO" altLang="ko-KO" sz="8000">
                <a:solidFill>
                  <a:srgbClr val="502800"/>
                </a:solidFill>
                <a:latin typeface="NanumGothic"/>
                <a:ea typeface="NanumGothic"/>
              </a:rPr>
              <a:t>3</a:t>
            </a:r>
            <a:endParaRPr lang="zh-CN" altLang="en-US" sz="8000">
              <a:solidFill>
                <a:srgbClr val="502800"/>
              </a:solidFill>
              <a:latin typeface="Lato Black" panose="020F0A02020204030203" pitchFamily="34" charset="0"/>
            </a:endParaRPr>
          </a:p>
        </p:txBody>
      </p:sp>
      <p:pic>
        <p:nvPicPr>
          <p:cNvPr id="8" name="Picture 2" descr="H:\Z 其他\新建文件夹01\0000\3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90" b="42748"/>
          <a:stretch>
            <a:fillRect/>
          </a:stretch>
        </p:blipFill>
        <p:spPr bwMode="auto">
          <a:xfrm rot="10800000" flipH="1">
            <a:off x="10132887" y="-209835"/>
            <a:ext cx="3284767" cy="32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Z 其他\新建文件夹01\0000\34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187" r="1923" b="75936"/>
          <a:stretch>
            <a:fillRect/>
          </a:stretch>
        </p:blipFill>
        <p:spPr bwMode="auto">
          <a:xfrm>
            <a:off x="-1897682" y="5518474"/>
            <a:ext cx="4392488" cy="16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3D1F89-CB74-2A0A-4A52-A001A71B60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11" y="1873491"/>
            <a:ext cx="4392488" cy="35547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4916C0-2B4D-3590-B36D-B575992ADD5D}"/>
              </a:ext>
            </a:extLst>
          </p:cNvPr>
          <p:cNvSpPr txBox="1"/>
          <p:nvPr/>
        </p:nvSpPr>
        <p:spPr>
          <a:xfrm>
            <a:off x="6087035" y="2819866"/>
            <a:ext cx="640424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 err="1"/>
              <a:t>기요미즈데라</a:t>
            </a:r>
            <a:endParaRPr lang="en-US" altLang="ko-KR" sz="72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972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79382" y="693490"/>
            <a:ext cx="2448272" cy="856790"/>
          </a:xfrm>
          <a:prstGeom prst="rect">
            <a:avLst/>
          </a:prstGeom>
          <a:noFill/>
        </p:spPr>
        <p:txBody>
          <a:bodyPr wrap="square">
            <a:normAutofit fontScale="92500"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anumGothic"/>
                <a:ea typeface="NanumGothic"/>
              </a:rPr>
              <a:t>기요미즈데라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9282" y="1693955"/>
            <a:ext cx="4248472" cy="4472143"/>
          </a:xfrm>
          <a:prstGeom prst="rect">
            <a:avLst/>
          </a:prstGeom>
        </p:spPr>
        <p:txBody>
          <a:bodyPr vert="horz" wrap="square">
            <a:normAutofit fontScale="47500" lnSpcReduction="20000"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Lato Black" panose="020F0A02020204030203" pitchFamily="34" charset="0"/>
                <a:ea typeface="印品黑体" panose="00000500000000000000" pitchFamily="2" charset="-122"/>
              </a:defRPr>
            </a:lvl1pPr>
          </a:lstStyle>
          <a:p>
            <a:r>
              <a:rPr lang="ko-KR" altLang="en-US" sz="3400" dirty="0" err="1"/>
              <a:t>기요미즈데라는</a:t>
            </a:r>
            <a:r>
              <a:rPr lang="ko-KR" altLang="en-US" sz="3400" dirty="0"/>
              <a:t> 일본 교토에 위치한 불교 사찰로</a:t>
            </a:r>
            <a:r>
              <a:rPr lang="en-US" altLang="ko-KR" sz="3400" dirty="0"/>
              <a:t>, </a:t>
            </a:r>
            <a:r>
              <a:rPr lang="ko-KR" altLang="en-US" sz="3400" dirty="0"/>
              <a:t>공식 명칭은 </a:t>
            </a:r>
            <a:r>
              <a:rPr lang="en-US" altLang="ko-KR" sz="3400" dirty="0"/>
              <a:t>‘</a:t>
            </a:r>
            <a:r>
              <a:rPr lang="ko-KR" altLang="en-US" sz="3400" dirty="0" err="1"/>
              <a:t>오토와산</a:t>
            </a:r>
            <a:r>
              <a:rPr lang="ko-KR" altLang="en-US" sz="3400" dirty="0"/>
              <a:t> </a:t>
            </a:r>
            <a:r>
              <a:rPr lang="ko-KR" altLang="en-US" sz="3400" dirty="0" err="1"/>
              <a:t>기요미즈</a:t>
            </a:r>
            <a:r>
              <a:rPr lang="ko-KR" altLang="en-US" sz="3400" dirty="0"/>
              <a:t> 국사라고</a:t>
            </a:r>
            <a:r>
              <a:rPr lang="en-US" altLang="ko-KR" sz="3400" dirty="0"/>
              <a:t>’ </a:t>
            </a:r>
            <a:r>
              <a:rPr lang="ko-KR" altLang="en-US" sz="3400" dirty="0"/>
              <a:t>불립니다</a:t>
            </a:r>
            <a:r>
              <a:rPr lang="en-US" altLang="ko-KR" sz="3400" dirty="0"/>
              <a:t>. </a:t>
            </a:r>
            <a:r>
              <a:rPr lang="ko-KR" altLang="en-US" sz="3400" dirty="0"/>
              <a:t>이는 순수한 물 이라는 뜻의 </a:t>
            </a:r>
            <a:r>
              <a:rPr lang="ko-KR" altLang="en-US" sz="3400" dirty="0" err="1"/>
              <a:t>기요미즈와</a:t>
            </a:r>
            <a:r>
              <a:rPr lang="ko-KR" altLang="en-US" sz="3400" dirty="0"/>
              <a:t> 사찰을 뜻하는 </a:t>
            </a:r>
            <a:r>
              <a:rPr lang="ko-KR" altLang="en-US" sz="3400" dirty="0" err="1"/>
              <a:t>데라가</a:t>
            </a:r>
            <a:r>
              <a:rPr lang="ko-KR" altLang="en-US" sz="3400" dirty="0"/>
              <a:t> 결합된 이름입니다 </a:t>
            </a:r>
            <a:r>
              <a:rPr lang="en-US" altLang="ko-KR" sz="3400" dirty="0"/>
              <a:t>780</a:t>
            </a:r>
            <a:r>
              <a:rPr lang="ko-KR" altLang="en-US" sz="3400" dirty="0"/>
              <a:t>년에 건립된 이 사찰은 그 독특한 구조와 아름다운 자연환경으로 유명하며</a:t>
            </a:r>
            <a:r>
              <a:rPr lang="en-US" altLang="ko-KR" sz="3400" dirty="0"/>
              <a:t>, </a:t>
            </a:r>
            <a:r>
              <a:rPr lang="ko-KR" altLang="en-US" sz="3400" dirty="0"/>
              <a:t>유네스코 세계 문화유산에 등재되어 있습니다</a:t>
            </a:r>
            <a:r>
              <a:rPr lang="en-US" altLang="ko-KR" sz="3400" dirty="0"/>
              <a:t>. </a:t>
            </a:r>
            <a:r>
              <a:rPr lang="ko-KR" altLang="en-US" sz="3400" dirty="0"/>
              <a:t>특히</a:t>
            </a:r>
            <a:r>
              <a:rPr lang="en-US" altLang="ko-KR" sz="3400" dirty="0"/>
              <a:t>, </a:t>
            </a:r>
            <a:r>
              <a:rPr lang="ko-KR" altLang="en-US" sz="3400" dirty="0"/>
              <a:t>본당의 부처님 대각방은 주변 경치를 조망할 수 있는 넓은 베란다로 유명합니다</a:t>
            </a:r>
            <a:endParaRPr lang="zh-CN" altLang="en-US" dirty="0"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5148263" y="2493690"/>
            <a:ext cx="250544" cy="22755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95FCFD9-5C9A-5D1B-51B1-FF551F5C7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56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61</Words>
  <Application>Microsoft Office PowerPoint</Application>
  <PresentationFormat>사용자 지정</PresentationFormat>
  <Paragraphs>4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Yu Gothic Light</vt:lpstr>
      <vt:lpstr>NanumGothic</vt:lpstr>
      <vt:lpstr>Arial</vt:lpstr>
      <vt:lpstr>Calibri</vt:lpstr>
      <vt:lpstr>Lato Black</vt:lpstr>
      <vt:lpstr>Office 主题​​</vt:lpstr>
      <vt:lpstr>PowerPoint 프레젠테이션</vt:lpstr>
      <vt:lpstr>PowerPoint 프레젠테이션</vt:lpstr>
    </vt:vector>
  </TitlesOfParts>
  <Company>中国银行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K.</dc:creator>
  <cp:lastModifiedBy>현빈 이</cp:lastModifiedBy>
  <cp:revision>212</cp:revision>
  <dcterms:created xsi:type="dcterms:W3CDTF">2022-10-21T03:24:33Z</dcterms:created>
  <dcterms:modified xsi:type="dcterms:W3CDTF">2024-12-01T07:48:58Z</dcterms:modified>
</cp:coreProperties>
</file>