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7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4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95"/>
          <p:cNvGrpSpPr/>
          <p:nvPr/>
        </p:nvGrpSpPr>
        <p:grpSpPr bwMode="gray">
          <a:xfrm rot="2633846">
            <a:off x="6122805" y="4975004"/>
            <a:ext cx="683767" cy="882920"/>
            <a:chOff x="3426488" y="1748413"/>
            <a:chExt cx="1416817" cy="4137538"/>
          </a:xfrm>
          <a:solidFill>
            <a:schemeClr val="tx2"/>
          </a:solidFill>
          <a:effectLst/>
        </p:grpSpPr>
        <p:sp>
          <p:nvSpPr>
            <p:cNvPr id="9" name="Freeform 8"/>
            <p:cNvSpPr/>
            <p:nvPr/>
          </p:nvSpPr>
          <p:spPr bwMode="gray">
            <a:xfrm>
              <a:off x="4327187" y="2069960"/>
              <a:ext cx="516118" cy="2839624"/>
            </a:xfrm>
            <a:custGeom>
              <a:avLst/>
              <a:gdLst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472272 w 512465"/>
                <a:gd name="connsiteY2" fmla="*/ 2421653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225582 w 512465"/>
                <a:gd name="connsiteY2" fmla="*/ 246121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43388 w 512465"/>
                <a:gd name="connsiteY2" fmla="*/ 251910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4378 w 516118"/>
                <a:gd name="connsiteY0" fmla="*/ 381838 h 2874074"/>
                <a:gd name="connsiteX1" fmla="*/ 0 w 516118"/>
                <a:gd name="connsiteY1" fmla="*/ 2874074 h 2874074"/>
                <a:gd name="connsiteX2" fmla="*/ 347041 w 516118"/>
                <a:gd name="connsiteY2" fmla="*/ 2519101 h 2874074"/>
                <a:gd name="connsiteX3" fmla="*/ 516118 w 516118"/>
                <a:gd name="connsiteY3" fmla="*/ 0 h 2874074"/>
                <a:gd name="connsiteX4" fmla="*/ 154378 w 516118"/>
                <a:gd name="connsiteY4" fmla="*/ 381838 h 28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18" h="2874074">
                  <a:moveTo>
                    <a:pt x="154378" y="381838"/>
                  </a:moveTo>
                  <a:lnTo>
                    <a:pt x="0" y="2874074"/>
                  </a:lnTo>
                  <a:lnTo>
                    <a:pt x="347041" y="2519101"/>
                  </a:lnTo>
                  <a:lnTo>
                    <a:pt x="516118" y="0"/>
                  </a:lnTo>
                  <a:lnTo>
                    <a:pt x="154378" y="381838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3436537" y="2110154"/>
              <a:ext cx="428258" cy="2805339"/>
            </a:xfrm>
            <a:custGeom>
              <a:avLst/>
              <a:gdLst>
                <a:gd name="connsiteX0" fmla="*/ 0 w 422031"/>
                <a:gd name="connsiteY0" fmla="*/ 0 h 2793442"/>
                <a:gd name="connsiteX1" fmla="*/ 180871 w 422031"/>
                <a:gd name="connsiteY1" fmla="*/ 2411604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2031"/>
                <a:gd name="connsiteY0" fmla="*/ 0 h 2793442"/>
                <a:gd name="connsiteX1" fmla="*/ 180871 w 422031"/>
                <a:gd name="connsiteY1" fmla="*/ 2483018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3964"/>
                <a:gd name="connsiteY0" fmla="*/ 0 h 2798077"/>
                <a:gd name="connsiteX1" fmla="*/ 180871 w 423964"/>
                <a:gd name="connsiteY1" fmla="*/ 2483018 h 2798077"/>
                <a:gd name="connsiteX2" fmla="*/ 423964 w 423964"/>
                <a:gd name="connsiteY2" fmla="*/ 2798077 h 2798077"/>
                <a:gd name="connsiteX3" fmla="*/ 301451 w 423964"/>
                <a:gd name="connsiteY3" fmla="*/ 341644 h 2798077"/>
                <a:gd name="connsiteX4" fmla="*/ 0 w 423964"/>
                <a:gd name="connsiteY4" fmla="*/ 0 h 2798077"/>
                <a:gd name="connsiteX0" fmla="*/ 0 w 433937"/>
                <a:gd name="connsiteY0" fmla="*/ 0 h 2807630"/>
                <a:gd name="connsiteX1" fmla="*/ 180871 w 433937"/>
                <a:gd name="connsiteY1" fmla="*/ 2483018 h 2807630"/>
                <a:gd name="connsiteX2" fmla="*/ 433937 w 433937"/>
                <a:gd name="connsiteY2" fmla="*/ 2807630 h 2807630"/>
                <a:gd name="connsiteX3" fmla="*/ 301451 w 433937"/>
                <a:gd name="connsiteY3" fmla="*/ 341644 h 2807630"/>
                <a:gd name="connsiteX4" fmla="*/ 0 w 433937"/>
                <a:gd name="connsiteY4" fmla="*/ 0 h 2807630"/>
                <a:gd name="connsiteX0" fmla="*/ 0 w 428258"/>
                <a:gd name="connsiteY0" fmla="*/ 0 h 2784474"/>
                <a:gd name="connsiteX1" fmla="*/ 180871 w 428258"/>
                <a:gd name="connsiteY1" fmla="*/ 2483018 h 2784474"/>
                <a:gd name="connsiteX2" fmla="*/ 428258 w 428258"/>
                <a:gd name="connsiteY2" fmla="*/ 2784474 h 2784474"/>
                <a:gd name="connsiteX3" fmla="*/ 301451 w 428258"/>
                <a:gd name="connsiteY3" fmla="*/ 341644 h 2784474"/>
                <a:gd name="connsiteX4" fmla="*/ 0 w 428258"/>
                <a:gd name="connsiteY4" fmla="*/ 0 h 278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258" h="2784474">
                  <a:moveTo>
                    <a:pt x="0" y="0"/>
                  </a:moveTo>
                  <a:lnTo>
                    <a:pt x="180871" y="2483018"/>
                  </a:lnTo>
                  <a:lnTo>
                    <a:pt x="428258" y="2784474"/>
                  </a:lnTo>
                  <a:lnTo>
                    <a:pt x="301451" y="3416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3426488" y="1748413"/>
              <a:ext cx="1416817" cy="723482"/>
            </a:xfrm>
            <a:custGeom>
              <a:avLst/>
              <a:gdLst>
                <a:gd name="connsiteX0" fmla="*/ 351692 w 1416817"/>
                <a:gd name="connsiteY0" fmla="*/ 0 h 723482"/>
                <a:gd name="connsiteX1" fmla="*/ 994787 w 1416817"/>
                <a:gd name="connsiteY1" fmla="*/ 0 h 723482"/>
                <a:gd name="connsiteX2" fmla="*/ 1416817 w 1416817"/>
                <a:gd name="connsiteY2" fmla="*/ 331596 h 723482"/>
                <a:gd name="connsiteX3" fmla="*/ 1045028 w 1416817"/>
                <a:gd name="connsiteY3" fmla="*/ 723482 h 723482"/>
                <a:gd name="connsiteX4" fmla="*/ 321547 w 1416817"/>
                <a:gd name="connsiteY4" fmla="*/ 723482 h 723482"/>
                <a:gd name="connsiteX5" fmla="*/ 0 w 1416817"/>
                <a:gd name="connsiteY5" fmla="*/ 361741 h 723482"/>
                <a:gd name="connsiteX6" fmla="*/ 351692 w 1416817"/>
                <a:gd name="connsiteY6" fmla="*/ 0 h 72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817" h="723482">
                  <a:moveTo>
                    <a:pt x="351692" y="0"/>
                  </a:moveTo>
                  <a:lnTo>
                    <a:pt x="994787" y="0"/>
                  </a:lnTo>
                  <a:lnTo>
                    <a:pt x="1416817" y="331596"/>
                  </a:lnTo>
                  <a:lnTo>
                    <a:pt x="1045028" y="723482"/>
                  </a:lnTo>
                  <a:lnTo>
                    <a:pt x="321547" y="723482"/>
                  </a:lnTo>
                  <a:lnTo>
                    <a:pt x="0" y="361741"/>
                  </a:lnTo>
                  <a:lnTo>
                    <a:pt x="351692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Freeform 11"/>
            <p:cNvSpPr/>
            <p:nvPr/>
          </p:nvSpPr>
          <p:spPr bwMode="gray">
            <a:xfrm>
              <a:off x="3748035" y="2461846"/>
              <a:ext cx="723481" cy="2447972"/>
            </a:xfrm>
            <a:custGeom>
              <a:avLst/>
              <a:gdLst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2756 w 723481"/>
                <a:gd name="connsiteY2" fmla="*/ 2471895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4419 w 723481"/>
                <a:gd name="connsiteY2" fmla="*/ 2446964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47972"/>
                <a:gd name="connsiteX1" fmla="*/ 120580 w 723481"/>
                <a:gd name="connsiteY1" fmla="*/ 2447972 h 2447972"/>
                <a:gd name="connsiteX2" fmla="*/ 574419 w 723481"/>
                <a:gd name="connsiteY2" fmla="*/ 2446964 h 2447972"/>
                <a:gd name="connsiteX3" fmla="*/ 723481 w 723481"/>
                <a:gd name="connsiteY3" fmla="*/ 0 h 2447972"/>
                <a:gd name="connsiteX4" fmla="*/ 0 w 723481"/>
                <a:gd name="connsiteY4" fmla="*/ 10049 h 244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481" h="2447972">
                  <a:moveTo>
                    <a:pt x="0" y="10049"/>
                  </a:moveTo>
                  <a:lnTo>
                    <a:pt x="120580" y="2447972"/>
                  </a:lnTo>
                  <a:lnTo>
                    <a:pt x="574419" y="2446964"/>
                  </a:lnTo>
                  <a:lnTo>
                    <a:pt x="723481" y="0"/>
                  </a:lnTo>
                  <a:lnTo>
                    <a:pt x="0" y="1004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Freeform 12"/>
            <p:cNvSpPr/>
            <p:nvPr/>
          </p:nvSpPr>
          <p:spPr bwMode="gray">
            <a:xfrm>
              <a:off x="3620218" y="4557694"/>
              <a:ext cx="1053591" cy="939666"/>
            </a:xfrm>
            <a:custGeom>
              <a:avLst/>
              <a:gdLst>
                <a:gd name="connsiteX0" fmla="*/ 0 w 1065125"/>
                <a:gd name="connsiteY0" fmla="*/ 40193 h 854110"/>
                <a:gd name="connsiteX1" fmla="*/ 180870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65125"/>
                <a:gd name="connsiteY0" fmla="*/ 40193 h 854110"/>
                <a:gd name="connsiteX1" fmla="*/ 252276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39207"/>
                <a:gd name="connsiteY0" fmla="*/ 34885 h 848802"/>
                <a:gd name="connsiteX1" fmla="*/ 252276 w 1039207"/>
                <a:gd name="connsiteY1" fmla="*/ 848802 h 848802"/>
                <a:gd name="connsiteX2" fmla="*/ 703385 w 1039207"/>
                <a:gd name="connsiteY2" fmla="*/ 848802 h 848802"/>
                <a:gd name="connsiteX3" fmla="*/ 1039207 w 1039207"/>
                <a:gd name="connsiteY3" fmla="*/ 0 h 848802"/>
                <a:gd name="connsiteX4" fmla="*/ 693336 w 1039207"/>
                <a:gd name="connsiteY4" fmla="*/ 366481 h 848802"/>
                <a:gd name="connsiteX5" fmla="*/ 211015 w 1039207"/>
                <a:gd name="connsiteY5" fmla="*/ 346384 h 848802"/>
                <a:gd name="connsiteX6" fmla="*/ 0 w 1039207"/>
                <a:gd name="connsiteY6" fmla="*/ 34885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20644 w 1048836"/>
                <a:gd name="connsiteY5" fmla="*/ 346384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42557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938903"/>
                <a:gd name="connsiteX1" fmla="*/ 261905 w 1048836"/>
                <a:gd name="connsiteY1" fmla="*/ 848802 h 938903"/>
                <a:gd name="connsiteX2" fmla="*/ 480860 w 1048836"/>
                <a:gd name="connsiteY2" fmla="*/ 938903 h 938903"/>
                <a:gd name="connsiteX3" fmla="*/ 713014 w 1048836"/>
                <a:gd name="connsiteY3" fmla="*/ 848802 h 938903"/>
                <a:gd name="connsiteX4" fmla="*/ 1048836 w 1048836"/>
                <a:gd name="connsiteY4" fmla="*/ 0 h 938903"/>
                <a:gd name="connsiteX5" fmla="*/ 702965 w 1048836"/>
                <a:gd name="connsiteY5" fmla="*/ 342557 h 938903"/>
                <a:gd name="connsiteX6" fmla="*/ 254540 w 1048836"/>
                <a:gd name="connsiteY6" fmla="*/ 345377 h 938903"/>
                <a:gd name="connsiteX7" fmla="*/ 0 w 1048836"/>
                <a:gd name="connsiteY7" fmla="*/ 50826 h 938903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713014 w 1048836"/>
                <a:gd name="connsiteY3" fmla="*/ 848802 h 930109"/>
                <a:gd name="connsiteX4" fmla="*/ 1048836 w 1048836"/>
                <a:gd name="connsiteY4" fmla="*/ 0 h 930109"/>
                <a:gd name="connsiteX5" fmla="*/ 702965 w 1048836"/>
                <a:gd name="connsiteY5" fmla="*/ 342557 h 930109"/>
                <a:gd name="connsiteX6" fmla="*/ 254540 w 1048836"/>
                <a:gd name="connsiteY6" fmla="*/ 345377 h 930109"/>
                <a:gd name="connsiteX7" fmla="*/ 0 w 1048836"/>
                <a:gd name="connsiteY7" fmla="*/ 50826 h 930109"/>
                <a:gd name="connsiteX0" fmla="*/ 0 w 1048836"/>
                <a:gd name="connsiteY0" fmla="*/ 50826 h 934962"/>
                <a:gd name="connsiteX1" fmla="*/ 261905 w 1048836"/>
                <a:gd name="connsiteY1" fmla="*/ 848802 h 934962"/>
                <a:gd name="connsiteX2" fmla="*/ 421820 w 1048836"/>
                <a:gd name="connsiteY2" fmla="*/ 930109 h 934962"/>
                <a:gd name="connsiteX3" fmla="*/ 545692 w 1048836"/>
                <a:gd name="connsiteY3" fmla="*/ 934962 h 934962"/>
                <a:gd name="connsiteX4" fmla="*/ 713014 w 1048836"/>
                <a:gd name="connsiteY4" fmla="*/ 848802 h 934962"/>
                <a:gd name="connsiteX5" fmla="*/ 1048836 w 1048836"/>
                <a:gd name="connsiteY5" fmla="*/ 0 h 934962"/>
                <a:gd name="connsiteX6" fmla="*/ 702965 w 1048836"/>
                <a:gd name="connsiteY6" fmla="*/ 342557 h 934962"/>
                <a:gd name="connsiteX7" fmla="*/ 254540 w 1048836"/>
                <a:gd name="connsiteY7" fmla="*/ 345377 h 934962"/>
                <a:gd name="connsiteX8" fmla="*/ 0 w 1048836"/>
                <a:gd name="connsiteY8" fmla="*/ 50826 h 934962"/>
                <a:gd name="connsiteX0" fmla="*/ 0 w 1048836"/>
                <a:gd name="connsiteY0" fmla="*/ 50826 h 937329"/>
                <a:gd name="connsiteX1" fmla="*/ 261905 w 1048836"/>
                <a:gd name="connsiteY1" fmla="*/ 848802 h 937329"/>
                <a:gd name="connsiteX2" fmla="*/ 421820 w 1048836"/>
                <a:gd name="connsiteY2" fmla="*/ 930109 h 937329"/>
                <a:gd name="connsiteX3" fmla="*/ 564745 w 1048836"/>
                <a:gd name="connsiteY3" fmla="*/ 937329 h 937329"/>
                <a:gd name="connsiteX4" fmla="*/ 713014 w 1048836"/>
                <a:gd name="connsiteY4" fmla="*/ 848802 h 937329"/>
                <a:gd name="connsiteX5" fmla="*/ 1048836 w 1048836"/>
                <a:gd name="connsiteY5" fmla="*/ 0 h 937329"/>
                <a:gd name="connsiteX6" fmla="*/ 702965 w 1048836"/>
                <a:gd name="connsiteY6" fmla="*/ 342557 h 937329"/>
                <a:gd name="connsiteX7" fmla="*/ 254540 w 1048836"/>
                <a:gd name="connsiteY7" fmla="*/ 345377 h 937329"/>
                <a:gd name="connsiteX8" fmla="*/ 0 w 1048836"/>
                <a:gd name="connsiteY8" fmla="*/ 50826 h 93732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54540 w 1048836"/>
                <a:gd name="connsiteY7" fmla="*/ 345377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78369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34542"/>
                <a:gd name="connsiteY0" fmla="*/ 109651 h 930109"/>
                <a:gd name="connsiteX1" fmla="*/ 247611 w 1034542"/>
                <a:gd name="connsiteY1" fmla="*/ 848802 h 930109"/>
                <a:gd name="connsiteX2" fmla="*/ 407526 w 1034542"/>
                <a:gd name="connsiteY2" fmla="*/ 930109 h 930109"/>
                <a:gd name="connsiteX3" fmla="*/ 550451 w 1034542"/>
                <a:gd name="connsiteY3" fmla="*/ 927804 h 930109"/>
                <a:gd name="connsiteX4" fmla="*/ 698720 w 1034542"/>
                <a:gd name="connsiteY4" fmla="*/ 848802 h 930109"/>
                <a:gd name="connsiteX5" fmla="*/ 1034542 w 1034542"/>
                <a:gd name="connsiteY5" fmla="*/ 0 h 930109"/>
                <a:gd name="connsiteX6" fmla="*/ 688671 w 1034542"/>
                <a:gd name="connsiteY6" fmla="*/ 378369 h 930109"/>
                <a:gd name="connsiteX7" fmla="*/ 252157 w 1034542"/>
                <a:gd name="connsiteY7" fmla="*/ 381178 h 930109"/>
                <a:gd name="connsiteX8" fmla="*/ 0 w 1034542"/>
                <a:gd name="connsiteY8" fmla="*/ 109651 h 930109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52157 w 1017873"/>
                <a:gd name="connsiteY7" fmla="*/ 337701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95816 w 1017873"/>
                <a:gd name="connsiteY6" fmla="*/ 25302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41685"/>
                <a:gd name="connsiteY0" fmla="*/ 188958 h 1009416"/>
                <a:gd name="connsiteX1" fmla="*/ 247611 w 1041685"/>
                <a:gd name="connsiteY1" fmla="*/ 928109 h 1009416"/>
                <a:gd name="connsiteX2" fmla="*/ 407526 w 1041685"/>
                <a:gd name="connsiteY2" fmla="*/ 1009416 h 1009416"/>
                <a:gd name="connsiteX3" fmla="*/ 550451 w 1041685"/>
                <a:gd name="connsiteY3" fmla="*/ 1007111 h 1009416"/>
                <a:gd name="connsiteX4" fmla="*/ 698720 w 1041685"/>
                <a:gd name="connsiteY4" fmla="*/ 928109 h 1009416"/>
                <a:gd name="connsiteX5" fmla="*/ 1041685 w 1041685"/>
                <a:gd name="connsiteY5" fmla="*/ 0 h 1009416"/>
                <a:gd name="connsiteX6" fmla="*/ 695816 w 1041685"/>
                <a:gd name="connsiteY6" fmla="*/ 375808 h 1009416"/>
                <a:gd name="connsiteX7" fmla="*/ 233117 w 1041685"/>
                <a:gd name="connsiteY7" fmla="*/ 376048 h 1009416"/>
                <a:gd name="connsiteX8" fmla="*/ 0 w 1041685"/>
                <a:gd name="connsiteY8" fmla="*/ 188958 h 1009416"/>
                <a:gd name="connsiteX0" fmla="*/ 0 w 1053591"/>
                <a:gd name="connsiteY0" fmla="*/ 58499 h 1009416"/>
                <a:gd name="connsiteX1" fmla="*/ 259517 w 1053591"/>
                <a:gd name="connsiteY1" fmla="*/ 928109 h 1009416"/>
                <a:gd name="connsiteX2" fmla="*/ 419432 w 1053591"/>
                <a:gd name="connsiteY2" fmla="*/ 1009416 h 1009416"/>
                <a:gd name="connsiteX3" fmla="*/ 562357 w 1053591"/>
                <a:gd name="connsiteY3" fmla="*/ 1007111 h 1009416"/>
                <a:gd name="connsiteX4" fmla="*/ 710626 w 1053591"/>
                <a:gd name="connsiteY4" fmla="*/ 928109 h 1009416"/>
                <a:gd name="connsiteX5" fmla="*/ 1053591 w 1053591"/>
                <a:gd name="connsiteY5" fmla="*/ 0 h 1009416"/>
                <a:gd name="connsiteX6" fmla="*/ 707722 w 1053591"/>
                <a:gd name="connsiteY6" fmla="*/ 375808 h 1009416"/>
                <a:gd name="connsiteX7" fmla="*/ 245023 w 1053591"/>
                <a:gd name="connsiteY7" fmla="*/ 376048 h 1009416"/>
                <a:gd name="connsiteX8" fmla="*/ 0 w 1053591"/>
                <a:gd name="connsiteY8" fmla="*/ 58499 h 100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591" h="1009416">
                  <a:moveTo>
                    <a:pt x="0" y="58499"/>
                  </a:moveTo>
                  <a:lnTo>
                    <a:pt x="259517" y="928109"/>
                  </a:lnTo>
                  <a:lnTo>
                    <a:pt x="419432" y="1009416"/>
                  </a:lnTo>
                  <a:lnTo>
                    <a:pt x="562357" y="1007111"/>
                  </a:lnTo>
                  <a:lnTo>
                    <a:pt x="710626" y="928109"/>
                  </a:lnTo>
                  <a:lnTo>
                    <a:pt x="1053591" y="0"/>
                  </a:lnTo>
                  <a:lnTo>
                    <a:pt x="707722" y="375808"/>
                  </a:lnTo>
                  <a:lnTo>
                    <a:pt x="245023" y="376048"/>
                  </a:lnTo>
                  <a:lnTo>
                    <a:pt x="0" y="5849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Freeform 13"/>
            <p:cNvSpPr/>
            <p:nvPr/>
          </p:nvSpPr>
          <p:spPr bwMode="gray">
            <a:xfrm>
              <a:off x="3883819" y="5419725"/>
              <a:ext cx="447302" cy="466226"/>
            </a:xfrm>
            <a:custGeom>
              <a:avLst/>
              <a:gdLst>
                <a:gd name="connsiteX0" fmla="*/ 0 w 422031"/>
                <a:gd name="connsiteY0" fmla="*/ 10049 h 502418"/>
                <a:gd name="connsiteX1" fmla="*/ 180871 w 422031"/>
                <a:gd name="connsiteY1" fmla="*/ 502418 h 502418"/>
                <a:gd name="connsiteX2" fmla="*/ 422031 w 422031"/>
                <a:gd name="connsiteY2" fmla="*/ 0 h 502418"/>
                <a:gd name="connsiteX3" fmla="*/ 0 w 422031"/>
                <a:gd name="connsiteY3" fmla="*/ 10049 h 502418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0 w 422031"/>
                <a:gd name="connsiteY3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96617 w 422031"/>
                <a:gd name="connsiteY3" fmla="*/ 97658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54102 w 422031"/>
                <a:gd name="connsiteY3" fmla="*/ 94373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3879 w 422031"/>
                <a:gd name="connsiteY3" fmla="*/ 10517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54091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1682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0349 w 422031"/>
                <a:gd name="connsiteY3" fmla="*/ 22877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13367"/>
                <a:gd name="connsiteY0" fmla="*/ 71198 h 544201"/>
                <a:gd name="connsiteX1" fmla="*/ 192593 w 413367"/>
                <a:gd name="connsiteY1" fmla="*/ 544201 h 544201"/>
                <a:gd name="connsiteX2" fmla="*/ 413367 w 413367"/>
                <a:gd name="connsiteY2" fmla="*/ 0 h 544201"/>
                <a:gd name="connsiteX3" fmla="*/ 280349 w 413367"/>
                <a:gd name="connsiteY3" fmla="*/ 84026 h 544201"/>
                <a:gd name="connsiteX4" fmla="*/ 149769 w 413367"/>
                <a:gd name="connsiteY4" fmla="*/ 88814 h 544201"/>
                <a:gd name="connsiteX5" fmla="*/ 0 w 413367"/>
                <a:gd name="connsiteY5" fmla="*/ 71198 h 544201"/>
                <a:gd name="connsiteX0" fmla="*/ 0 w 406869"/>
                <a:gd name="connsiteY0" fmla="*/ 1711 h 544201"/>
                <a:gd name="connsiteX1" fmla="*/ 186095 w 406869"/>
                <a:gd name="connsiteY1" fmla="*/ 544201 h 544201"/>
                <a:gd name="connsiteX2" fmla="*/ 406869 w 406869"/>
                <a:gd name="connsiteY2" fmla="*/ 0 h 544201"/>
                <a:gd name="connsiteX3" fmla="*/ 273851 w 406869"/>
                <a:gd name="connsiteY3" fmla="*/ 84026 h 544201"/>
                <a:gd name="connsiteX4" fmla="*/ 143271 w 406869"/>
                <a:gd name="connsiteY4" fmla="*/ 88814 h 544201"/>
                <a:gd name="connsiteX5" fmla="*/ 0 w 406869"/>
                <a:gd name="connsiteY5" fmla="*/ 1711 h 5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869" h="544201">
                  <a:moveTo>
                    <a:pt x="0" y="1711"/>
                  </a:moveTo>
                  <a:lnTo>
                    <a:pt x="186095" y="544201"/>
                  </a:lnTo>
                  <a:lnTo>
                    <a:pt x="406869" y="0"/>
                  </a:lnTo>
                  <a:lnTo>
                    <a:pt x="273851" y="84026"/>
                  </a:lnTo>
                  <a:lnTo>
                    <a:pt x="143271" y="88814"/>
                  </a:lnTo>
                  <a:lnTo>
                    <a:pt x="0" y="1711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/>
            <p:cNvSpPr/>
            <p:nvPr/>
          </p:nvSpPr>
          <p:spPr bwMode="gray">
            <a:xfrm>
              <a:off x="3929058" y="2000240"/>
              <a:ext cx="428628" cy="214314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90"/>
          <p:cNvGrpSpPr/>
          <p:nvPr/>
        </p:nvGrpSpPr>
        <p:grpSpPr bwMode="gray">
          <a:xfrm>
            <a:off x="380960" y="991446"/>
            <a:ext cx="11262523" cy="3878725"/>
            <a:chOff x="285720" y="991445"/>
            <a:chExt cx="8446892" cy="3878725"/>
          </a:xfrm>
        </p:grpSpPr>
        <p:sp>
          <p:nvSpPr>
            <p:cNvPr id="17" name="Donut 16"/>
            <p:cNvSpPr/>
            <p:nvPr/>
          </p:nvSpPr>
          <p:spPr bwMode="gray">
            <a:xfrm>
              <a:off x="3571868" y="1491511"/>
              <a:ext cx="905163" cy="944833"/>
            </a:xfrm>
            <a:prstGeom prst="donut">
              <a:avLst>
                <a:gd name="adj" fmla="val 12972"/>
              </a:avLst>
            </a:prstGeom>
            <a:noFill/>
            <a:ln w="508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grpSp>
          <p:nvGrpSpPr>
            <p:cNvPr id="18" name="Group 117"/>
            <p:cNvGrpSpPr/>
            <p:nvPr/>
          </p:nvGrpSpPr>
          <p:grpSpPr bwMode="gray">
            <a:xfrm rot="21111351">
              <a:off x="2990889" y="4077356"/>
              <a:ext cx="426428" cy="459615"/>
              <a:chOff x="2264489" y="4904033"/>
              <a:chExt cx="1120775" cy="893762"/>
            </a:xfrm>
            <a:solidFill>
              <a:schemeClr val="tx2"/>
            </a:solidFill>
            <a:effectLst/>
          </p:grpSpPr>
          <p:sp>
            <p:nvSpPr>
              <p:cNvPr id="89" name="Freeform 81"/>
              <p:cNvSpPr>
                <a:spLocks/>
              </p:cNvSpPr>
              <p:nvPr/>
            </p:nvSpPr>
            <p:spPr bwMode="gray">
              <a:xfrm>
                <a:off x="2572465" y="5164383"/>
                <a:ext cx="400049" cy="384175"/>
              </a:xfrm>
              <a:custGeom>
                <a:avLst/>
                <a:gdLst/>
                <a:ahLst/>
                <a:cxnLst>
                  <a:cxn ang="0">
                    <a:pos x="165" y="240"/>
                  </a:cxn>
                  <a:cxn ang="0">
                    <a:pos x="183" y="238"/>
                  </a:cxn>
                  <a:cxn ang="0">
                    <a:pos x="201" y="233"/>
                  </a:cxn>
                  <a:cxn ang="0">
                    <a:pos x="217" y="228"/>
                  </a:cxn>
                  <a:cxn ang="0">
                    <a:pos x="234" y="221"/>
                  </a:cxn>
                  <a:cxn ang="0">
                    <a:pos x="247" y="211"/>
                  </a:cxn>
                  <a:cxn ang="0">
                    <a:pos x="260" y="201"/>
                  </a:cxn>
                  <a:cxn ang="0">
                    <a:pos x="272" y="190"/>
                  </a:cxn>
                  <a:cxn ang="0">
                    <a:pos x="282" y="178"/>
                  </a:cxn>
                  <a:cxn ang="0">
                    <a:pos x="289" y="164"/>
                  </a:cxn>
                  <a:cxn ang="0">
                    <a:pos x="295" y="150"/>
                  </a:cxn>
                  <a:cxn ang="0">
                    <a:pos x="299" y="136"/>
                  </a:cxn>
                  <a:cxn ang="0">
                    <a:pos x="300" y="120"/>
                  </a:cxn>
                  <a:cxn ang="0">
                    <a:pos x="299" y="105"/>
                  </a:cxn>
                  <a:cxn ang="0">
                    <a:pos x="295" y="90"/>
                  </a:cxn>
                  <a:cxn ang="0">
                    <a:pos x="289" y="76"/>
                  </a:cxn>
                  <a:cxn ang="0">
                    <a:pos x="282" y="62"/>
                  </a:cxn>
                  <a:cxn ang="0">
                    <a:pos x="272" y="50"/>
                  </a:cxn>
                  <a:cxn ang="0">
                    <a:pos x="260" y="39"/>
                  </a:cxn>
                  <a:cxn ang="0">
                    <a:pos x="247" y="29"/>
                  </a:cxn>
                  <a:cxn ang="0">
                    <a:pos x="234" y="20"/>
                  </a:cxn>
                  <a:cxn ang="0">
                    <a:pos x="217" y="13"/>
                  </a:cxn>
                  <a:cxn ang="0">
                    <a:pos x="201" y="6"/>
                  </a:cxn>
                  <a:cxn ang="0">
                    <a:pos x="183" y="2"/>
                  </a:cxn>
                  <a:cxn ang="0">
                    <a:pos x="165" y="0"/>
                  </a:cxn>
                  <a:cxn ang="0">
                    <a:pos x="146" y="0"/>
                  </a:cxn>
                  <a:cxn ang="0">
                    <a:pos x="126" y="1"/>
                  </a:cxn>
                  <a:cxn ang="0">
                    <a:pos x="107" y="3"/>
                  </a:cxn>
                  <a:cxn ang="0">
                    <a:pos x="91" y="9"/>
                  </a:cxn>
                  <a:cxn ang="0">
                    <a:pos x="74" y="15"/>
                  </a:cxn>
                  <a:cxn ang="0">
                    <a:pos x="59" y="24"/>
                  </a:cxn>
                  <a:cxn ang="0">
                    <a:pos x="45" y="33"/>
                  </a:cxn>
                  <a:cxn ang="0">
                    <a:pos x="33" y="44"/>
                  </a:cxn>
                  <a:cxn ang="0">
                    <a:pos x="22" y="55"/>
                  </a:cxn>
                  <a:cxn ang="0">
                    <a:pos x="13" y="67"/>
                  </a:cxn>
                  <a:cxn ang="0">
                    <a:pos x="6" y="81"/>
                  </a:cxn>
                  <a:cxn ang="0">
                    <a:pos x="2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6"/>
                  </a:cxn>
                  <a:cxn ang="0">
                    <a:pos x="12" y="169"/>
                  </a:cxn>
                  <a:cxn ang="0">
                    <a:pos x="20" y="183"/>
                  </a:cxn>
                  <a:cxn ang="0">
                    <a:pos x="30" y="194"/>
                  </a:cxn>
                  <a:cxn ang="0">
                    <a:pos x="43" y="206"/>
                  </a:cxn>
                  <a:cxn ang="0">
                    <a:pos x="56" y="215"/>
                  </a:cxn>
                  <a:cxn ang="0">
                    <a:pos x="71" y="224"/>
                  </a:cxn>
                  <a:cxn ang="0">
                    <a:pos x="87" y="231"/>
                  </a:cxn>
                  <a:cxn ang="0">
                    <a:pos x="104" y="236"/>
                  </a:cxn>
                  <a:cxn ang="0">
                    <a:pos x="122" y="239"/>
                  </a:cxn>
                  <a:cxn ang="0">
                    <a:pos x="142" y="241"/>
                  </a:cxn>
                </a:cxnLst>
                <a:rect l="0" t="0" r="r" b="b"/>
                <a:pathLst>
                  <a:path w="300" h="242">
                    <a:moveTo>
                      <a:pt x="150" y="242"/>
                    </a:moveTo>
                    <a:lnTo>
                      <a:pt x="153" y="241"/>
                    </a:lnTo>
                    <a:lnTo>
                      <a:pt x="157" y="241"/>
                    </a:lnTo>
                    <a:lnTo>
                      <a:pt x="160" y="240"/>
                    </a:lnTo>
                    <a:lnTo>
                      <a:pt x="165" y="240"/>
                    </a:lnTo>
                    <a:lnTo>
                      <a:pt x="168" y="240"/>
                    </a:lnTo>
                    <a:lnTo>
                      <a:pt x="172" y="240"/>
                    </a:lnTo>
                    <a:lnTo>
                      <a:pt x="176" y="239"/>
                    </a:lnTo>
                    <a:lnTo>
                      <a:pt x="180" y="239"/>
                    </a:lnTo>
                    <a:lnTo>
                      <a:pt x="183" y="238"/>
                    </a:lnTo>
                    <a:lnTo>
                      <a:pt x="187" y="237"/>
                    </a:lnTo>
                    <a:lnTo>
                      <a:pt x="190" y="236"/>
                    </a:lnTo>
                    <a:lnTo>
                      <a:pt x="194" y="236"/>
                    </a:lnTo>
                    <a:lnTo>
                      <a:pt x="197" y="235"/>
                    </a:lnTo>
                    <a:lnTo>
                      <a:pt x="201" y="233"/>
                    </a:lnTo>
                    <a:lnTo>
                      <a:pt x="204" y="233"/>
                    </a:lnTo>
                    <a:lnTo>
                      <a:pt x="208" y="232"/>
                    </a:lnTo>
                    <a:lnTo>
                      <a:pt x="211" y="231"/>
                    </a:lnTo>
                    <a:lnTo>
                      <a:pt x="214" y="229"/>
                    </a:lnTo>
                    <a:lnTo>
                      <a:pt x="217" y="228"/>
                    </a:lnTo>
                    <a:lnTo>
                      <a:pt x="221" y="226"/>
                    </a:lnTo>
                    <a:lnTo>
                      <a:pt x="224" y="225"/>
                    </a:lnTo>
                    <a:lnTo>
                      <a:pt x="227" y="224"/>
                    </a:lnTo>
                    <a:lnTo>
                      <a:pt x="230" y="222"/>
                    </a:lnTo>
                    <a:lnTo>
                      <a:pt x="234" y="221"/>
                    </a:lnTo>
                    <a:lnTo>
                      <a:pt x="236" y="218"/>
                    </a:lnTo>
                    <a:lnTo>
                      <a:pt x="239" y="217"/>
                    </a:lnTo>
                    <a:lnTo>
                      <a:pt x="242" y="215"/>
                    </a:lnTo>
                    <a:lnTo>
                      <a:pt x="245" y="213"/>
                    </a:lnTo>
                    <a:lnTo>
                      <a:pt x="247" y="211"/>
                    </a:lnTo>
                    <a:lnTo>
                      <a:pt x="250" y="209"/>
                    </a:lnTo>
                    <a:lnTo>
                      <a:pt x="253" y="207"/>
                    </a:lnTo>
                    <a:lnTo>
                      <a:pt x="256" y="206"/>
                    </a:lnTo>
                    <a:lnTo>
                      <a:pt x="258" y="203"/>
                    </a:lnTo>
                    <a:lnTo>
                      <a:pt x="260" y="201"/>
                    </a:lnTo>
                    <a:lnTo>
                      <a:pt x="262" y="199"/>
                    </a:lnTo>
                    <a:lnTo>
                      <a:pt x="265" y="197"/>
                    </a:lnTo>
                    <a:lnTo>
                      <a:pt x="268" y="194"/>
                    </a:lnTo>
                    <a:lnTo>
                      <a:pt x="270" y="192"/>
                    </a:lnTo>
                    <a:lnTo>
                      <a:pt x="272" y="190"/>
                    </a:lnTo>
                    <a:lnTo>
                      <a:pt x="275" y="188"/>
                    </a:lnTo>
                    <a:lnTo>
                      <a:pt x="276" y="185"/>
                    </a:lnTo>
                    <a:lnTo>
                      <a:pt x="278" y="183"/>
                    </a:lnTo>
                    <a:lnTo>
                      <a:pt x="280" y="180"/>
                    </a:lnTo>
                    <a:lnTo>
                      <a:pt x="282" y="178"/>
                    </a:lnTo>
                    <a:lnTo>
                      <a:pt x="284" y="175"/>
                    </a:lnTo>
                    <a:lnTo>
                      <a:pt x="286" y="172"/>
                    </a:lnTo>
                    <a:lnTo>
                      <a:pt x="287" y="169"/>
                    </a:lnTo>
                    <a:lnTo>
                      <a:pt x="289" y="167"/>
                    </a:lnTo>
                    <a:lnTo>
                      <a:pt x="289" y="164"/>
                    </a:lnTo>
                    <a:lnTo>
                      <a:pt x="291" y="162"/>
                    </a:lnTo>
                    <a:lnTo>
                      <a:pt x="292" y="158"/>
                    </a:lnTo>
                    <a:lnTo>
                      <a:pt x="294" y="156"/>
                    </a:lnTo>
                    <a:lnTo>
                      <a:pt x="294" y="153"/>
                    </a:lnTo>
                    <a:lnTo>
                      <a:pt x="295" y="150"/>
                    </a:lnTo>
                    <a:lnTo>
                      <a:pt x="296" y="147"/>
                    </a:lnTo>
                    <a:lnTo>
                      <a:pt x="297" y="145"/>
                    </a:lnTo>
                    <a:lnTo>
                      <a:pt x="298" y="141"/>
                    </a:lnTo>
                    <a:lnTo>
                      <a:pt x="298" y="139"/>
                    </a:lnTo>
                    <a:lnTo>
                      <a:pt x="299" y="136"/>
                    </a:lnTo>
                    <a:lnTo>
                      <a:pt x="300" y="133"/>
                    </a:lnTo>
                    <a:lnTo>
                      <a:pt x="300" y="129"/>
                    </a:lnTo>
                    <a:lnTo>
                      <a:pt x="300" y="126"/>
                    </a:lnTo>
                    <a:lnTo>
                      <a:pt x="300" y="123"/>
                    </a:lnTo>
                    <a:lnTo>
                      <a:pt x="300" y="120"/>
                    </a:lnTo>
                    <a:lnTo>
                      <a:pt x="300" y="117"/>
                    </a:lnTo>
                    <a:lnTo>
                      <a:pt x="300" y="114"/>
                    </a:lnTo>
                    <a:lnTo>
                      <a:pt x="300" y="111"/>
                    </a:lnTo>
                    <a:lnTo>
                      <a:pt x="300" y="108"/>
                    </a:lnTo>
                    <a:lnTo>
                      <a:pt x="299" y="105"/>
                    </a:lnTo>
                    <a:lnTo>
                      <a:pt x="298" y="101"/>
                    </a:lnTo>
                    <a:lnTo>
                      <a:pt x="298" y="98"/>
                    </a:lnTo>
                    <a:lnTo>
                      <a:pt x="297" y="96"/>
                    </a:lnTo>
                    <a:lnTo>
                      <a:pt x="296" y="93"/>
                    </a:lnTo>
                    <a:lnTo>
                      <a:pt x="295" y="90"/>
                    </a:lnTo>
                    <a:lnTo>
                      <a:pt x="294" y="87"/>
                    </a:lnTo>
                    <a:lnTo>
                      <a:pt x="294" y="84"/>
                    </a:lnTo>
                    <a:lnTo>
                      <a:pt x="292" y="81"/>
                    </a:lnTo>
                    <a:lnTo>
                      <a:pt x="291" y="79"/>
                    </a:lnTo>
                    <a:lnTo>
                      <a:pt x="289" y="76"/>
                    </a:lnTo>
                    <a:lnTo>
                      <a:pt x="289" y="73"/>
                    </a:lnTo>
                    <a:lnTo>
                      <a:pt x="287" y="70"/>
                    </a:lnTo>
                    <a:lnTo>
                      <a:pt x="286" y="67"/>
                    </a:lnTo>
                    <a:lnTo>
                      <a:pt x="284" y="65"/>
                    </a:lnTo>
                    <a:lnTo>
                      <a:pt x="282" y="62"/>
                    </a:lnTo>
                    <a:lnTo>
                      <a:pt x="280" y="60"/>
                    </a:lnTo>
                    <a:lnTo>
                      <a:pt x="278" y="58"/>
                    </a:lnTo>
                    <a:lnTo>
                      <a:pt x="276" y="55"/>
                    </a:lnTo>
                    <a:lnTo>
                      <a:pt x="275" y="53"/>
                    </a:lnTo>
                    <a:lnTo>
                      <a:pt x="272" y="50"/>
                    </a:lnTo>
                    <a:lnTo>
                      <a:pt x="270" y="48"/>
                    </a:lnTo>
                    <a:lnTo>
                      <a:pt x="268" y="46"/>
                    </a:lnTo>
                    <a:lnTo>
                      <a:pt x="265" y="44"/>
                    </a:lnTo>
                    <a:lnTo>
                      <a:pt x="262" y="41"/>
                    </a:lnTo>
                    <a:lnTo>
                      <a:pt x="260" y="39"/>
                    </a:lnTo>
                    <a:lnTo>
                      <a:pt x="258" y="37"/>
                    </a:lnTo>
                    <a:lnTo>
                      <a:pt x="256" y="35"/>
                    </a:lnTo>
                    <a:lnTo>
                      <a:pt x="253" y="33"/>
                    </a:lnTo>
                    <a:lnTo>
                      <a:pt x="250" y="31"/>
                    </a:lnTo>
                    <a:lnTo>
                      <a:pt x="247" y="29"/>
                    </a:lnTo>
                    <a:lnTo>
                      <a:pt x="245" y="27"/>
                    </a:lnTo>
                    <a:lnTo>
                      <a:pt x="242" y="25"/>
                    </a:lnTo>
                    <a:lnTo>
                      <a:pt x="239" y="24"/>
                    </a:lnTo>
                    <a:lnTo>
                      <a:pt x="236" y="21"/>
                    </a:lnTo>
                    <a:lnTo>
                      <a:pt x="234" y="20"/>
                    </a:lnTo>
                    <a:lnTo>
                      <a:pt x="230" y="19"/>
                    </a:lnTo>
                    <a:lnTo>
                      <a:pt x="227" y="17"/>
                    </a:lnTo>
                    <a:lnTo>
                      <a:pt x="224" y="15"/>
                    </a:lnTo>
                    <a:lnTo>
                      <a:pt x="221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211" y="10"/>
                    </a:lnTo>
                    <a:lnTo>
                      <a:pt x="208" y="9"/>
                    </a:lnTo>
                    <a:lnTo>
                      <a:pt x="204" y="8"/>
                    </a:lnTo>
                    <a:lnTo>
                      <a:pt x="201" y="6"/>
                    </a:lnTo>
                    <a:lnTo>
                      <a:pt x="197" y="6"/>
                    </a:lnTo>
                    <a:lnTo>
                      <a:pt x="194" y="5"/>
                    </a:lnTo>
                    <a:lnTo>
                      <a:pt x="190" y="3"/>
                    </a:lnTo>
                    <a:lnTo>
                      <a:pt x="187" y="3"/>
                    </a:lnTo>
                    <a:lnTo>
                      <a:pt x="183" y="2"/>
                    </a:lnTo>
                    <a:lnTo>
                      <a:pt x="180" y="2"/>
                    </a:lnTo>
                    <a:lnTo>
                      <a:pt x="176" y="1"/>
                    </a:lnTo>
                    <a:lnTo>
                      <a:pt x="172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0" y="0"/>
                    </a:lnTo>
                    <a:lnTo>
                      <a:pt x="157" y="0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46" y="0"/>
                    </a:lnTo>
                    <a:lnTo>
                      <a:pt x="142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2"/>
                    </a:lnTo>
                    <a:lnTo>
                      <a:pt x="115" y="2"/>
                    </a:lnTo>
                    <a:lnTo>
                      <a:pt x="111" y="3"/>
                    </a:lnTo>
                    <a:lnTo>
                      <a:pt x="107" y="3"/>
                    </a:lnTo>
                    <a:lnTo>
                      <a:pt x="104" y="5"/>
                    </a:lnTo>
                    <a:lnTo>
                      <a:pt x="100" y="6"/>
                    </a:lnTo>
                    <a:lnTo>
                      <a:pt x="97" y="6"/>
                    </a:lnTo>
                    <a:lnTo>
                      <a:pt x="94" y="8"/>
                    </a:lnTo>
                    <a:lnTo>
                      <a:pt x="91" y="9"/>
                    </a:lnTo>
                    <a:lnTo>
                      <a:pt x="87" y="10"/>
                    </a:lnTo>
                    <a:lnTo>
                      <a:pt x="83" y="12"/>
                    </a:lnTo>
                    <a:lnTo>
                      <a:pt x="80" y="13"/>
                    </a:lnTo>
                    <a:lnTo>
                      <a:pt x="77" y="14"/>
                    </a:lnTo>
                    <a:lnTo>
                      <a:pt x="74" y="15"/>
                    </a:lnTo>
                    <a:lnTo>
                      <a:pt x="71" y="17"/>
                    </a:lnTo>
                    <a:lnTo>
                      <a:pt x="68" y="19"/>
                    </a:lnTo>
                    <a:lnTo>
                      <a:pt x="65" y="20"/>
                    </a:lnTo>
                    <a:lnTo>
                      <a:pt x="61" y="21"/>
                    </a:lnTo>
                    <a:lnTo>
                      <a:pt x="59" y="24"/>
                    </a:lnTo>
                    <a:lnTo>
                      <a:pt x="56" y="25"/>
                    </a:lnTo>
                    <a:lnTo>
                      <a:pt x="53" y="27"/>
                    </a:lnTo>
                    <a:lnTo>
                      <a:pt x="50" y="29"/>
                    </a:lnTo>
                    <a:lnTo>
                      <a:pt x="48" y="31"/>
                    </a:lnTo>
                    <a:lnTo>
                      <a:pt x="45" y="33"/>
                    </a:lnTo>
                    <a:lnTo>
                      <a:pt x="43" y="35"/>
                    </a:lnTo>
                    <a:lnTo>
                      <a:pt x="40" y="37"/>
                    </a:lnTo>
                    <a:lnTo>
                      <a:pt x="38" y="39"/>
                    </a:lnTo>
                    <a:lnTo>
                      <a:pt x="35" y="41"/>
                    </a:lnTo>
                    <a:lnTo>
                      <a:pt x="33" y="44"/>
                    </a:lnTo>
                    <a:lnTo>
                      <a:pt x="30" y="46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4" y="53"/>
                    </a:lnTo>
                    <a:lnTo>
                      <a:pt x="22" y="55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5" y="65"/>
                    </a:lnTo>
                    <a:lnTo>
                      <a:pt x="13" y="67"/>
                    </a:lnTo>
                    <a:lnTo>
                      <a:pt x="12" y="70"/>
                    </a:lnTo>
                    <a:lnTo>
                      <a:pt x="10" y="73"/>
                    </a:lnTo>
                    <a:lnTo>
                      <a:pt x="9" y="76"/>
                    </a:lnTo>
                    <a:lnTo>
                      <a:pt x="8" y="79"/>
                    </a:lnTo>
                    <a:lnTo>
                      <a:pt x="6" y="81"/>
                    </a:lnTo>
                    <a:lnTo>
                      <a:pt x="5" y="84"/>
                    </a:lnTo>
                    <a:lnTo>
                      <a:pt x="3" y="87"/>
                    </a:lnTo>
                    <a:lnTo>
                      <a:pt x="3" y="90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98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0" y="126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1"/>
                    </a:lnTo>
                    <a:lnTo>
                      <a:pt x="2" y="145"/>
                    </a:lnTo>
                    <a:lnTo>
                      <a:pt x="2" y="147"/>
                    </a:lnTo>
                    <a:lnTo>
                      <a:pt x="3" y="150"/>
                    </a:lnTo>
                    <a:lnTo>
                      <a:pt x="3" y="153"/>
                    </a:lnTo>
                    <a:lnTo>
                      <a:pt x="5" y="156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9" y="164"/>
                    </a:lnTo>
                    <a:lnTo>
                      <a:pt x="10" y="167"/>
                    </a:lnTo>
                    <a:lnTo>
                      <a:pt x="12" y="169"/>
                    </a:lnTo>
                    <a:lnTo>
                      <a:pt x="13" y="172"/>
                    </a:lnTo>
                    <a:lnTo>
                      <a:pt x="15" y="175"/>
                    </a:lnTo>
                    <a:lnTo>
                      <a:pt x="16" y="178"/>
                    </a:lnTo>
                    <a:lnTo>
                      <a:pt x="18" y="180"/>
                    </a:lnTo>
                    <a:lnTo>
                      <a:pt x="20" y="183"/>
                    </a:lnTo>
                    <a:lnTo>
                      <a:pt x="22" y="185"/>
                    </a:lnTo>
                    <a:lnTo>
                      <a:pt x="24" y="188"/>
                    </a:lnTo>
                    <a:lnTo>
                      <a:pt x="26" y="190"/>
                    </a:lnTo>
                    <a:lnTo>
                      <a:pt x="29" y="192"/>
                    </a:lnTo>
                    <a:lnTo>
                      <a:pt x="30" y="194"/>
                    </a:lnTo>
                    <a:lnTo>
                      <a:pt x="33" y="197"/>
                    </a:lnTo>
                    <a:lnTo>
                      <a:pt x="35" y="199"/>
                    </a:lnTo>
                    <a:lnTo>
                      <a:pt x="38" y="201"/>
                    </a:lnTo>
                    <a:lnTo>
                      <a:pt x="40" y="203"/>
                    </a:lnTo>
                    <a:lnTo>
                      <a:pt x="43" y="206"/>
                    </a:lnTo>
                    <a:lnTo>
                      <a:pt x="45" y="207"/>
                    </a:lnTo>
                    <a:lnTo>
                      <a:pt x="48" y="209"/>
                    </a:lnTo>
                    <a:lnTo>
                      <a:pt x="50" y="211"/>
                    </a:lnTo>
                    <a:lnTo>
                      <a:pt x="53" y="213"/>
                    </a:lnTo>
                    <a:lnTo>
                      <a:pt x="56" y="215"/>
                    </a:lnTo>
                    <a:lnTo>
                      <a:pt x="59" y="217"/>
                    </a:lnTo>
                    <a:lnTo>
                      <a:pt x="61" y="218"/>
                    </a:lnTo>
                    <a:lnTo>
                      <a:pt x="65" y="221"/>
                    </a:lnTo>
                    <a:lnTo>
                      <a:pt x="68" y="222"/>
                    </a:lnTo>
                    <a:lnTo>
                      <a:pt x="71" y="224"/>
                    </a:lnTo>
                    <a:lnTo>
                      <a:pt x="74" y="225"/>
                    </a:lnTo>
                    <a:lnTo>
                      <a:pt x="77" y="226"/>
                    </a:lnTo>
                    <a:lnTo>
                      <a:pt x="80" y="228"/>
                    </a:lnTo>
                    <a:lnTo>
                      <a:pt x="83" y="229"/>
                    </a:lnTo>
                    <a:lnTo>
                      <a:pt x="87" y="231"/>
                    </a:lnTo>
                    <a:lnTo>
                      <a:pt x="91" y="232"/>
                    </a:lnTo>
                    <a:lnTo>
                      <a:pt x="94" y="233"/>
                    </a:lnTo>
                    <a:lnTo>
                      <a:pt x="97" y="233"/>
                    </a:lnTo>
                    <a:lnTo>
                      <a:pt x="100" y="235"/>
                    </a:lnTo>
                    <a:lnTo>
                      <a:pt x="104" y="236"/>
                    </a:lnTo>
                    <a:lnTo>
                      <a:pt x="107" y="236"/>
                    </a:lnTo>
                    <a:lnTo>
                      <a:pt x="111" y="237"/>
                    </a:lnTo>
                    <a:lnTo>
                      <a:pt x="115" y="238"/>
                    </a:lnTo>
                    <a:lnTo>
                      <a:pt x="119" y="239"/>
                    </a:lnTo>
                    <a:lnTo>
                      <a:pt x="122" y="239"/>
                    </a:lnTo>
                    <a:lnTo>
                      <a:pt x="126" y="240"/>
                    </a:lnTo>
                    <a:lnTo>
                      <a:pt x="130" y="240"/>
                    </a:lnTo>
                    <a:lnTo>
                      <a:pt x="134" y="240"/>
                    </a:lnTo>
                    <a:lnTo>
                      <a:pt x="137" y="240"/>
                    </a:lnTo>
                    <a:lnTo>
                      <a:pt x="142" y="241"/>
                    </a:lnTo>
                    <a:lnTo>
                      <a:pt x="146" y="241"/>
                    </a:lnTo>
                    <a:lnTo>
                      <a:pt x="150" y="242"/>
                    </a:lnTo>
                    <a:lnTo>
                      <a:pt x="150" y="242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0" name="Freeform 83"/>
              <p:cNvSpPr>
                <a:spLocks/>
              </p:cNvSpPr>
              <p:nvPr/>
            </p:nvSpPr>
            <p:spPr bwMode="gray">
              <a:xfrm>
                <a:off x="2264489" y="4904033"/>
                <a:ext cx="1120775" cy="893762"/>
              </a:xfrm>
              <a:custGeom>
                <a:avLst/>
                <a:gdLst/>
                <a:ahLst/>
                <a:cxnLst>
                  <a:cxn ang="0">
                    <a:pos x="382" y="183"/>
                  </a:cxn>
                  <a:cxn ang="0">
                    <a:pos x="394" y="230"/>
                  </a:cxn>
                  <a:cxn ang="0">
                    <a:pos x="418" y="283"/>
                  </a:cxn>
                  <a:cxn ang="0">
                    <a:pos x="460" y="325"/>
                  </a:cxn>
                  <a:cxn ang="0">
                    <a:pos x="525" y="340"/>
                  </a:cxn>
                  <a:cxn ang="0">
                    <a:pos x="593" y="313"/>
                  </a:cxn>
                  <a:cxn ang="0">
                    <a:pos x="635" y="250"/>
                  </a:cxn>
                  <a:cxn ang="0">
                    <a:pos x="640" y="167"/>
                  </a:cxn>
                  <a:cxn ang="0">
                    <a:pos x="598" y="86"/>
                  </a:cxn>
                  <a:cxn ang="0">
                    <a:pos x="496" y="24"/>
                  </a:cxn>
                  <a:cxn ang="0">
                    <a:pos x="405" y="3"/>
                  </a:cxn>
                  <a:cxn ang="0">
                    <a:pos x="351" y="0"/>
                  </a:cxn>
                  <a:cxn ang="0">
                    <a:pos x="301" y="3"/>
                  </a:cxn>
                  <a:cxn ang="0">
                    <a:pos x="252" y="10"/>
                  </a:cxn>
                  <a:cxn ang="0">
                    <a:pos x="206" y="24"/>
                  </a:cxn>
                  <a:cxn ang="0">
                    <a:pos x="165" y="42"/>
                  </a:cxn>
                  <a:cxn ang="0">
                    <a:pos x="126" y="62"/>
                  </a:cxn>
                  <a:cxn ang="0">
                    <a:pos x="93" y="88"/>
                  </a:cxn>
                  <a:cxn ang="0">
                    <a:pos x="67" y="111"/>
                  </a:cxn>
                  <a:cxn ang="0">
                    <a:pos x="45" y="138"/>
                  </a:cxn>
                  <a:cxn ang="0">
                    <a:pos x="26" y="168"/>
                  </a:cxn>
                  <a:cxn ang="0">
                    <a:pos x="9" y="208"/>
                  </a:cxn>
                  <a:cxn ang="0">
                    <a:pos x="0" y="250"/>
                  </a:cxn>
                  <a:cxn ang="0">
                    <a:pos x="0" y="290"/>
                  </a:cxn>
                  <a:cxn ang="0">
                    <a:pos x="4" y="319"/>
                  </a:cxn>
                  <a:cxn ang="0">
                    <a:pos x="12" y="349"/>
                  </a:cxn>
                  <a:cxn ang="0">
                    <a:pos x="24" y="380"/>
                  </a:cxn>
                  <a:cxn ang="0">
                    <a:pos x="40" y="411"/>
                  </a:cxn>
                  <a:cxn ang="0">
                    <a:pos x="96" y="480"/>
                  </a:cxn>
                  <a:cxn ang="0">
                    <a:pos x="236" y="551"/>
                  </a:cxn>
                  <a:cxn ang="0">
                    <a:pos x="397" y="561"/>
                  </a:cxn>
                  <a:cxn ang="0">
                    <a:pos x="549" y="523"/>
                  </a:cxn>
                  <a:cxn ang="0">
                    <a:pos x="662" y="450"/>
                  </a:cxn>
                  <a:cxn ang="0">
                    <a:pos x="652" y="371"/>
                  </a:cxn>
                  <a:cxn ang="0">
                    <a:pos x="604" y="430"/>
                  </a:cxn>
                  <a:cxn ang="0">
                    <a:pos x="505" y="479"/>
                  </a:cxn>
                  <a:cxn ang="0">
                    <a:pos x="380" y="505"/>
                  </a:cxn>
                  <a:cxn ang="0">
                    <a:pos x="251" y="495"/>
                  </a:cxn>
                  <a:cxn ang="0">
                    <a:pos x="141" y="435"/>
                  </a:cxn>
                  <a:cxn ang="0">
                    <a:pos x="96" y="375"/>
                  </a:cxn>
                  <a:cxn ang="0">
                    <a:pos x="79" y="334"/>
                  </a:cxn>
                  <a:cxn ang="0">
                    <a:pos x="72" y="295"/>
                  </a:cxn>
                  <a:cxn ang="0">
                    <a:pos x="73" y="257"/>
                  </a:cxn>
                  <a:cxn ang="0">
                    <a:pos x="81" y="220"/>
                  </a:cxn>
                  <a:cxn ang="0">
                    <a:pos x="100" y="180"/>
                  </a:cxn>
                  <a:cxn ang="0">
                    <a:pos x="137" y="132"/>
                  </a:cxn>
                  <a:cxn ang="0">
                    <a:pos x="187" y="93"/>
                  </a:cxn>
                  <a:cxn ang="0">
                    <a:pos x="230" y="72"/>
                  </a:cxn>
                  <a:cxn ang="0">
                    <a:pos x="270" y="58"/>
                  </a:cxn>
                  <a:cxn ang="0">
                    <a:pos x="312" y="51"/>
                  </a:cxn>
                  <a:cxn ang="0">
                    <a:pos x="356" y="49"/>
                  </a:cxn>
                  <a:cxn ang="0">
                    <a:pos x="399" y="54"/>
                  </a:cxn>
                  <a:cxn ang="0">
                    <a:pos x="469" y="74"/>
                  </a:cxn>
                  <a:cxn ang="0">
                    <a:pos x="547" y="123"/>
                  </a:cxn>
                  <a:cxn ang="0">
                    <a:pos x="579" y="178"/>
                  </a:cxn>
                  <a:cxn ang="0">
                    <a:pos x="579" y="230"/>
                  </a:cxn>
                  <a:cxn ang="0">
                    <a:pos x="557" y="267"/>
                  </a:cxn>
                  <a:cxn ang="0">
                    <a:pos x="514" y="276"/>
                  </a:cxn>
                  <a:cxn ang="0">
                    <a:pos x="482" y="250"/>
                  </a:cxn>
                  <a:cxn ang="0">
                    <a:pos x="462" y="216"/>
                  </a:cxn>
                  <a:cxn ang="0">
                    <a:pos x="448" y="181"/>
                  </a:cxn>
                  <a:cxn ang="0">
                    <a:pos x="439" y="148"/>
                  </a:cxn>
                </a:cxnLst>
                <a:rect l="0" t="0" r="r" b="b"/>
                <a:pathLst>
                  <a:path w="706" h="563">
                    <a:moveTo>
                      <a:pt x="379" y="157"/>
                    </a:moveTo>
                    <a:lnTo>
                      <a:pt x="379" y="157"/>
                    </a:lnTo>
                    <a:lnTo>
                      <a:pt x="379" y="159"/>
                    </a:lnTo>
                    <a:lnTo>
                      <a:pt x="379" y="161"/>
                    </a:lnTo>
                    <a:lnTo>
                      <a:pt x="380" y="165"/>
                    </a:lnTo>
                    <a:lnTo>
                      <a:pt x="380" y="167"/>
                    </a:lnTo>
                    <a:lnTo>
                      <a:pt x="380" y="169"/>
                    </a:lnTo>
                    <a:lnTo>
                      <a:pt x="380" y="171"/>
                    </a:lnTo>
                    <a:lnTo>
                      <a:pt x="380" y="174"/>
                    </a:lnTo>
                    <a:lnTo>
                      <a:pt x="380" y="177"/>
                    </a:lnTo>
                    <a:lnTo>
                      <a:pt x="381" y="180"/>
                    </a:lnTo>
                    <a:lnTo>
                      <a:pt x="382" y="183"/>
                    </a:lnTo>
                    <a:lnTo>
                      <a:pt x="383" y="187"/>
                    </a:lnTo>
                    <a:lnTo>
                      <a:pt x="383" y="190"/>
                    </a:lnTo>
                    <a:lnTo>
                      <a:pt x="384" y="193"/>
                    </a:lnTo>
                    <a:lnTo>
                      <a:pt x="385" y="197"/>
                    </a:lnTo>
                    <a:lnTo>
                      <a:pt x="386" y="201"/>
                    </a:lnTo>
                    <a:lnTo>
                      <a:pt x="387" y="205"/>
                    </a:lnTo>
                    <a:lnTo>
                      <a:pt x="388" y="209"/>
                    </a:lnTo>
                    <a:lnTo>
                      <a:pt x="389" y="213"/>
                    </a:lnTo>
                    <a:lnTo>
                      <a:pt x="391" y="217"/>
                    </a:lnTo>
                    <a:lnTo>
                      <a:pt x="391" y="222"/>
                    </a:lnTo>
                    <a:lnTo>
                      <a:pt x="393" y="226"/>
                    </a:lnTo>
                    <a:lnTo>
                      <a:pt x="394" y="230"/>
                    </a:lnTo>
                    <a:lnTo>
                      <a:pt x="396" y="234"/>
                    </a:lnTo>
                    <a:lnTo>
                      <a:pt x="397" y="239"/>
                    </a:lnTo>
                    <a:lnTo>
                      <a:pt x="399" y="244"/>
                    </a:lnTo>
                    <a:lnTo>
                      <a:pt x="401" y="248"/>
                    </a:lnTo>
                    <a:lnTo>
                      <a:pt x="403" y="253"/>
                    </a:lnTo>
                    <a:lnTo>
                      <a:pt x="405" y="257"/>
                    </a:lnTo>
                    <a:lnTo>
                      <a:pt x="406" y="262"/>
                    </a:lnTo>
                    <a:lnTo>
                      <a:pt x="408" y="265"/>
                    </a:lnTo>
                    <a:lnTo>
                      <a:pt x="411" y="270"/>
                    </a:lnTo>
                    <a:lnTo>
                      <a:pt x="413" y="274"/>
                    </a:lnTo>
                    <a:lnTo>
                      <a:pt x="416" y="279"/>
                    </a:lnTo>
                    <a:lnTo>
                      <a:pt x="418" y="283"/>
                    </a:lnTo>
                    <a:lnTo>
                      <a:pt x="421" y="287"/>
                    </a:lnTo>
                    <a:lnTo>
                      <a:pt x="424" y="291"/>
                    </a:lnTo>
                    <a:lnTo>
                      <a:pt x="427" y="295"/>
                    </a:lnTo>
                    <a:lnTo>
                      <a:pt x="430" y="298"/>
                    </a:lnTo>
                    <a:lnTo>
                      <a:pt x="434" y="303"/>
                    </a:lnTo>
                    <a:lnTo>
                      <a:pt x="437" y="306"/>
                    </a:lnTo>
                    <a:lnTo>
                      <a:pt x="441" y="310"/>
                    </a:lnTo>
                    <a:lnTo>
                      <a:pt x="445" y="314"/>
                    </a:lnTo>
                    <a:lnTo>
                      <a:pt x="449" y="317"/>
                    </a:lnTo>
                    <a:lnTo>
                      <a:pt x="452" y="319"/>
                    </a:lnTo>
                    <a:lnTo>
                      <a:pt x="456" y="322"/>
                    </a:lnTo>
                    <a:lnTo>
                      <a:pt x="460" y="325"/>
                    </a:lnTo>
                    <a:lnTo>
                      <a:pt x="465" y="328"/>
                    </a:lnTo>
                    <a:lnTo>
                      <a:pt x="469" y="329"/>
                    </a:lnTo>
                    <a:lnTo>
                      <a:pt x="474" y="332"/>
                    </a:lnTo>
                    <a:lnTo>
                      <a:pt x="480" y="333"/>
                    </a:lnTo>
                    <a:lnTo>
                      <a:pt x="485" y="336"/>
                    </a:lnTo>
                    <a:lnTo>
                      <a:pt x="490" y="337"/>
                    </a:lnTo>
                    <a:lnTo>
                      <a:pt x="495" y="338"/>
                    </a:lnTo>
                    <a:lnTo>
                      <a:pt x="501" y="339"/>
                    </a:lnTo>
                    <a:lnTo>
                      <a:pt x="506" y="340"/>
                    </a:lnTo>
                    <a:lnTo>
                      <a:pt x="512" y="340"/>
                    </a:lnTo>
                    <a:lnTo>
                      <a:pt x="518" y="340"/>
                    </a:lnTo>
                    <a:lnTo>
                      <a:pt x="525" y="340"/>
                    </a:lnTo>
                    <a:lnTo>
                      <a:pt x="531" y="340"/>
                    </a:lnTo>
                    <a:lnTo>
                      <a:pt x="538" y="339"/>
                    </a:lnTo>
                    <a:lnTo>
                      <a:pt x="544" y="338"/>
                    </a:lnTo>
                    <a:lnTo>
                      <a:pt x="550" y="336"/>
                    </a:lnTo>
                    <a:lnTo>
                      <a:pt x="556" y="335"/>
                    </a:lnTo>
                    <a:lnTo>
                      <a:pt x="561" y="332"/>
                    </a:lnTo>
                    <a:lnTo>
                      <a:pt x="568" y="330"/>
                    </a:lnTo>
                    <a:lnTo>
                      <a:pt x="573" y="327"/>
                    </a:lnTo>
                    <a:lnTo>
                      <a:pt x="579" y="324"/>
                    </a:lnTo>
                    <a:lnTo>
                      <a:pt x="584" y="321"/>
                    </a:lnTo>
                    <a:lnTo>
                      <a:pt x="589" y="317"/>
                    </a:lnTo>
                    <a:lnTo>
                      <a:pt x="593" y="313"/>
                    </a:lnTo>
                    <a:lnTo>
                      <a:pt x="598" y="309"/>
                    </a:lnTo>
                    <a:lnTo>
                      <a:pt x="603" y="304"/>
                    </a:lnTo>
                    <a:lnTo>
                      <a:pt x="607" y="300"/>
                    </a:lnTo>
                    <a:lnTo>
                      <a:pt x="611" y="295"/>
                    </a:lnTo>
                    <a:lnTo>
                      <a:pt x="615" y="290"/>
                    </a:lnTo>
                    <a:lnTo>
                      <a:pt x="619" y="284"/>
                    </a:lnTo>
                    <a:lnTo>
                      <a:pt x="622" y="279"/>
                    </a:lnTo>
                    <a:lnTo>
                      <a:pt x="624" y="274"/>
                    </a:lnTo>
                    <a:lnTo>
                      <a:pt x="628" y="268"/>
                    </a:lnTo>
                    <a:lnTo>
                      <a:pt x="630" y="262"/>
                    </a:lnTo>
                    <a:lnTo>
                      <a:pt x="632" y="256"/>
                    </a:lnTo>
                    <a:lnTo>
                      <a:pt x="635" y="250"/>
                    </a:lnTo>
                    <a:lnTo>
                      <a:pt x="638" y="243"/>
                    </a:lnTo>
                    <a:lnTo>
                      <a:pt x="639" y="236"/>
                    </a:lnTo>
                    <a:lnTo>
                      <a:pt x="640" y="230"/>
                    </a:lnTo>
                    <a:lnTo>
                      <a:pt x="642" y="223"/>
                    </a:lnTo>
                    <a:lnTo>
                      <a:pt x="643" y="217"/>
                    </a:lnTo>
                    <a:lnTo>
                      <a:pt x="643" y="210"/>
                    </a:lnTo>
                    <a:lnTo>
                      <a:pt x="644" y="203"/>
                    </a:lnTo>
                    <a:lnTo>
                      <a:pt x="644" y="196"/>
                    </a:lnTo>
                    <a:lnTo>
                      <a:pt x="644" y="190"/>
                    </a:lnTo>
                    <a:lnTo>
                      <a:pt x="643" y="182"/>
                    </a:lnTo>
                    <a:lnTo>
                      <a:pt x="642" y="175"/>
                    </a:lnTo>
                    <a:lnTo>
                      <a:pt x="640" y="167"/>
                    </a:lnTo>
                    <a:lnTo>
                      <a:pt x="639" y="161"/>
                    </a:lnTo>
                    <a:lnTo>
                      <a:pt x="636" y="153"/>
                    </a:lnTo>
                    <a:lnTo>
                      <a:pt x="635" y="146"/>
                    </a:lnTo>
                    <a:lnTo>
                      <a:pt x="632" y="139"/>
                    </a:lnTo>
                    <a:lnTo>
                      <a:pt x="630" y="132"/>
                    </a:lnTo>
                    <a:lnTo>
                      <a:pt x="625" y="125"/>
                    </a:lnTo>
                    <a:lnTo>
                      <a:pt x="622" y="118"/>
                    </a:lnTo>
                    <a:lnTo>
                      <a:pt x="617" y="112"/>
                    </a:lnTo>
                    <a:lnTo>
                      <a:pt x="613" y="106"/>
                    </a:lnTo>
                    <a:lnTo>
                      <a:pt x="608" y="99"/>
                    </a:lnTo>
                    <a:lnTo>
                      <a:pt x="603" y="93"/>
                    </a:lnTo>
                    <a:lnTo>
                      <a:pt x="598" y="86"/>
                    </a:lnTo>
                    <a:lnTo>
                      <a:pt x="592" y="81"/>
                    </a:lnTo>
                    <a:lnTo>
                      <a:pt x="584" y="74"/>
                    </a:lnTo>
                    <a:lnTo>
                      <a:pt x="579" y="68"/>
                    </a:lnTo>
                    <a:lnTo>
                      <a:pt x="571" y="62"/>
                    </a:lnTo>
                    <a:lnTo>
                      <a:pt x="563" y="57"/>
                    </a:lnTo>
                    <a:lnTo>
                      <a:pt x="555" y="51"/>
                    </a:lnTo>
                    <a:lnTo>
                      <a:pt x="546" y="46"/>
                    </a:lnTo>
                    <a:lnTo>
                      <a:pt x="538" y="41"/>
                    </a:lnTo>
                    <a:lnTo>
                      <a:pt x="528" y="37"/>
                    </a:lnTo>
                    <a:lnTo>
                      <a:pt x="518" y="32"/>
                    </a:lnTo>
                    <a:lnTo>
                      <a:pt x="507" y="28"/>
                    </a:lnTo>
                    <a:lnTo>
                      <a:pt x="496" y="24"/>
                    </a:lnTo>
                    <a:lnTo>
                      <a:pt x="485" y="20"/>
                    </a:lnTo>
                    <a:lnTo>
                      <a:pt x="474" y="16"/>
                    </a:lnTo>
                    <a:lnTo>
                      <a:pt x="462" y="13"/>
                    </a:lnTo>
                    <a:lnTo>
                      <a:pt x="449" y="10"/>
                    </a:lnTo>
                    <a:lnTo>
                      <a:pt x="436" y="8"/>
                    </a:lnTo>
                    <a:lnTo>
                      <a:pt x="431" y="7"/>
                    </a:lnTo>
                    <a:lnTo>
                      <a:pt x="427" y="6"/>
                    </a:lnTo>
                    <a:lnTo>
                      <a:pt x="423" y="5"/>
                    </a:lnTo>
                    <a:lnTo>
                      <a:pt x="418" y="4"/>
                    </a:lnTo>
                    <a:lnTo>
                      <a:pt x="413" y="4"/>
                    </a:lnTo>
                    <a:lnTo>
                      <a:pt x="409" y="3"/>
                    </a:lnTo>
                    <a:lnTo>
                      <a:pt x="405" y="3"/>
                    </a:lnTo>
                    <a:lnTo>
                      <a:pt x="400" y="3"/>
                    </a:lnTo>
                    <a:lnTo>
                      <a:pt x="395" y="1"/>
                    </a:lnTo>
                    <a:lnTo>
                      <a:pt x="391" y="1"/>
                    </a:lnTo>
                    <a:lnTo>
                      <a:pt x="387" y="1"/>
                    </a:lnTo>
                    <a:lnTo>
                      <a:pt x="383" y="1"/>
                    </a:lnTo>
                    <a:lnTo>
                      <a:pt x="378" y="0"/>
                    </a:lnTo>
                    <a:lnTo>
                      <a:pt x="373" y="0"/>
                    </a:lnTo>
                    <a:lnTo>
                      <a:pt x="369" y="0"/>
                    </a:lnTo>
                    <a:lnTo>
                      <a:pt x="365" y="0"/>
                    </a:lnTo>
                    <a:lnTo>
                      <a:pt x="360" y="0"/>
                    </a:lnTo>
                    <a:lnTo>
                      <a:pt x="356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3" y="0"/>
                    </a:lnTo>
                    <a:lnTo>
                      <a:pt x="339" y="0"/>
                    </a:lnTo>
                    <a:lnTo>
                      <a:pt x="335" y="0"/>
                    </a:lnTo>
                    <a:lnTo>
                      <a:pt x="331" y="0"/>
                    </a:lnTo>
                    <a:lnTo>
                      <a:pt x="326" y="0"/>
                    </a:lnTo>
                    <a:lnTo>
                      <a:pt x="322" y="0"/>
                    </a:lnTo>
                    <a:lnTo>
                      <a:pt x="318" y="1"/>
                    </a:lnTo>
                    <a:lnTo>
                      <a:pt x="313" y="1"/>
                    </a:lnTo>
                    <a:lnTo>
                      <a:pt x="309" y="1"/>
                    </a:lnTo>
                    <a:lnTo>
                      <a:pt x="305" y="2"/>
                    </a:lnTo>
                    <a:lnTo>
                      <a:pt x="301" y="3"/>
                    </a:lnTo>
                    <a:lnTo>
                      <a:pt x="297" y="3"/>
                    </a:lnTo>
                    <a:lnTo>
                      <a:pt x="292" y="3"/>
                    </a:lnTo>
                    <a:lnTo>
                      <a:pt x="289" y="4"/>
                    </a:lnTo>
                    <a:lnTo>
                      <a:pt x="284" y="4"/>
                    </a:lnTo>
                    <a:lnTo>
                      <a:pt x="281" y="5"/>
                    </a:lnTo>
                    <a:lnTo>
                      <a:pt x="276" y="6"/>
                    </a:lnTo>
                    <a:lnTo>
                      <a:pt x="273" y="7"/>
                    </a:lnTo>
                    <a:lnTo>
                      <a:pt x="268" y="7"/>
                    </a:lnTo>
                    <a:lnTo>
                      <a:pt x="264" y="8"/>
                    </a:lnTo>
                    <a:lnTo>
                      <a:pt x="260" y="8"/>
                    </a:lnTo>
                    <a:lnTo>
                      <a:pt x="256" y="10"/>
                    </a:lnTo>
                    <a:lnTo>
                      <a:pt x="252" y="10"/>
                    </a:lnTo>
                    <a:lnTo>
                      <a:pt x="248" y="11"/>
                    </a:lnTo>
                    <a:lnTo>
                      <a:pt x="244" y="12"/>
                    </a:lnTo>
                    <a:lnTo>
                      <a:pt x="241" y="13"/>
                    </a:lnTo>
                    <a:lnTo>
                      <a:pt x="236" y="15"/>
                    </a:lnTo>
                    <a:lnTo>
                      <a:pt x="233" y="16"/>
                    </a:lnTo>
                    <a:lnTo>
                      <a:pt x="228" y="17"/>
                    </a:lnTo>
                    <a:lnTo>
                      <a:pt x="225" y="18"/>
                    </a:lnTo>
                    <a:lnTo>
                      <a:pt x="221" y="19"/>
                    </a:lnTo>
                    <a:lnTo>
                      <a:pt x="217" y="20"/>
                    </a:lnTo>
                    <a:lnTo>
                      <a:pt x="213" y="22"/>
                    </a:lnTo>
                    <a:lnTo>
                      <a:pt x="209" y="23"/>
                    </a:lnTo>
                    <a:lnTo>
                      <a:pt x="206" y="24"/>
                    </a:lnTo>
                    <a:lnTo>
                      <a:pt x="202" y="25"/>
                    </a:lnTo>
                    <a:lnTo>
                      <a:pt x="198" y="27"/>
                    </a:lnTo>
                    <a:lnTo>
                      <a:pt x="195" y="28"/>
                    </a:lnTo>
                    <a:lnTo>
                      <a:pt x="191" y="29"/>
                    </a:lnTo>
                    <a:lnTo>
                      <a:pt x="187" y="31"/>
                    </a:lnTo>
                    <a:lnTo>
                      <a:pt x="184" y="32"/>
                    </a:lnTo>
                    <a:lnTo>
                      <a:pt x="180" y="34"/>
                    </a:lnTo>
                    <a:lnTo>
                      <a:pt x="177" y="36"/>
                    </a:lnTo>
                    <a:lnTo>
                      <a:pt x="174" y="37"/>
                    </a:lnTo>
                    <a:lnTo>
                      <a:pt x="171" y="39"/>
                    </a:lnTo>
                    <a:lnTo>
                      <a:pt x="167" y="40"/>
                    </a:lnTo>
                    <a:lnTo>
                      <a:pt x="165" y="42"/>
                    </a:lnTo>
                    <a:lnTo>
                      <a:pt x="162" y="43"/>
                    </a:lnTo>
                    <a:lnTo>
                      <a:pt x="158" y="44"/>
                    </a:lnTo>
                    <a:lnTo>
                      <a:pt x="156" y="46"/>
                    </a:lnTo>
                    <a:lnTo>
                      <a:pt x="153" y="47"/>
                    </a:lnTo>
                    <a:lnTo>
                      <a:pt x="151" y="49"/>
                    </a:lnTo>
                    <a:lnTo>
                      <a:pt x="148" y="50"/>
                    </a:lnTo>
                    <a:lnTo>
                      <a:pt x="145" y="51"/>
                    </a:lnTo>
                    <a:lnTo>
                      <a:pt x="142" y="53"/>
                    </a:lnTo>
                    <a:lnTo>
                      <a:pt x="139" y="54"/>
                    </a:lnTo>
                    <a:lnTo>
                      <a:pt x="135" y="57"/>
                    </a:lnTo>
                    <a:lnTo>
                      <a:pt x="130" y="61"/>
                    </a:lnTo>
                    <a:lnTo>
                      <a:pt x="126" y="62"/>
                    </a:lnTo>
                    <a:lnTo>
                      <a:pt x="124" y="64"/>
                    </a:lnTo>
                    <a:lnTo>
                      <a:pt x="121" y="65"/>
                    </a:lnTo>
                    <a:lnTo>
                      <a:pt x="119" y="67"/>
                    </a:lnTo>
                    <a:lnTo>
                      <a:pt x="114" y="70"/>
                    </a:lnTo>
                    <a:lnTo>
                      <a:pt x="110" y="74"/>
                    </a:lnTo>
                    <a:lnTo>
                      <a:pt x="107" y="75"/>
                    </a:lnTo>
                    <a:lnTo>
                      <a:pt x="105" y="78"/>
                    </a:lnTo>
                    <a:lnTo>
                      <a:pt x="102" y="79"/>
                    </a:lnTo>
                    <a:lnTo>
                      <a:pt x="100" y="82"/>
                    </a:lnTo>
                    <a:lnTo>
                      <a:pt x="97" y="84"/>
                    </a:lnTo>
                    <a:lnTo>
                      <a:pt x="96" y="86"/>
                    </a:lnTo>
                    <a:lnTo>
                      <a:pt x="93" y="88"/>
                    </a:lnTo>
                    <a:lnTo>
                      <a:pt x="91" y="89"/>
                    </a:lnTo>
                    <a:lnTo>
                      <a:pt x="88" y="91"/>
                    </a:lnTo>
                    <a:lnTo>
                      <a:pt x="86" y="93"/>
                    </a:lnTo>
                    <a:lnTo>
                      <a:pt x="84" y="95"/>
                    </a:lnTo>
                    <a:lnTo>
                      <a:pt x="82" y="97"/>
                    </a:lnTo>
                    <a:lnTo>
                      <a:pt x="80" y="99"/>
                    </a:lnTo>
                    <a:lnTo>
                      <a:pt x="78" y="101"/>
                    </a:lnTo>
                    <a:lnTo>
                      <a:pt x="75" y="103"/>
                    </a:lnTo>
                    <a:lnTo>
                      <a:pt x="74" y="105"/>
                    </a:lnTo>
                    <a:lnTo>
                      <a:pt x="71" y="107"/>
                    </a:lnTo>
                    <a:lnTo>
                      <a:pt x="69" y="109"/>
                    </a:lnTo>
                    <a:lnTo>
                      <a:pt x="67" y="111"/>
                    </a:lnTo>
                    <a:lnTo>
                      <a:pt x="65" y="113"/>
                    </a:lnTo>
                    <a:lnTo>
                      <a:pt x="63" y="115"/>
                    </a:lnTo>
                    <a:lnTo>
                      <a:pt x="61" y="117"/>
                    </a:lnTo>
                    <a:lnTo>
                      <a:pt x="59" y="120"/>
                    </a:lnTo>
                    <a:lnTo>
                      <a:pt x="58" y="122"/>
                    </a:lnTo>
                    <a:lnTo>
                      <a:pt x="56" y="124"/>
                    </a:lnTo>
                    <a:lnTo>
                      <a:pt x="54" y="126"/>
                    </a:lnTo>
                    <a:lnTo>
                      <a:pt x="52" y="128"/>
                    </a:lnTo>
                    <a:lnTo>
                      <a:pt x="51" y="131"/>
                    </a:lnTo>
                    <a:lnTo>
                      <a:pt x="49" y="133"/>
                    </a:lnTo>
                    <a:lnTo>
                      <a:pt x="47" y="135"/>
                    </a:lnTo>
                    <a:lnTo>
                      <a:pt x="45" y="138"/>
                    </a:lnTo>
                    <a:lnTo>
                      <a:pt x="44" y="140"/>
                    </a:lnTo>
                    <a:lnTo>
                      <a:pt x="43" y="142"/>
                    </a:lnTo>
                    <a:lnTo>
                      <a:pt x="40" y="145"/>
                    </a:lnTo>
                    <a:lnTo>
                      <a:pt x="39" y="146"/>
                    </a:lnTo>
                    <a:lnTo>
                      <a:pt x="37" y="149"/>
                    </a:lnTo>
                    <a:lnTo>
                      <a:pt x="36" y="152"/>
                    </a:lnTo>
                    <a:lnTo>
                      <a:pt x="35" y="154"/>
                    </a:lnTo>
                    <a:lnTo>
                      <a:pt x="33" y="157"/>
                    </a:lnTo>
                    <a:lnTo>
                      <a:pt x="32" y="159"/>
                    </a:lnTo>
                    <a:lnTo>
                      <a:pt x="29" y="162"/>
                    </a:lnTo>
                    <a:lnTo>
                      <a:pt x="28" y="165"/>
                    </a:lnTo>
                    <a:lnTo>
                      <a:pt x="26" y="168"/>
                    </a:lnTo>
                    <a:lnTo>
                      <a:pt x="24" y="171"/>
                    </a:lnTo>
                    <a:lnTo>
                      <a:pt x="23" y="174"/>
                    </a:lnTo>
                    <a:lnTo>
                      <a:pt x="21" y="178"/>
                    </a:lnTo>
                    <a:lnTo>
                      <a:pt x="19" y="181"/>
                    </a:lnTo>
                    <a:lnTo>
                      <a:pt x="19" y="184"/>
                    </a:lnTo>
                    <a:lnTo>
                      <a:pt x="16" y="188"/>
                    </a:lnTo>
                    <a:lnTo>
                      <a:pt x="15" y="191"/>
                    </a:lnTo>
                    <a:lnTo>
                      <a:pt x="14" y="194"/>
                    </a:lnTo>
                    <a:lnTo>
                      <a:pt x="13" y="198"/>
                    </a:lnTo>
                    <a:lnTo>
                      <a:pt x="11" y="201"/>
                    </a:lnTo>
                    <a:lnTo>
                      <a:pt x="10" y="205"/>
                    </a:lnTo>
                    <a:lnTo>
                      <a:pt x="9" y="208"/>
                    </a:lnTo>
                    <a:lnTo>
                      <a:pt x="8" y="212"/>
                    </a:lnTo>
                    <a:lnTo>
                      <a:pt x="7" y="215"/>
                    </a:lnTo>
                    <a:lnTo>
                      <a:pt x="6" y="218"/>
                    </a:lnTo>
                    <a:lnTo>
                      <a:pt x="5" y="222"/>
                    </a:lnTo>
                    <a:lnTo>
                      <a:pt x="5" y="225"/>
                    </a:lnTo>
                    <a:lnTo>
                      <a:pt x="4" y="229"/>
                    </a:lnTo>
                    <a:lnTo>
                      <a:pt x="3" y="232"/>
                    </a:lnTo>
                    <a:lnTo>
                      <a:pt x="2" y="236"/>
                    </a:lnTo>
                    <a:lnTo>
                      <a:pt x="2" y="240"/>
                    </a:lnTo>
                    <a:lnTo>
                      <a:pt x="2" y="243"/>
                    </a:lnTo>
                    <a:lnTo>
                      <a:pt x="1" y="247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0" y="257"/>
                    </a:lnTo>
                    <a:lnTo>
                      <a:pt x="0" y="261"/>
                    </a:lnTo>
                    <a:lnTo>
                      <a:pt x="0" y="265"/>
                    </a:lnTo>
                    <a:lnTo>
                      <a:pt x="0" y="269"/>
                    </a:lnTo>
                    <a:lnTo>
                      <a:pt x="0" y="273"/>
                    </a:lnTo>
                    <a:lnTo>
                      <a:pt x="0" y="277"/>
                    </a:lnTo>
                    <a:lnTo>
                      <a:pt x="0" y="280"/>
                    </a:lnTo>
                    <a:lnTo>
                      <a:pt x="0" y="283"/>
                    </a:lnTo>
                    <a:lnTo>
                      <a:pt x="0" y="284"/>
                    </a:lnTo>
                    <a:lnTo>
                      <a:pt x="0" y="287"/>
                    </a:lnTo>
                    <a:lnTo>
                      <a:pt x="0" y="290"/>
                    </a:lnTo>
                    <a:lnTo>
                      <a:pt x="0" y="292"/>
                    </a:lnTo>
                    <a:lnTo>
                      <a:pt x="0" y="294"/>
                    </a:lnTo>
                    <a:lnTo>
                      <a:pt x="0" y="297"/>
                    </a:lnTo>
                    <a:lnTo>
                      <a:pt x="0" y="299"/>
                    </a:lnTo>
                    <a:lnTo>
                      <a:pt x="1" y="302"/>
                    </a:lnTo>
                    <a:lnTo>
                      <a:pt x="2" y="304"/>
                    </a:lnTo>
                    <a:lnTo>
                      <a:pt x="2" y="307"/>
                    </a:lnTo>
                    <a:lnTo>
                      <a:pt x="2" y="309"/>
                    </a:lnTo>
                    <a:lnTo>
                      <a:pt x="2" y="312"/>
                    </a:lnTo>
                    <a:lnTo>
                      <a:pt x="3" y="314"/>
                    </a:lnTo>
                    <a:lnTo>
                      <a:pt x="4" y="317"/>
                    </a:lnTo>
                    <a:lnTo>
                      <a:pt x="4" y="319"/>
                    </a:lnTo>
                    <a:lnTo>
                      <a:pt x="4" y="321"/>
                    </a:lnTo>
                    <a:lnTo>
                      <a:pt x="5" y="324"/>
                    </a:lnTo>
                    <a:lnTo>
                      <a:pt x="6" y="326"/>
                    </a:lnTo>
                    <a:lnTo>
                      <a:pt x="6" y="329"/>
                    </a:lnTo>
                    <a:lnTo>
                      <a:pt x="7" y="331"/>
                    </a:lnTo>
                    <a:lnTo>
                      <a:pt x="8" y="334"/>
                    </a:lnTo>
                    <a:lnTo>
                      <a:pt x="8" y="336"/>
                    </a:lnTo>
                    <a:lnTo>
                      <a:pt x="9" y="339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12" y="347"/>
                    </a:lnTo>
                    <a:lnTo>
                      <a:pt x="12" y="349"/>
                    </a:lnTo>
                    <a:lnTo>
                      <a:pt x="13" y="352"/>
                    </a:lnTo>
                    <a:lnTo>
                      <a:pt x="13" y="354"/>
                    </a:lnTo>
                    <a:lnTo>
                      <a:pt x="15" y="357"/>
                    </a:lnTo>
                    <a:lnTo>
                      <a:pt x="15" y="359"/>
                    </a:lnTo>
                    <a:lnTo>
                      <a:pt x="16" y="362"/>
                    </a:lnTo>
                    <a:lnTo>
                      <a:pt x="16" y="364"/>
                    </a:lnTo>
                    <a:lnTo>
                      <a:pt x="19" y="367"/>
                    </a:lnTo>
                    <a:lnTo>
                      <a:pt x="19" y="370"/>
                    </a:lnTo>
                    <a:lnTo>
                      <a:pt x="20" y="372"/>
                    </a:lnTo>
                    <a:lnTo>
                      <a:pt x="21" y="375"/>
                    </a:lnTo>
                    <a:lnTo>
                      <a:pt x="23" y="377"/>
                    </a:lnTo>
                    <a:lnTo>
                      <a:pt x="24" y="380"/>
                    </a:lnTo>
                    <a:lnTo>
                      <a:pt x="25" y="382"/>
                    </a:lnTo>
                    <a:lnTo>
                      <a:pt x="27" y="385"/>
                    </a:lnTo>
                    <a:lnTo>
                      <a:pt x="28" y="388"/>
                    </a:lnTo>
                    <a:lnTo>
                      <a:pt x="29" y="390"/>
                    </a:lnTo>
                    <a:lnTo>
                      <a:pt x="30" y="393"/>
                    </a:lnTo>
                    <a:lnTo>
                      <a:pt x="32" y="395"/>
                    </a:lnTo>
                    <a:lnTo>
                      <a:pt x="33" y="398"/>
                    </a:lnTo>
                    <a:lnTo>
                      <a:pt x="34" y="400"/>
                    </a:lnTo>
                    <a:lnTo>
                      <a:pt x="36" y="403"/>
                    </a:lnTo>
                    <a:lnTo>
                      <a:pt x="37" y="406"/>
                    </a:lnTo>
                    <a:lnTo>
                      <a:pt x="39" y="409"/>
                    </a:lnTo>
                    <a:lnTo>
                      <a:pt x="40" y="411"/>
                    </a:lnTo>
                    <a:lnTo>
                      <a:pt x="42" y="414"/>
                    </a:lnTo>
                    <a:lnTo>
                      <a:pt x="43" y="416"/>
                    </a:lnTo>
                    <a:lnTo>
                      <a:pt x="45" y="419"/>
                    </a:lnTo>
                    <a:lnTo>
                      <a:pt x="47" y="421"/>
                    </a:lnTo>
                    <a:lnTo>
                      <a:pt x="49" y="424"/>
                    </a:lnTo>
                    <a:lnTo>
                      <a:pt x="51" y="427"/>
                    </a:lnTo>
                    <a:lnTo>
                      <a:pt x="53" y="430"/>
                    </a:lnTo>
                    <a:lnTo>
                      <a:pt x="60" y="440"/>
                    </a:lnTo>
                    <a:lnTo>
                      <a:pt x="69" y="450"/>
                    </a:lnTo>
                    <a:lnTo>
                      <a:pt x="77" y="461"/>
                    </a:lnTo>
                    <a:lnTo>
                      <a:pt x="87" y="471"/>
                    </a:lnTo>
                    <a:lnTo>
                      <a:pt x="96" y="480"/>
                    </a:lnTo>
                    <a:lnTo>
                      <a:pt x="107" y="488"/>
                    </a:lnTo>
                    <a:lnTo>
                      <a:pt x="117" y="496"/>
                    </a:lnTo>
                    <a:lnTo>
                      <a:pt x="128" y="504"/>
                    </a:lnTo>
                    <a:lnTo>
                      <a:pt x="139" y="511"/>
                    </a:lnTo>
                    <a:lnTo>
                      <a:pt x="150" y="518"/>
                    </a:lnTo>
                    <a:lnTo>
                      <a:pt x="161" y="524"/>
                    </a:lnTo>
                    <a:lnTo>
                      <a:pt x="174" y="530"/>
                    </a:lnTo>
                    <a:lnTo>
                      <a:pt x="185" y="534"/>
                    </a:lnTo>
                    <a:lnTo>
                      <a:pt x="198" y="540"/>
                    </a:lnTo>
                    <a:lnTo>
                      <a:pt x="210" y="544"/>
                    </a:lnTo>
                    <a:lnTo>
                      <a:pt x="223" y="548"/>
                    </a:lnTo>
                    <a:lnTo>
                      <a:pt x="236" y="551"/>
                    </a:lnTo>
                    <a:lnTo>
                      <a:pt x="249" y="554"/>
                    </a:lnTo>
                    <a:lnTo>
                      <a:pt x="262" y="556"/>
                    </a:lnTo>
                    <a:lnTo>
                      <a:pt x="275" y="559"/>
                    </a:lnTo>
                    <a:lnTo>
                      <a:pt x="288" y="560"/>
                    </a:lnTo>
                    <a:lnTo>
                      <a:pt x="302" y="562"/>
                    </a:lnTo>
                    <a:lnTo>
                      <a:pt x="316" y="563"/>
                    </a:lnTo>
                    <a:lnTo>
                      <a:pt x="329" y="563"/>
                    </a:lnTo>
                    <a:lnTo>
                      <a:pt x="342" y="563"/>
                    </a:lnTo>
                    <a:lnTo>
                      <a:pt x="356" y="563"/>
                    </a:lnTo>
                    <a:lnTo>
                      <a:pt x="370" y="563"/>
                    </a:lnTo>
                    <a:lnTo>
                      <a:pt x="383" y="562"/>
                    </a:lnTo>
                    <a:lnTo>
                      <a:pt x="397" y="561"/>
                    </a:lnTo>
                    <a:lnTo>
                      <a:pt x="410" y="559"/>
                    </a:lnTo>
                    <a:lnTo>
                      <a:pt x="423" y="558"/>
                    </a:lnTo>
                    <a:lnTo>
                      <a:pt x="437" y="556"/>
                    </a:lnTo>
                    <a:lnTo>
                      <a:pt x="450" y="554"/>
                    </a:lnTo>
                    <a:lnTo>
                      <a:pt x="463" y="551"/>
                    </a:lnTo>
                    <a:lnTo>
                      <a:pt x="475" y="547"/>
                    </a:lnTo>
                    <a:lnTo>
                      <a:pt x="488" y="544"/>
                    </a:lnTo>
                    <a:lnTo>
                      <a:pt x="501" y="540"/>
                    </a:lnTo>
                    <a:lnTo>
                      <a:pt x="513" y="537"/>
                    </a:lnTo>
                    <a:lnTo>
                      <a:pt x="525" y="532"/>
                    </a:lnTo>
                    <a:lnTo>
                      <a:pt x="538" y="529"/>
                    </a:lnTo>
                    <a:lnTo>
                      <a:pt x="549" y="523"/>
                    </a:lnTo>
                    <a:lnTo>
                      <a:pt x="560" y="518"/>
                    </a:lnTo>
                    <a:lnTo>
                      <a:pt x="571" y="513"/>
                    </a:lnTo>
                    <a:lnTo>
                      <a:pt x="582" y="508"/>
                    </a:lnTo>
                    <a:lnTo>
                      <a:pt x="592" y="502"/>
                    </a:lnTo>
                    <a:lnTo>
                      <a:pt x="602" y="497"/>
                    </a:lnTo>
                    <a:lnTo>
                      <a:pt x="612" y="491"/>
                    </a:lnTo>
                    <a:lnTo>
                      <a:pt x="622" y="485"/>
                    </a:lnTo>
                    <a:lnTo>
                      <a:pt x="630" y="478"/>
                    </a:lnTo>
                    <a:lnTo>
                      <a:pt x="639" y="471"/>
                    </a:lnTo>
                    <a:lnTo>
                      <a:pt x="647" y="464"/>
                    </a:lnTo>
                    <a:lnTo>
                      <a:pt x="655" y="458"/>
                    </a:lnTo>
                    <a:lnTo>
                      <a:pt x="662" y="450"/>
                    </a:lnTo>
                    <a:lnTo>
                      <a:pt x="669" y="443"/>
                    </a:lnTo>
                    <a:lnTo>
                      <a:pt x="675" y="436"/>
                    </a:lnTo>
                    <a:lnTo>
                      <a:pt x="681" y="430"/>
                    </a:lnTo>
                    <a:lnTo>
                      <a:pt x="686" y="421"/>
                    </a:lnTo>
                    <a:lnTo>
                      <a:pt x="690" y="414"/>
                    </a:lnTo>
                    <a:lnTo>
                      <a:pt x="694" y="406"/>
                    </a:lnTo>
                    <a:lnTo>
                      <a:pt x="698" y="398"/>
                    </a:lnTo>
                    <a:lnTo>
                      <a:pt x="701" y="390"/>
                    </a:lnTo>
                    <a:lnTo>
                      <a:pt x="703" y="382"/>
                    </a:lnTo>
                    <a:lnTo>
                      <a:pt x="705" y="374"/>
                    </a:lnTo>
                    <a:lnTo>
                      <a:pt x="706" y="366"/>
                    </a:lnTo>
                    <a:lnTo>
                      <a:pt x="652" y="371"/>
                    </a:lnTo>
                    <a:lnTo>
                      <a:pt x="650" y="376"/>
                    </a:lnTo>
                    <a:lnTo>
                      <a:pt x="648" y="381"/>
                    </a:lnTo>
                    <a:lnTo>
                      <a:pt x="646" y="385"/>
                    </a:lnTo>
                    <a:lnTo>
                      <a:pt x="643" y="390"/>
                    </a:lnTo>
                    <a:lnTo>
                      <a:pt x="639" y="395"/>
                    </a:lnTo>
                    <a:lnTo>
                      <a:pt x="635" y="400"/>
                    </a:lnTo>
                    <a:lnTo>
                      <a:pt x="631" y="406"/>
                    </a:lnTo>
                    <a:lnTo>
                      <a:pt x="627" y="411"/>
                    </a:lnTo>
                    <a:lnTo>
                      <a:pt x="622" y="415"/>
                    </a:lnTo>
                    <a:lnTo>
                      <a:pt x="616" y="420"/>
                    </a:lnTo>
                    <a:lnTo>
                      <a:pt x="610" y="424"/>
                    </a:lnTo>
                    <a:lnTo>
                      <a:pt x="604" y="430"/>
                    </a:lnTo>
                    <a:lnTo>
                      <a:pt x="597" y="434"/>
                    </a:lnTo>
                    <a:lnTo>
                      <a:pt x="590" y="439"/>
                    </a:lnTo>
                    <a:lnTo>
                      <a:pt x="583" y="443"/>
                    </a:lnTo>
                    <a:lnTo>
                      <a:pt x="576" y="448"/>
                    </a:lnTo>
                    <a:lnTo>
                      <a:pt x="568" y="452"/>
                    </a:lnTo>
                    <a:lnTo>
                      <a:pt x="560" y="456"/>
                    </a:lnTo>
                    <a:lnTo>
                      <a:pt x="551" y="460"/>
                    </a:lnTo>
                    <a:lnTo>
                      <a:pt x="542" y="464"/>
                    </a:lnTo>
                    <a:lnTo>
                      <a:pt x="533" y="468"/>
                    </a:lnTo>
                    <a:lnTo>
                      <a:pt x="525" y="472"/>
                    </a:lnTo>
                    <a:lnTo>
                      <a:pt x="514" y="476"/>
                    </a:lnTo>
                    <a:lnTo>
                      <a:pt x="505" y="479"/>
                    </a:lnTo>
                    <a:lnTo>
                      <a:pt x="495" y="482"/>
                    </a:lnTo>
                    <a:lnTo>
                      <a:pt x="485" y="485"/>
                    </a:lnTo>
                    <a:lnTo>
                      <a:pt x="475" y="488"/>
                    </a:lnTo>
                    <a:lnTo>
                      <a:pt x="465" y="491"/>
                    </a:lnTo>
                    <a:lnTo>
                      <a:pt x="455" y="493"/>
                    </a:lnTo>
                    <a:lnTo>
                      <a:pt x="445" y="495"/>
                    </a:lnTo>
                    <a:lnTo>
                      <a:pt x="434" y="498"/>
                    </a:lnTo>
                    <a:lnTo>
                      <a:pt x="423" y="500"/>
                    </a:lnTo>
                    <a:lnTo>
                      <a:pt x="413" y="501"/>
                    </a:lnTo>
                    <a:lnTo>
                      <a:pt x="402" y="502"/>
                    </a:lnTo>
                    <a:lnTo>
                      <a:pt x="391" y="504"/>
                    </a:lnTo>
                    <a:lnTo>
                      <a:pt x="380" y="505"/>
                    </a:lnTo>
                    <a:lnTo>
                      <a:pt x="369" y="506"/>
                    </a:lnTo>
                    <a:lnTo>
                      <a:pt x="358" y="506"/>
                    </a:lnTo>
                    <a:lnTo>
                      <a:pt x="347" y="506"/>
                    </a:lnTo>
                    <a:lnTo>
                      <a:pt x="336" y="506"/>
                    </a:lnTo>
                    <a:lnTo>
                      <a:pt x="324" y="506"/>
                    </a:lnTo>
                    <a:lnTo>
                      <a:pt x="313" y="505"/>
                    </a:lnTo>
                    <a:lnTo>
                      <a:pt x="303" y="504"/>
                    </a:lnTo>
                    <a:lnTo>
                      <a:pt x="292" y="503"/>
                    </a:lnTo>
                    <a:lnTo>
                      <a:pt x="281" y="501"/>
                    </a:lnTo>
                    <a:lnTo>
                      <a:pt x="271" y="499"/>
                    </a:lnTo>
                    <a:lnTo>
                      <a:pt x="260" y="497"/>
                    </a:lnTo>
                    <a:lnTo>
                      <a:pt x="251" y="495"/>
                    </a:lnTo>
                    <a:lnTo>
                      <a:pt x="240" y="491"/>
                    </a:lnTo>
                    <a:lnTo>
                      <a:pt x="230" y="488"/>
                    </a:lnTo>
                    <a:lnTo>
                      <a:pt x="220" y="484"/>
                    </a:lnTo>
                    <a:lnTo>
                      <a:pt x="210" y="481"/>
                    </a:lnTo>
                    <a:lnTo>
                      <a:pt x="201" y="476"/>
                    </a:lnTo>
                    <a:lnTo>
                      <a:pt x="191" y="471"/>
                    </a:lnTo>
                    <a:lnTo>
                      <a:pt x="182" y="466"/>
                    </a:lnTo>
                    <a:lnTo>
                      <a:pt x="174" y="461"/>
                    </a:lnTo>
                    <a:lnTo>
                      <a:pt x="165" y="455"/>
                    </a:lnTo>
                    <a:lnTo>
                      <a:pt x="156" y="449"/>
                    </a:lnTo>
                    <a:lnTo>
                      <a:pt x="148" y="442"/>
                    </a:lnTo>
                    <a:lnTo>
                      <a:pt x="141" y="435"/>
                    </a:lnTo>
                    <a:lnTo>
                      <a:pt x="133" y="427"/>
                    </a:lnTo>
                    <a:lnTo>
                      <a:pt x="126" y="418"/>
                    </a:lnTo>
                    <a:lnTo>
                      <a:pt x="119" y="410"/>
                    </a:lnTo>
                    <a:lnTo>
                      <a:pt x="113" y="402"/>
                    </a:lnTo>
                    <a:lnTo>
                      <a:pt x="110" y="397"/>
                    </a:lnTo>
                    <a:lnTo>
                      <a:pt x="108" y="395"/>
                    </a:lnTo>
                    <a:lnTo>
                      <a:pt x="105" y="390"/>
                    </a:lnTo>
                    <a:lnTo>
                      <a:pt x="104" y="388"/>
                    </a:lnTo>
                    <a:lnTo>
                      <a:pt x="102" y="384"/>
                    </a:lnTo>
                    <a:lnTo>
                      <a:pt x="99" y="381"/>
                    </a:lnTo>
                    <a:lnTo>
                      <a:pt x="98" y="378"/>
                    </a:lnTo>
                    <a:lnTo>
                      <a:pt x="96" y="375"/>
                    </a:lnTo>
                    <a:lnTo>
                      <a:pt x="94" y="371"/>
                    </a:lnTo>
                    <a:lnTo>
                      <a:pt x="93" y="368"/>
                    </a:lnTo>
                    <a:lnTo>
                      <a:pt x="91" y="364"/>
                    </a:lnTo>
                    <a:lnTo>
                      <a:pt x="90" y="361"/>
                    </a:lnTo>
                    <a:lnTo>
                      <a:pt x="88" y="357"/>
                    </a:lnTo>
                    <a:lnTo>
                      <a:pt x="87" y="354"/>
                    </a:lnTo>
                    <a:lnTo>
                      <a:pt x="86" y="350"/>
                    </a:lnTo>
                    <a:lnTo>
                      <a:pt x="85" y="347"/>
                    </a:lnTo>
                    <a:lnTo>
                      <a:pt x="83" y="344"/>
                    </a:lnTo>
                    <a:lnTo>
                      <a:pt x="81" y="340"/>
                    </a:lnTo>
                    <a:lnTo>
                      <a:pt x="80" y="337"/>
                    </a:lnTo>
                    <a:lnTo>
                      <a:pt x="79" y="334"/>
                    </a:lnTo>
                    <a:lnTo>
                      <a:pt x="78" y="330"/>
                    </a:lnTo>
                    <a:lnTo>
                      <a:pt x="78" y="328"/>
                    </a:lnTo>
                    <a:lnTo>
                      <a:pt x="77" y="324"/>
                    </a:lnTo>
                    <a:lnTo>
                      <a:pt x="76" y="321"/>
                    </a:lnTo>
                    <a:lnTo>
                      <a:pt x="75" y="317"/>
                    </a:lnTo>
                    <a:lnTo>
                      <a:pt x="75" y="314"/>
                    </a:lnTo>
                    <a:lnTo>
                      <a:pt x="74" y="311"/>
                    </a:lnTo>
                    <a:lnTo>
                      <a:pt x="74" y="308"/>
                    </a:lnTo>
                    <a:lnTo>
                      <a:pt x="73" y="304"/>
                    </a:lnTo>
                    <a:lnTo>
                      <a:pt x="72" y="301"/>
                    </a:lnTo>
                    <a:lnTo>
                      <a:pt x="72" y="298"/>
                    </a:lnTo>
                    <a:lnTo>
                      <a:pt x="72" y="295"/>
                    </a:lnTo>
                    <a:lnTo>
                      <a:pt x="72" y="291"/>
                    </a:lnTo>
                    <a:lnTo>
                      <a:pt x="72" y="289"/>
                    </a:lnTo>
                    <a:lnTo>
                      <a:pt x="72" y="285"/>
                    </a:lnTo>
                    <a:lnTo>
                      <a:pt x="72" y="282"/>
                    </a:lnTo>
                    <a:lnTo>
                      <a:pt x="72" y="279"/>
                    </a:lnTo>
                    <a:lnTo>
                      <a:pt x="72" y="276"/>
                    </a:lnTo>
                    <a:lnTo>
                      <a:pt x="72" y="272"/>
                    </a:lnTo>
                    <a:lnTo>
                      <a:pt x="72" y="269"/>
                    </a:lnTo>
                    <a:lnTo>
                      <a:pt x="72" y="265"/>
                    </a:lnTo>
                    <a:lnTo>
                      <a:pt x="72" y="262"/>
                    </a:lnTo>
                    <a:lnTo>
                      <a:pt x="72" y="259"/>
                    </a:lnTo>
                    <a:lnTo>
                      <a:pt x="73" y="257"/>
                    </a:lnTo>
                    <a:lnTo>
                      <a:pt x="73" y="254"/>
                    </a:lnTo>
                    <a:lnTo>
                      <a:pt x="74" y="250"/>
                    </a:lnTo>
                    <a:lnTo>
                      <a:pt x="75" y="247"/>
                    </a:lnTo>
                    <a:lnTo>
                      <a:pt x="75" y="245"/>
                    </a:lnTo>
                    <a:lnTo>
                      <a:pt x="75" y="241"/>
                    </a:lnTo>
                    <a:lnTo>
                      <a:pt x="76" y="238"/>
                    </a:lnTo>
                    <a:lnTo>
                      <a:pt x="77" y="235"/>
                    </a:lnTo>
                    <a:lnTo>
                      <a:pt x="78" y="232"/>
                    </a:lnTo>
                    <a:lnTo>
                      <a:pt x="78" y="229"/>
                    </a:lnTo>
                    <a:lnTo>
                      <a:pt x="79" y="226"/>
                    </a:lnTo>
                    <a:lnTo>
                      <a:pt x="80" y="223"/>
                    </a:lnTo>
                    <a:lnTo>
                      <a:pt x="81" y="220"/>
                    </a:lnTo>
                    <a:lnTo>
                      <a:pt x="82" y="217"/>
                    </a:lnTo>
                    <a:lnTo>
                      <a:pt x="83" y="214"/>
                    </a:lnTo>
                    <a:lnTo>
                      <a:pt x="84" y="211"/>
                    </a:lnTo>
                    <a:lnTo>
                      <a:pt x="86" y="209"/>
                    </a:lnTo>
                    <a:lnTo>
                      <a:pt x="87" y="205"/>
                    </a:lnTo>
                    <a:lnTo>
                      <a:pt x="88" y="203"/>
                    </a:lnTo>
                    <a:lnTo>
                      <a:pt x="90" y="200"/>
                    </a:lnTo>
                    <a:lnTo>
                      <a:pt x="91" y="198"/>
                    </a:lnTo>
                    <a:lnTo>
                      <a:pt x="93" y="193"/>
                    </a:lnTo>
                    <a:lnTo>
                      <a:pt x="95" y="188"/>
                    </a:lnTo>
                    <a:lnTo>
                      <a:pt x="97" y="184"/>
                    </a:lnTo>
                    <a:lnTo>
                      <a:pt x="100" y="180"/>
                    </a:lnTo>
                    <a:lnTo>
                      <a:pt x="102" y="176"/>
                    </a:lnTo>
                    <a:lnTo>
                      <a:pt x="105" y="171"/>
                    </a:lnTo>
                    <a:lnTo>
                      <a:pt x="107" y="167"/>
                    </a:lnTo>
                    <a:lnTo>
                      <a:pt x="111" y="163"/>
                    </a:lnTo>
                    <a:lnTo>
                      <a:pt x="113" y="159"/>
                    </a:lnTo>
                    <a:lnTo>
                      <a:pt x="116" y="155"/>
                    </a:lnTo>
                    <a:lnTo>
                      <a:pt x="120" y="151"/>
                    </a:lnTo>
                    <a:lnTo>
                      <a:pt x="123" y="147"/>
                    </a:lnTo>
                    <a:lnTo>
                      <a:pt x="126" y="143"/>
                    </a:lnTo>
                    <a:lnTo>
                      <a:pt x="130" y="139"/>
                    </a:lnTo>
                    <a:lnTo>
                      <a:pt x="134" y="136"/>
                    </a:lnTo>
                    <a:lnTo>
                      <a:pt x="137" y="132"/>
                    </a:lnTo>
                    <a:lnTo>
                      <a:pt x="141" y="129"/>
                    </a:lnTo>
                    <a:lnTo>
                      <a:pt x="145" y="125"/>
                    </a:lnTo>
                    <a:lnTo>
                      <a:pt x="148" y="121"/>
                    </a:lnTo>
                    <a:lnTo>
                      <a:pt x="153" y="118"/>
                    </a:lnTo>
                    <a:lnTo>
                      <a:pt x="156" y="114"/>
                    </a:lnTo>
                    <a:lnTo>
                      <a:pt x="161" y="111"/>
                    </a:lnTo>
                    <a:lnTo>
                      <a:pt x="164" y="108"/>
                    </a:lnTo>
                    <a:lnTo>
                      <a:pt x="169" y="105"/>
                    </a:lnTo>
                    <a:lnTo>
                      <a:pt x="174" y="102"/>
                    </a:lnTo>
                    <a:lnTo>
                      <a:pt x="178" y="99"/>
                    </a:lnTo>
                    <a:lnTo>
                      <a:pt x="182" y="96"/>
                    </a:lnTo>
                    <a:lnTo>
                      <a:pt x="187" y="93"/>
                    </a:lnTo>
                    <a:lnTo>
                      <a:pt x="191" y="91"/>
                    </a:lnTo>
                    <a:lnTo>
                      <a:pt x="196" y="88"/>
                    </a:lnTo>
                    <a:lnTo>
                      <a:pt x="201" y="86"/>
                    </a:lnTo>
                    <a:lnTo>
                      <a:pt x="206" y="84"/>
                    </a:lnTo>
                    <a:lnTo>
                      <a:pt x="209" y="82"/>
                    </a:lnTo>
                    <a:lnTo>
                      <a:pt x="212" y="80"/>
                    </a:lnTo>
                    <a:lnTo>
                      <a:pt x="214" y="78"/>
                    </a:lnTo>
                    <a:lnTo>
                      <a:pt x="217" y="77"/>
                    </a:lnTo>
                    <a:lnTo>
                      <a:pt x="221" y="75"/>
                    </a:lnTo>
                    <a:lnTo>
                      <a:pt x="224" y="74"/>
                    </a:lnTo>
                    <a:lnTo>
                      <a:pt x="228" y="73"/>
                    </a:lnTo>
                    <a:lnTo>
                      <a:pt x="230" y="72"/>
                    </a:lnTo>
                    <a:lnTo>
                      <a:pt x="234" y="70"/>
                    </a:lnTo>
                    <a:lnTo>
                      <a:pt x="237" y="69"/>
                    </a:lnTo>
                    <a:lnTo>
                      <a:pt x="241" y="68"/>
                    </a:lnTo>
                    <a:lnTo>
                      <a:pt x="244" y="67"/>
                    </a:lnTo>
                    <a:lnTo>
                      <a:pt x="247" y="65"/>
                    </a:lnTo>
                    <a:lnTo>
                      <a:pt x="250" y="64"/>
                    </a:lnTo>
                    <a:lnTo>
                      <a:pt x="253" y="63"/>
                    </a:lnTo>
                    <a:lnTo>
                      <a:pt x="257" y="63"/>
                    </a:lnTo>
                    <a:lnTo>
                      <a:pt x="260" y="61"/>
                    </a:lnTo>
                    <a:lnTo>
                      <a:pt x="263" y="60"/>
                    </a:lnTo>
                    <a:lnTo>
                      <a:pt x="266" y="60"/>
                    </a:lnTo>
                    <a:lnTo>
                      <a:pt x="270" y="58"/>
                    </a:lnTo>
                    <a:lnTo>
                      <a:pt x="273" y="57"/>
                    </a:lnTo>
                    <a:lnTo>
                      <a:pt x="277" y="57"/>
                    </a:lnTo>
                    <a:lnTo>
                      <a:pt x="280" y="56"/>
                    </a:lnTo>
                    <a:lnTo>
                      <a:pt x="284" y="56"/>
                    </a:lnTo>
                    <a:lnTo>
                      <a:pt x="287" y="54"/>
                    </a:lnTo>
                    <a:lnTo>
                      <a:pt x="290" y="54"/>
                    </a:lnTo>
                    <a:lnTo>
                      <a:pt x="294" y="53"/>
                    </a:lnTo>
                    <a:lnTo>
                      <a:pt x="297" y="53"/>
                    </a:lnTo>
                    <a:lnTo>
                      <a:pt x="301" y="52"/>
                    </a:lnTo>
                    <a:lnTo>
                      <a:pt x="305" y="51"/>
                    </a:lnTo>
                    <a:lnTo>
                      <a:pt x="308" y="51"/>
                    </a:lnTo>
                    <a:lnTo>
                      <a:pt x="312" y="51"/>
                    </a:lnTo>
                    <a:lnTo>
                      <a:pt x="316" y="50"/>
                    </a:lnTo>
                    <a:lnTo>
                      <a:pt x="319" y="50"/>
                    </a:lnTo>
                    <a:lnTo>
                      <a:pt x="322" y="49"/>
                    </a:lnTo>
                    <a:lnTo>
                      <a:pt x="327" y="49"/>
                    </a:lnTo>
                    <a:lnTo>
                      <a:pt x="329" y="49"/>
                    </a:lnTo>
                    <a:lnTo>
                      <a:pt x="333" y="49"/>
                    </a:lnTo>
                    <a:lnTo>
                      <a:pt x="338" y="49"/>
                    </a:lnTo>
                    <a:lnTo>
                      <a:pt x="341" y="49"/>
                    </a:lnTo>
                    <a:lnTo>
                      <a:pt x="344" y="49"/>
                    </a:lnTo>
                    <a:lnTo>
                      <a:pt x="348" y="49"/>
                    </a:lnTo>
                    <a:lnTo>
                      <a:pt x="352" y="49"/>
                    </a:lnTo>
                    <a:lnTo>
                      <a:pt x="356" y="49"/>
                    </a:lnTo>
                    <a:lnTo>
                      <a:pt x="359" y="49"/>
                    </a:lnTo>
                    <a:lnTo>
                      <a:pt x="363" y="49"/>
                    </a:lnTo>
                    <a:lnTo>
                      <a:pt x="367" y="50"/>
                    </a:lnTo>
                    <a:lnTo>
                      <a:pt x="370" y="50"/>
                    </a:lnTo>
                    <a:lnTo>
                      <a:pt x="374" y="50"/>
                    </a:lnTo>
                    <a:lnTo>
                      <a:pt x="378" y="50"/>
                    </a:lnTo>
                    <a:lnTo>
                      <a:pt x="381" y="51"/>
                    </a:lnTo>
                    <a:lnTo>
                      <a:pt x="385" y="51"/>
                    </a:lnTo>
                    <a:lnTo>
                      <a:pt x="388" y="51"/>
                    </a:lnTo>
                    <a:lnTo>
                      <a:pt x="392" y="53"/>
                    </a:lnTo>
                    <a:lnTo>
                      <a:pt x="396" y="53"/>
                    </a:lnTo>
                    <a:lnTo>
                      <a:pt x="399" y="54"/>
                    </a:lnTo>
                    <a:lnTo>
                      <a:pt x="403" y="54"/>
                    </a:lnTo>
                    <a:lnTo>
                      <a:pt x="407" y="55"/>
                    </a:lnTo>
                    <a:lnTo>
                      <a:pt x="410" y="56"/>
                    </a:lnTo>
                    <a:lnTo>
                      <a:pt x="415" y="57"/>
                    </a:lnTo>
                    <a:lnTo>
                      <a:pt x="418" y="58"/>
                    </a:lnTo>
                    <a:lnTo>
                      <a:pt x="422" y="58"/>
                    </a:lnTo>
                    <a:lnTo>
                      <a:pt x="426" y="60"/>
                    </a:lnTo>
                    <a:lnTo>
                      <a:pt x="430" y="61"/>
                    </a:lnTo>
                    <a:lnTo>
                      <a:pt x="440" y="64"/>
                    </a:lnTo>
                    <a:lnTo>
                      <a:pt x="450" y="67"/>
                    </a:lnTo>
                    <a:lnTo>
                      <a:pt x="459" y="70"/>
                    </a:lnTo>
                    <a:lnTo>
                      <a:pt x="469" y="74"/>
                    </a:lnTo>
                    <a:lnTo>
                      <a:pt x="477" y="77"/>
                    </a:lnTo>
                    <a:lnTo>
                      <a:pt x="485" y="81"/>
                    </a:lnTo>
                    <a:lnTo>
                      <a:pt x="492" y="85"/>
                    </a:lnTo>
                    <a:lnTo>
                      <a:pt x="500" y="89"/>
                    </a:lnTo>
                    <a:lnTo>
                      <a:pt x="506" y="93"/>
                    </a:lnTo>
                    <a:lnTo>
                      <a:pt x="514" y="96"/>
                    </a:lnTo>
                    <a:lnTo>
                      <a:pt x="520" y="101"/>
                    </a:lnTo>
                    <a:lnTo>
                      <a:pt x="526" y="105"/>
                    </a:lnTo>
                    <a:lnTo>
                      <a:pt x="531" y="109"/>
                    </a:lnTo>
                    <a:lnTo>
                      <a:pt x="537" y="114"/>
                    </a:lnTo>
                    <a:lnTo>
                      <a:pt x="541" y="118"/>
                    </a:lnTo>
                    <a:lnTo>
                      <a:pt x="547" y="123"/>
                    </a:lnTo>
                    <a:lnTo>
                      <a:pt x="550" y="127"/>
                    </a:lnTo>
                    <a:lnTo>
                      <a:pt x="555" y="132"/>
                    </a:lnTo>
                    <a:lnTo>
                      <a:pt x="558" y="136"/>
                    </a:lnTo>
                    <a:lnTo>
                      <a:pt x="562" y="141"/>
                    </a:lnTo>
                    <a:lnTo>
                      <a:pt x="565" y="145"/>
                    </a:lnTo>
                    <a:lnTo>
                      <a:pt x="568" y="150"/>
                    </a:lnTo>
                    <a:lnTo>
                      <a:pt x="570" y="155"/>
                    </a:lnTo>
                    <a:lnTo>
                      <a:pt x="573" y="160"/>
                    </a:lnTo>
                    <a:lnTo>
                      <a:pt x="574" y="164"/>
                    </a:lnTo>
                    <a:lnTo>
                      <a:pt x="576" y="169"/>
                    </a:lnTo>
                    <a:lnTo>
                      <a:pt x="578" y="174"/>
                    </a:lnTo>
                    <a:lnTo>
                      <a:pt x="579" y="178"/>
                    </a:lnTo>
                    <a:lnTo>
                      <a:pt x="581" y="183"/>
                    </a:lnTo>
                    <a:lnTo>
                      <a:pt x="581" y="188"/>
                    </a:lnTo>
                    <a:lnTo>
                      <a:pt x="582" y="192"/>
                    </a:lnTo>
                    <a:lnTo>
                      <a:pt x="583" y="197"/>
                    </a:lnTo>
                    <a:lnTo>
                      <a:pt x="582" y="201"/>
                    </a:lnTo>
                    <a:lnTo>
                      <a:pt x="582" y="205"/>
                    </a:lnTo>
                    <a:lnTo>
                      <a:pt x="582" y="210"/>
                    </a:lnTo>
                    <a:lnTo>
                      <a:pt x="582" y="214"/>
                    </a:lnTo>
                    <a:lnTo>
                      <a:pt x="581" y="218"/>
                    </a:lnTo>
                    <a:lnTo>
                      <a:pt x="581" y="222"/>
                    </a:lnTo>
                    <a:lnTo>
                      <a:pt x="580" y="226"/>
                    </a:lnTo>
                    <a:lnTo>
                      <a:pt x="579" y="230"/>
                    </a:lnTo>
                    <a:lnTo>
                      <a:pt x="578" y="234"/>
                    </a:lnTo>
                    <a:lnTo>
                      <a:pt x="576" y="238"/>
                    </a:lnTo>
                    <a:lnTo>
                      <a:pt x="575" y="241"/>
                    </a:lnTo>
                    <a:lnTo>
                      <a:pt x="573" y="245"/>
                    </a:lnTo>
                    <a:lnTo>
                      <a:pt x="571" y="248"/>
                    </a:lnTo>
                    <a:lnTo>
                      <a:pt x="570" y="251"/>
                    </a:lnTo>
                    <a:lnTo>
                      <a:pt x="568" y="254"/>
                    </a:lnTo>
                    <a:lnTo>
                      <a:pt x="566" y="257"/>
                    </a:lnTo>
                    <a:lnTo>
                      <a:pt x="563" y="259"/>
                    </a:lnTo>
                    <a:lnTo>
                      <a:pt x="561" y="262"/>
                    </a:lnTo>
                    <a:lnTo>
                      <a:pt x="559" y="265"/>
                    </a:lnTo>
                    <a:lnTo>
                      <a:pt x="557" y="267"/>
                    </a:lnTo>
                    <a:lnTo>
                      <a:pt x="555" y="269"/>
                    </a:lnTo>
                    <a:lnTo>
                      <a:pt x="552" y="270"/>
                    </a:lnTo>
                    <a:lnTo>
                      <a:pt x="549" y="272"/>
                    </a:lnTo>
                    <a:lnTo>
                      <a:pt x="547" y="275"/>
                    </a:lnTo>
                    <a:lnTo>
                      <a:pt x="544" y="276"/>
                    </a:lnTo>
                    <a:lnTo>
                      <a:pt x="541" y="277"/>
                    </a:lnTo>
                    <a:lnTo>
                      <a:pt x="538" y="277"/>
                    </a:lnTo>
                    <a:lnTo>
                      <a:pt x="536" y="279"/>
                    </a:lnTo>
                    <a:lnTo>
                      <a:pt x="530" y="279"/>
                    </a:lnTo>
                    <a:lnTo>
                      <a:pt x="525" y="279"/>
                    </a:lnTo>
                    <a:lnTo>
                      <a:pt x="519" y="277"/>
                    </a:lnTo>
                    <a:lnTo>
                      <a:pt x="514" y="276"/>
                    </a:lnTo>
                    <a:lnTo>
                      <a:pt x="509" y="274"/>
                    </a:lnTo>
                    <a:lnTo>
                      <a:pt x="504" y="271"/>
                    </a:lnTo>
                    <a:lnTo>
                      <a:pt x="501" y="269"/>
                    </a:lnTo>
                    <a:lnTo>
                      <a:pt x="498" y="268"/>
                    </a:lnTo>
                    <a:lnTo>
                      <a:pt x="496" y="265"/>
                    </a:lnTo>
                    <a:lnTo>
                      <a:pt x="494" y="263"/>
                    </a:lnTo>
                    <a:lnTo>
                      <a:pt x="492" y="262"/>
                    </a:lnTo>
                    <a:lnTo>
                      <a:pt x="490" y="259"/>
                    </a:lnTo>
                    <a:lnTo>
                      <a:pt x="488" y="257"/>
                    </a:lnTo>
                    <a:lnTo>
                      <a:pt x="485" y="255"/>
                    </a:lnTo>
                    <a:lnTo>
                      <a:pt x="484" y="253"/>
                    </a:lnTo>
                    <a:lnTo>
                      <a:pt x="482" y="250"/>
                    </a:lnTo>
                    <a:lnTo>
                      <a:pt x="480" y="248"/>
                    </a:lnTo>
                    <a:lnTo>
                      <a:pt x="477" y="245"/>
                    </a:lnTo>
                    <a:lnTo>
                      <a:pt x="476" y="242"/>
                    </a:lnTo>
                    <a:lnTo>
                      <a:pt x="474" y="240"/>
                    </a:lnTo>
                    <a:lnTo>
                      <a:pt x="473" y="236"/>
                    </a:lnTo>
                    <a:lnTo>
                      <a:pt x="471" y="234"/>
                    </a:lnTo>
                    <a:lnTo>
                      <a:pt x="469" y="231"/>
                    </a:lnTo>
                    <a:lnTo>
                      <a:pt x="468" y="227"/>
                    </a:lnTo>
                    <a:lnTo>
                      <a:pt x="466" y="224"/>
                    </a:lnTo>
                    <a:lnTo>
                      <a:pt x="464" y="222"/>
                    </a:lnTo>
                    <a:lnTo>
                      <a:pt x="463" y="219"/>
                    </a:lnTo>
                    <a:lnTo>
                      <a:pt x="462" y="216"/>
                    </a:lnTo>
                    <a:lnTo>
                      <a:pt x="461" y="213"/>
                    </a:lnTo>
                    <a:lnTo>
                      <a:pt x="460" y="210"/>
                    </a:lnTo>
                    <a:lnTo>
                      <a:pt x="458" y="207"/>
                    </a:lnTo>
                    <a:lnTo>
                      <a:pt x="456" y="204"/>
                    </a:lnTo>
                    <a:lnTo>
                      <a:pt x="455" y="201"/>
                    </a:lnTo>
                    <a:lnTo>
                      <a:pt x="454" y="198"/>
                    </a:lnTo>
                    <a:lnTo>
                      <a:pt x="453" y="195"/>
                    </a:lnTo>
                    <a:lnTo>
                      <a:pt x="451" y="192"/>
                    </a:lnTo>
                    <a:lnTo>
                      <a:pt x="450" y="190"/>
                    </a:lnTo>
                    <a:lnTo>
                      <a:pt x="450" y="187"/>
                    </a:lnTo>
                    <a:lnTo>
                      <a:pt x="449" y="184"/>
                    </a:lnTo>
                    <a:lnTo>
                      <a:pt x="448" y="181"/>
                    </a:lnTo>
                    <a:lnTo>
                      <a:pt x="447" y="178"/>
                    </a:lnTo>
                    <a:lnTo>
                      <a:pt x="447" y="176"/>
                    </a:lnTo>
                    <a:lnTo>
                      <a:pt x="445" y="173"/>
                    </a:lnTo>
                    <a:lnTo>
                      <a:pt x="445" y="170"/>
                    </a:lnTo>
                    <a:lnTo>
                      <a:pt x="444" y="169"/>
                    </a:lnTo>
                    <a:lnTo>
                      <a:pt x="444" y="167"/>
                    </a:lnTo>
                    <a:lnTo>
                      <a:pt x="442" y="162"/>
                    </a:lnTo>
                    <a:lnTo>
                      <a:pt x="442" y="158"/>
                    </a:lnTo>
                    <a:lnTo>
                      <a:pt x="441" y="155"/>
                    </a:lnTo>
                    <a:lnTo>
                      <a:pt x="440" y="152"/>
                    </a:lnTo>
                    <a:lnTo>
                      <a:pt x="439" y="148"/>
                    </a:lnTo>
                    <a:lnTo>
                      <a:pt x="439" y="148"/>
                    </a:lnTo>
                    <a:lnTo>
                      <a:pt x="379" y="157"/>
                    </a:lnTo>
                    <a:lnTo>
                      <a:pt x="379" y="15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9" name="Group 72"/>
            <p:cNvGrpSpPr/>
            <p:nvPr/>
          </p:nvGrpSpPr>
          <p:grpSpPr bwMode="gray">
            <a:xfrm rot="8848561">
              <a:off x="5782230" y="1001178"/>
              <a:ext cx="579249" cy="950648"/>
              <a:chOff x="3426488" y="1748413"/>
              <a:chExt cx="1416817" cy="4137538"/>
            </a:xfrm>
            <a:solidFill>
              <a:schemeClr val="tx2"/>
            </a:solidFill>
            <a:effectLst/>
          </p:grpSpPr>
          <p:sp>
            <p:nvSpPr>
              <p:cNvPr id="82" name="Freeform 81"/>
              <p:cNvSpPr/>
              <p:nvPr/>
            </p:nvSpPr>
            <p:spPr bwMode="gray">
              <a:xfrm>
                <a:off x="4327187" y="2069960"/>
                <a:ext cx="516118" cy="2839624"/>
              </a:xfrm>
              <a:custGeom>
                <a:avLst/>
                <a:gdLst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472272 w 512465"/>
                  <a:gd name="connsiteY2" fmla="*/ 2421653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225582 w 512465"/>
                  <a:gd name="connsiteY2" fmla="*/ 246121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43388 w 512465"/>
                  <a:gd name="connsiteY2" fmla="*/ 251910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4378 w 516118"/>
                  <a:gd name="connsiteY0" fmla="*/ 381838 h 2874074"/>
                  <a:gd name="connsiteX1" fmla="*/ 0 w 516118"/>
                  <a:gd name="connsiteY1" fmla="*/ 2874074 h 2874074"/>
                  <a:gd name="connsiteX2" fmla="*/ 347041 w 516118"/>
                  <a:gd name="connsiteY2" fmla="*/ 2519101 h 2874074"/>
                  <a:gd name="connsiteX3" fmla="*/ 516118 w 516118"/>
                  <a:gd name="connsiteY3" fmla="*/ 0 h 2874074"/>
                  <a:gd name="connsiteX4" fmla="*/ 154378 w 516118"/>
                  <a:gd name="connsiteY4" fmla="*/ 381838 h 287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18" h="2874074">
                    <a:moveTo>
                      <a:pt x="154378" y="381838"/>
                    </a:moveTo>
                    <a:lnTo>
                      <a:pt x="0" y="2874074"/>
                    </a:lnTo>
                    <a:lnTo>
                      <a:pt x="347041" y="2519101"/>
                    </a:lnTo>
                    <a:lnTo>
                      <a:pt x="516118" y="0"/>
                    </a:lnTo>
                    <a:lnTo>
                      <a:pt x="154378" y="381838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3" name="Freeform 82"/>
              <p:cNvSpPr/>
              <p:nvPr/>
            </p:nvSpPr>
            <p:spPr bwMode="gray">
              <a:xfrm>
                <a:off x="3436537" y="2110154"/>
                <a:ext cx="428258" cy="2805339"/>
              </a:xfrm>
              <a:custGeom>
                <a:avLst/>
                <a:gdLst>
                  <a:gd name="connsiteX0" fmla="*/ 0 w 422031"/>
                  <a:gd name="connsiteY0" fmla="*/ 0 h 2793442"/>
                  <a:gd name="connsiteX1" fmla="*/ 180871 w 422031"/>
                  <a:gd name="connsiteY1" fmla="*/ 2411604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2031"/>
                  <a:gd name="connsiteY0" fmla="*/ 0 h 2793442"/>
                  <a:gd name="connsiteX1" fmla="*/ 180871 w 422031"/>
                  <a:gd name="connsiteY1" fmla="*/ 2483018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3964"/>
                  <a:gd name="connsiteY0" fmla="*/ 0 h 2798077"/>
                  <a:gd name="connsiteX1" fmla="*/ 180871 w 423964"/>
                  <a:gd name="connsiteY1" fmla="*/ 2483018 h 2798077"/>
                  <a:gd name="connsiteX2" fmla="*/ 423964 w 423964"/>
                  <a:gd name="connsiteY2" fmla="*/ 2798077 h 2798077"/>
                  <a:gd name="connsiteX3" fmla="*/ 301451 w 423964"/>
                  <a:gd name="connsiteY3" fmla="*/ 341644 h 2798077"/>
                  <a:gd name="connsiteX4" fmla="*/ 0 w 423964"/>
                  <a:gd name="connsiteY4" fmla="*/ 0 h 2798077"/>
                  <a:gd name="connsiteX0" fmla="*/ 0 w 433937"/>
                  <a:gd name="connsiteY0" fmla="*/ 0 h 2807630"/>
                  <a:gd name="connsiteX1" fmla="*/ 180871 w 433937"/>
                  <a:gd name="connsiteY1" fmla="*/ 2483018 h 2807630"/>
                  <a:gd name="connsiteX2" fmla="*/ 433937 w 433937"/>
                  <a:gd name="connsiteY2" fmla="*/ 2807630 h 2807630"/>
                  <a:gd name="connsiteX3" fmla="*/ 301451 w 433937"/>
                  <a:gd name="connsiteY3" fmla="*/ 341644 h 2807630"/>
                  <a:gd name="connsiteX4" fmla="*/ 0 w 433937"/>
                  <a:gd name="connsiteY4" fmla="*/ 0 h 2807630"/>
                  <a:gd name="connsiteX0" fmla="*/ 0 w 428258"/>
                  <a:gd name="connsiteY0" fmla="*/ 0 h 2784474"/>
                  <a:gd name="connsiteX1" fmla="*/ 180871 w 428258"/>
                  <a:gd name="connsiteY1" fmla="*/ 2483018 h 2784474"/>
                  <a:gd name="connsiteX2" fmla="*/ 428258 w 428258"/>
                  <a:gd name="connsiteY2" fmla="*/ 2784474 h 2784474"/>
                  <a:gd name="connsiteX3" fmla="*/ 301451 w 428258"/>
                  <a:gd name="connsiteY3" fmla="*/ 341644 h 2784474"/>
                  <a:gd name="connsiteX4" fmla="*/ 0 w 428258"/>
                  <a:gd name="connsiteY4" fmla="*/ 0 h 278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258" h="2784474">
                    <a:moveTo>
                      <a:pt x="0" y="0"/>
                    </a:moveTo>
                    <a:lnTo>
                      <a:pt x="180871" y="2483018"/>
                    </a:lnTo>
                    <a:lnTo>
                      <a:pt x="428258" y="2784474"/>
                    </a:lnTo>
                    <a:lnTo>
                      <a:pt x="301451" y="3416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4" name="Freeform 83"/>
              <p:cNvSpPr/>
              <p:nvPr/>
            </p:nvSpPr>
            <p:spPr bwMode="gray">
              <a:xfrm>
                <a:off x="3426488" y="1748413"/>
                <a:ext cx="1416817" cy="723482"/>
              </a:xfrm>
              <a:custGeom>
                <a:avLst/>
                <a:gdLst>
                  <a:gd name="connsiteX0" fmla="*/ 351692 w 1416817"/>
                  <a:gd name="connsiteY0" fmla="*/ 0 h 723482"/>
                  <a:gd name="connsiteX1" fmla="*/ 994787 w 1416817"/>
                  <a:gd name="connsiteY1" fmla="*/ 0 h 723482"/>
                  <a:gd name="connsiteX2" fmla="*/ 1416817 w 1416817"/>
                  <a:gd name="connsiteY2" fmla="*/ 331596 h 723482"/>
                  <a:gd name="connsiteX3" fmla="*/ 1045028 w 1416817"/>
                  <a:gd name="connsiteY3" fmla="*/ 723482 h 723482"/>
                  <a:gd name="connsiteX4" fmla="*/ 321547 w 1416817"/>
                  <a:gd name="connsiteY4" fmla="*/ 723482 h 723482"/>
                  <a:gd name="connsiteX5" fmla="*/ 0 w 1416817"/>
                  <a:gd name="connsiteY5" fmla="*/ 361741 h 723482"/>
                  <a:gd name="connsiteX6" fmla="*/ 351692 w 1416817"/>
                  <a:gd name="connsiteY6" fmla="*/ 0 h 72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6817" h="723482">
                    <a:moveTo>
                      <a:pt x="351692" y="0"/>
                    </a:moveTo>
                    <a:lnTo>
                      <a:pt x="994787" y="0"/>
                    </a:lnTo>
                    <a:lnTo>
                      <a:pt x="1416817" y="331596"/>
                    </a:lnTo>
                    <a:lnTo>
                      <a:pt x="1045028" y="723482"/>
                    </a:lnTo>
                    <a:lnTo>
                      <a:pt x="321547" y="723482"/>
                    </a:lnTo>
                    <a:lnTo>
                      <a:pt x="0" y="361741"/>
                    </a:lnTo>
                    <a:lnTo>
                      <a:pt x="351692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5" name="Freeform 84"/>
              <p:cNvSpPr/>
              <p:nvPr/>
            </p:nvSpPr>
            <p:spPr bwMode="gray">
              <a:xfrm>
                <a:off x="3748035" y="2461846"/>
                <a:ext cx="723481" cy="2447972"/>
              </a:xfrm>
              <a:custGeom>
                <a:avLst/>
                <a:gdLst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2756 w 723481"/>
                  <a:gd name="connsiteY2" fmla="*/ 2471895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4419 w 723481"/>
                  <a:gd name="connsiteY2" fmla="*/ 2446964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47972"/>
                  <a:gd name="connsiteX1" fmla="*/ 120580 w 723481"/>
                  <a:gd name="connsiteY1" fmla="*/ 2447972 h 2447972"/>
                  <a:gd name="connsiteX2" fmla="*/ 574419 w 723481"/>
                  <a:gd name="connsiteY2" fmla="*/ 2446964 h 2447972"/>
                  <a:gd name="connsiteX3" fmla="*/ 723481 w 723481"/>
                  <a:gd name="connsiteY3" fmla="*/ 0 h 2447972"/>
                  <a:gd name="connsiteX4" fmla="*/ 0 w 723481"/>
                  <a:gd name="connsiteY4" fmla="*/ 10049 h 244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481" h="2447972">
                    <a:moveTo>
                      <a:pt x="0" y="10049"/>
                    </a:moveTo>
                    <a:lnTo>
                      <a:pt x="120580" y="2447972"/>
                    </a:lnTo>
                    <a:lnTo>
                      <a:pt x="574419" y="2446964"/>
                    </a:lnTo>
                    <a:lnTo>
                      <a:pt x="723481" y="0"/>
                    </a:lnTo>
                    <a:lnTo>
                      <a:pt x="0" y="1004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6" name="Freeform 85"/>
              <p:cNvSpPr/>
              <p:nvPr/>
            </p:nvSpPr>
            <p:spPr bwMode="gray">
              <a:xfrm>
                <a:off x="3620218" y="4557694"/>
                <a:ext cx="1053591" cy="939666"/>
              </a:xfrm>
              <a:custGeom>
                <a:avLst/>
                <a:gdLst>
                  <a:gd name="connsiteX0" fmla="*/ 0 w 1065125"/>
                  <a:gd name="connsiteY0" fmla="*/ 40193 h 854110"/>
                  <a:gd name="connsiteX1" fmla="*/ 180870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65125"/>
                  <a:gd name="connsiteY0" fmla="*/ 40193 h 854110"/>
                  <a:gd name="connsiteX1" fmla="*/ 252276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39207"/>
                  <a:gd name="connsiteY0" fmla="*/ 34885 h 848802"/>
                  <a:gd name="connsiteX1" fmla="*/ 252276 w 1039207"/>
                  <a:gd name="connsiteY1" fmla="*/ 848802 h 848802"/>
                  <a:gd name="connsiteX2" fmla="*/ 703385 w 1039207"/>
                  <a:gd name="connsiteY2" fmla="*/ 848802 h 848802"/>
                  <a:gd name="connsiteX3" fmla="*/ 1039207 w 1039207"/>
                  <a:gd name="connsiteY3" fmla="*/ 0 h 848802"/>
                  <a:gd name="connsiteX4" fmla="*/ 693336 w 1039207"/>
                  <a:gd name="connsiteY4" fmla="*/ 366481 h 848802"/>
                  <a:gd name="connsiteX5" fmla="*/ 211015 w 1039207"/>
                  <a:gd name="connsiteY5" fmla="*/ 346384 h 848802"/>
                  <a:gd name="connsiteX6" fmla="*/ 0 w 1039207"/>
                  <a:gd name="connsiteY6" fmla="*/ 34885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20644 w 1048836"/>
                  <a:gd name="connsiteY5" fmla="*/ 346384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42557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938903"/>
                  <a:gd name="connsiteX1" fmla="*/ 261905 w 1048836"/>
                  <a:gd name="connsiteY1" fmla="*/ 848802 h 938903"/>
                  <a:gd name="connsiteX2" fmla="*/ 480860 w 1048836"/>
                  <a:gd name="connsiteY2" fmla="*/ 938903 h 938903"/>
                  <a:gd name="connsiteX3" fmla="*/ 713014 w 1048836"/>
                  <a:gd name="connsiteY3" fmla="*/ 848802 h 938903"/>
                  <a:gd name="connsiteX4" fmla="*/ 1048836 w 1048836"/>
                  <a:gd name="connsiteY4" fmla="*/ 0 h 938903"/>
                  <a:gd name="connsiteX5" fmla="*/ 702965 w 1048836"/>
                  <a:gd name="connsiteY5" fmla="*/ 342557 h 938903"/>
                  <a:gd name="connsiteX6" fmla="*/ 254540 w 1048836"/>
                  <a:gd name="connsiteY6" fmla="*/ 345377 h 938903"/>
                  <a:gd name="connsiteX7" fmla="*/ 0 w 1048836"/>
                  <a:gd name="connsiteY7" fmla="*/ 50826 h 938903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713014 w 1048836"/>
                  <a:gd name="connsiteY3" fmla="*/ 848802 h 930109"/>
                  <a:gd name="connsiteX4" fmla="*/ 1048836 w 1048836"/>
                  <a:gd name="connsiteY4" fmla="*/ 0 h 930109"/>
                  <a:gd name="connsiteX5" fmla="*/ 702965 w 1048836"/>
                  <a:gd name="connsiteY5" fmla="*/ 342557 h 930109"/>
                  <a:gd name="connsiteX6" fmla="*/ 254540 w 1048836"/>
                  <a:gd name="connsiteY6" fmla="*/ 345377 h 930109"/>
                  <a:gd name="connsiteX7" fmla="*/ 0 w 1048836"/>
                  <a:gd name="connsiteY7" fmla="*/ 50826 h 930109"/>
                  <a:gd name="connsiteX0" fmla="*/ 0 w 1048836"/>
                  <a:gd name="connsiteY0" fmla="*/ 50826 h 934962"/>
                  <a:gd name="connsiteX1" fmla="*/ 261905 w 1048836"/>
                  <a:gd name="connsiteY1" fmla="*/ 848802 h 934962"/>
                  <a:gd name="connsiteX2" fmla="*/ 421820 w 1048836"/>
                  <a:gd name="connsiteY2" fmla="*/ 930109 h 934962"/>
                  <a:gd name="connsiteX3" fmla="*/ 545692 w 1048836"/>
                  <a:gd name="connsiteY3" fmla="*/ 934962 h 934962"/>
                  <a:gd name="connsiteX4" fmla="*/ 713014 w 1048836"/>
                  <a:gd name="connsiteY4" fmla="*/ 848802 h 934962"/>
                  <a:gd name="connsiteX5" fmla="*/ 1048836 w 1048836"/>
                  <a:gd name="connsiteY5" fmla="*/ 0 h 934962"/>
                  <a:gd name="connsiteX6" fmla="*/ 702965 w 1048836"/>
                  <a:gd name="connsiteY6" fmla="*/ 342557 h 934962"/>
                  <a:gd name="connsiteX7" fmla="*/ 254540 w 1048836"/>
                  <a:gd name="connsiteY7" fmla="*/ 345377 h 934962"/>
                  <a:gd name="connsiteX8" fmla="*/ 0 w 1048836"/>
                  <a:gd name="connsiteY8" fmla="*/ 50826 h 934962"/>
                  <a:gd name="connsiteX0" fmla="*/ 0 w 1048836"/>
                  <a:gd name="connsiteY0" fmla="*/ 50826 h 937329"/>
                  <a:gd name="connsiteX1" fmla="*/ 261905 w 1048836"/>
                  <a:gd name="connsiteY1" fmla="*/ 848802 h 937329"/>
                  <a:gd name="connsiteX2" fmla="*/ 421820 w 1048836"/>
                  <a:gd name="connsiteY2" fmla="*/ 930109 h 937329"/>
                  <a:gd name="connsiteX3" fmla="*/ 564745 w 1048836"/>
                  <a:gd name="connsiteY3" fmla="*/ 937329 h 937329"/>
                  <a:gd name="connsiteX4" fmla="*/ 713014 w 1048836"/>
                  <a:gd name="connsiteY4" fmla="*/ 848802 h 937329"/>
                  <a:gd name="connsiteX5" fmla="*/ 1048836 w 1048836"/>
                  <a:gd name="connsiteY5" fmla="*/ 0 h 937329"/>
                  <a:gd name="connsiteX6" fmla="*/ 702965 w 1048836"/>
                  <a:gd name="connsiteY6" fmla="*/ 342557 h 937329"/>
                  <a:gd name="connsiteX7" fmla="*/ 254540 w 1048836"/>
                  <a:gd name="connsiteY7" fmla="*/ 345377 h 937329"/>
                  <a:gd name="connsiteX8" fmla="*/ 0 w 1048836"/>
                  <a:gd name="connsiteY8" fmla="*/ 50826 h 93732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54540 w 1048836"/>
                  <a:gd name="connsiteY7" fmla="*/ 345377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78369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34542"/>
                  <a:gd name="connsiteY0" fmla="*/ 109651 h 930109"/>
                  <a:gd name="connsiteX1" fmla="*/ 247611 w 1034542"/>
                  <a:gd name="connsiteY1" fmla="*/ 848802 h 930109"/>
                  <a:gd name="connsiteX2" fmla="*/ 407526 w 1034542"/>
                  <a:gd name="connsiteY2" fmla="*/ 930109 h 930109"/>
                  <a:gd name="connsiteX3" fmla="*/ 550451 w 1034542"/>
                  <a:gd name="connsiteY3" fmla="*/ 927804 h 930109"/>
                  <a:gd name="connsiteX4" fmla="*/ 698720 w 1034542"/>
                  <a:gd name="connsiteY4" fmla="*/ 848802 h 930109"/>
                  <a:gd name="connsiteX5" fmla="*/ 1034542 w 1034542"/>
                  <a:gd name="connsiteY5" fmla="*/ 0 h 930109"/>
                  <a:gd name="connsiteX6" fmla="*/ 688671 w 1034542"/>
                  <a:gd name="connsiteY6" fmla="*/ 378369 h 930109"/>
                  <a:gd name="connsiteX7" fmla="*/ 252157 w 1034542"/>
                  <a:gd name="connsiteY7" fmla="*/ 381178 h 930109"/>
                  <a:gd name="connsiteX8" fmla="*/ 0 w 1034542"/>
                  <a:gd name="connsiteY8" fmla="*/ 109651 h 930109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52157 w 1017873"/>
                  <a:gd name="connsiteY7" fmla="*/ 337701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95816 w 1017873"/>
                  <a:gd name="connsiteY6" fmla="*/ 25302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41685"/>
                  <a:gd name="connsiteY0" fmla="*/ 188958 h 1009416"/>
                  <a:gd name="connsiteX1" fmla="*/ 247611 w 1041685"/>
                  <a:gd name="connsiteY1" fmla="*/ 928109 h 1009416"/>
                  <a:gd name="connsiteX2" fmla="*/ 407526 w 1041685"/>
                  <a:gd name="connsiteY2" fmla="*/ 1009416 h 1009416"/>
                  <a:gd name="connsiteX3" fmla="*/ 550451 w 1041685"/>
                  <a:gd name="connsiteY3" fmla="*/ 1007111 h 1009416"/>
                  <a:gd name="connsiteX4" fmla="*/ 698720 w 1041685"/>
                  <a:gd name="connsiteY4" fmla="*/ 928109 h 1009416"/>
                  <a:gd name="connsiteX5" fmla="*/ 1041685 w 1041685"/>
                  <a:gd name="connsiteY5" fmla="*/ 0 h 1009416"/>
                  <a:gd name="connsiteX6" fmla="*/ 695816 w 1041685"/>
                  <a:gd name="connsiteY6" fmla="*/ 375808 h 1009416"/>
                  <a:gd name="connsiteX7" fmla="*/ 233117 w 1041685"/>
                  <a:gd name="connsiteY7" fmla="*/ 376048 h 1009416"/>
                  <a:gd name="connsiteX8" fmla="*/ 0 w 1041685"/>
                  <a:gd name="connsiteY8" fmla="*/ 188958 h 1009416"/>
                  <a:gd name="connsiteX0" fmla="*/ 0 w 1053591"/>
                  <a:gd name="connsiteY0" fmla="*/ 58499 h 1009416"/>
                  <a:gd name="connsiteX1" fmla="*/ 259517 w 1053591"/>
                  <a:gd name="connsiteY1" fmla="*/ 928109 h 1009416"/>
                  <a:gd name="connsiteX2" fmla="*/ 419432 w 1053591"/>
                  <a:gd name="connsiteY2" fmla="*/ 1009416 h 1009416"/>
                  <a:gd name="connsiteX3" fmla="*/ 562357 w 1053591"/>
                  <a:gd name="connsiteY3" fmla="*/ 1007111 h 1009416"/>
                  <a:gd name="connsiteX4" fmla="*/ 710626 w 1053591"/>
                  <a:gd name="connsiteY4" fmla="*/ 928109 h 1009416"/>
                  <a:gd name="connsiteX5" fmla="*/ 1053591 w 1053591"/>
                  <a:gd name="connsiteY5" fmla="*/ 0 h 1009416"/>
                  <a:gd name="connsiteX6" fmla="*/ 707722 w 1053591"/>
                  <a:gd name="connsiteY6" fmla="*/ 375808 h 1009416"/>
                  <a:gd name="connsiteX7" fmla="*/ 245023 w 1053591"/>
                  <a:gd name="connsiteY7" fmla="*/ 376048 h 1009416"/>
                  <a:gd name="connsiteX8" fmla="*/ 0 w 1053591"/>
                  <a:gd name="connsiteY8" fmla="*/ 58499 h 100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3591" h="1009416">
                    <a:moveTo>
                      <a:pt x="0" y="58499"/>
                    </a:moveTo>
                    <a:lnTo>
                      <a:pt x="259517" y="928109"/>
                    </a:lnTo>
                    <a:lnTo>
                      <a:pt x="419432" y="1009416"/>
                    </a:lnTo>
                    <a:lnTo>
                      <a:pt x="562357" y="1007111"/>
                    </a:lnTo>
                    <a:lnTo>
                      <a:pt x="710626" y="928109"/>
                    </a:lnTo>
                    <a:lnTo>
                      <a:pt x="1053591" y="0"/>
                    </a:lnTo>
                    <a:lnTo>
                      <a:pt x="707722" y="375808"/>
                    </a:lnTo>
                    <a:lnTo>
                      <a:pt x="245023" y="376048"/>
                    </a:lnTo>
                    <a:lnTo>
                      <a:pt x="0" y="5849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7" name="Freeform 86"/>
              <p:cNvSpPr/>
              <p:nvPr/>
            </p:nvSpPr>
            <p:spPr bwMode="gray">
              <a:xfrm>
                <a:off x="3883819" y="5419725"/>
                <a:ext cx="447302" cy="466226"/>
              </a:xfrm>
              <a:custGeom>
                <a:avLst/>
                <a:gdLst>
                  <a:gd name="connsiteX0" fmla="*/ 0 w 422031"/>
                  <a:gd name="connsiteY0" fmla="*/ 10049 h 502418"/>
                  <a:gd name="connsiteX1" fmla="*/ 180871 w 422031"/>
                  <a:gd name="connsiteY1" fmla="*/ 502418 h 502418"/>
                  <a:gd name="connsiteX2" fmla="*/ 422031 w 422031"/>
                  <a:gd name="connsiteY2" fmla="*/ 0 h 502418"/>
                  <a:gd name="connsiteX3" fmla="*/ 0 w 422031"/>
                  <a:gd name="connsiteY3" fmla="*/ 10049 h 502418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0 w 422031"/>
                  <a:gd name="connsiteY3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96617 w 422031"/>
                  <a:gd name="connsiteY3" fmla="*/ 97658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54102 w 422031"/>
                  <a:gd name="connsiteY3" fmla="*/ 94373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3879 w 422031"/>
                  <a:gd name="connsiteY3" fmla="*/ 10517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54091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1682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0349 w 422031"/>
                  <a:gd name="connsiteY3" fmla="*/ 22877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13367"/>
                  <a:gd name="connsiteY0" fmla="*/ 71198 h 544201"/>
                  <a:gd name="connsiteX1" fmla="*/ 192593 w 413367"/>
                  <a:gd name="connsiteY1" fmla="*/ 544201 h 544201"/>
                  <a:gd name="connsiteX2" fmla="*/ 413367 w 413367"/>
                  <a:gd name="connsiteY2" fmla="*/ 0 h 544201"/>
                  <a:gd name="connsiteX3" fmla="*/ 280349 w 413367"/>
                  <a:gd name="connsiteY3" fmla="*/ 84026 h 544201"/>
                  <a:gd name="connsiteX4" fmla="*/ 149769 w 413367"/>
                  <a:gd name="connsiteY4" fmla="*/ 88814 h 544201"/>
                  <a:gd name="connsiteX5" fmla="*/ 0 w 413367"/>
                  <a:gd name="connsiteY5" fmla="*/ 71198 h 544201"/>
                  <a:gd name="connsiteX0" fmla="*/ 0 w 406869"/>
                  <a:gd name="connsiteY0" fmla="*/ 1711 h 544201"/>
                  <a:gd name="connsiteX1" fmla="*/ 186095 w 406869"/>
                  <a:gd name="connsiteY1" fmla="*/ 544201 h 544201"/>
                  <a:gd name="connsiteX2" fmla="*/ 406869 w 406869"/>
                  <a:gd name="connsiteY2" fmla="*/ 0 h 544201"/>
                  <a:gd name="connsiteX3" fmla="*/ 273851 w 406869"/>
                  <a:gd name="connsiteY3" fmla="*/ 84026 h 544201"/>
                  <a:gd name="connsiteX4" fmla="*/ 143271 w 406869"/>
                  <a:gd name="connsiteY4" fmla="*/ 88814 h 544201"/>
                  <a:gd name="connsiteX5" fmla="*/ 0 w 406869"/>
                  <a:gd name="connsiteY5" fmla="*/ 1711 h 54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869" h="544201">
                    <a:moveTo>
                      <a:pt x="0" y="1711"/>
                    </a:moveTo>
                    <a:lnTo>
                      <a:pt x="186095" y="544201"/>
                    </a:lnTo>
                    <a:lnTo>
                      <a:pt x="406869" y="0"/>
                    </a:lnTo>
                    <a:lnTo>
                      <a:pt x="273851" y="84026"/>
                    </a:lnTo>
                    <a:lnTo>
                      <a:pt x="143271" y="88814"/>
                    </a:lnTo>
                    <a:lnTo>
                      <a:pt x="0" y="1711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8" name="Oval 87"/>
              <p:cNvSpPr/>
              <p:nvPr/>
            </p:nvSpPr>
            <p:spPr bwMode="gray">
              <a:xfrm>
                <a:off x="3929058" y="2000240"/>
                <a:ext cx="428628" cy="21431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0" name="Group 80"/>
            <p:cNvGrpSpPr/>
            <p:nvPr/>
          </p:nvGrpSpPr>
          <p:grpSpPr bwMode="gray">
            <a:xfrm rot="1587450">
              <a:off x="1070347" y="1418806"/>
              <a:ext cx="831122" cy="831402"/>
              <a:chOff x="3500430" y="1714488"/>
              <a:chExt cx="2357454" cy="2358248"/>
            </a:xfrm>
            <a:solidFill>
              <a:schemeClr val="tx2"/>
            </a:solidFill>
            <a:effectLst/>
          </p:grpSpPr>
          <p:sp>
            <p:nvSpPr>
              <p:cNvPr id="76" name="Oval 75"/>
              <p:cNvSpPr/>
              <p:nvPr/>
            </p:nvSpPr>
            <p:spPr bwMode="gray">
              <a:xfrm>
                <a:off x="3500430" y="1714488"/>
                <a:ext cx="2357454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Oval 76"/>
              <p:cNvSpPr/>
              <p:nvPr/>
            </p:nvSpPr>
            <p:spPr bwMode="gray">
              <a:xfrm>
                <a:off x="4071934" y="1714488"/>
                <a:ext cx="1214446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78" name="Straight Connector 77"/>
              <p:cNvCxnSpPr>
                <a:stCxn id="77" idx="0"/>
                <a:endCxn id="77" idx="4"/>
              </p:cNvCxnSpPr>
              <p:nvPr/>
            </p:nvCxnSpPr>
            <p:spPr bwMode="gray">
              <a:xfrm rot="162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2"/>
                <a:endCxn id="76" idx="6"/>
              </p:cNvCxnSpPr>
              <p:nvPr/>
            </p:nvCxnSpPr>
            <p:spPr bwMode="gray">
              <a:xfrm rot="108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Freeform 79"/>
              <p:cNvSpPr/>
              <p:nvPr/>
            </p:nvSpPr>
            <p:spPr bwMode="gray">
              <a:xfrm>
                <a:off x="3790276" y="3436537"/>
                <a:ext cx="1736318" cy="261258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1" name="Freeform 80"/>
              <p:cNvSpPr/>
              <p:nvPr/>
            </p:nvSpPr>
            <p:spPr bwMode="gray">
              <a:xfrm flipV="1">
                <a:off x="3791004" y="2085373"/>
                <a:ext cx="1736318" cy="296085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1" name="Group 103"/>
            <p:cNvGrpSpPr/>
            <p:nvPr/>
          </p:nvGrpSpPr>
          <p:grpSpPr bwMode="gray">
            <a:xfrm rot="410022">
              <a:off x="7286644" y="1277197"/>
              <a:ext cx="285752" cy="525045"/>
              <a:chOff x="11690945" y="1105123"/>
              <a:chExt cx="991158" cy="1853398"/>
            </a:xfrm>
            <a:solidFill>
              <a:schemeClr val="tx2"/>
            </a:solidFill>
            <a:effectLst/>
          </p:grpSpPr>
          <p:sp>
            <p:nvSpPr>
              <p:cNvPr id="74" name="Freeform 73"/>
              <p:cNvSpPr/>
              <p:nvPr/>
            </p:nvSpPr>
            <p:spPr bwMode="gray">
              <a:xfrm>
                <a:off x="11690945" y="1105123"/>
                <a:ext cx="991158" cy="1351873"/>
              </a:xfrm>
              <a:custGeom>
                <a:avLst/>
                <a:gdLst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206890 w 935220"/>
                  <a:gd name="connsiteY0" fmla="*/ 257840 h 1345019"/>
                  <a:gd name="connsiteX1" fmla="*/ 326506 w 935220"/>
                  <a:gd name="connsiteY1" fmla="*/ 454542 h 1345019"/>
                  <a:gd name="connsiteX2" fmla="*/ 76641 w 935220"/>
                  <a:gd name="connsiteY2" fmla="*/ 523654 h 1345019"/>
                  <a:gd name="connsiteX3" fmla="*/ 73983 w 935220"/>
                  <a:gd name="connsiteY3" fmla="*/ 212651 h 1345019"/>
                  <a:gd name="connsiteX4" fmla="*/ 467388 w 935220"/>
                  <a:gd name="connsiteY4" fmla="*/ 0 h 1345019"/>
                  <a:gd name="connsiteX5" fmla="*/ 935220 w 935220"/>
                  <a:gd name="connsiteY5" fmla="*/ 276447 h 1345019"/>
                  <a:gd name="connsiteX6" fmla="*/ 847502 w 935220"/>
                  <a:gd name="connsiteY6" fmla="*/ 741621 h 1345019"/>
                  <a:gd name="connsiteX7" fmla="*/ 520551 w 935220"/>
                  <a:gd name="connsiteY7" fmla="*/ 1084521 h 1345019"/>
                  <a:gd name="connsiteX8" fmla="*/ 475362 w 935220"/>
                  <a:gd name="connsiteY8" fmla="*/ 1345019 h 1345019"/>
                  <a:gd name="connsiteX9" fmla="*/ 411567 w 935220"/>
                  <a:gd name="connsiteY9" fmla="*/ 1342361 h 1345019"/>
                  <a:gd name="connsiteX10" fmla="*/ 446123 w 935220"/>
                  <a:gd name="connsiteY10" fmla="*/ 1039333 h 1345019"/>
                  <a:gd name="connsiteX11" fmla="*/ 669406 w 935220"/>
                  <a:gd name="connsiteY11" fmla="*/ 685800 h 1345019"/>
                  <a:gd name="connsiteX12" fmla="*/ 725227 w 935220"/>
                  <a:gd name="connsiteY12" fmla="*/ 337584 h 1345019"/>
                  <a:gd name="connsiteX13" fmla="*/ 504602 w 935220"/>
                  <a:gd name="connsiteY13" fmla="*/ 93035 h 1345019"/>
                  <a:gd name="connsiteX14" fmla="*/ 206890 w 935220"/>
                  <a:gd name="connsiteY14" fmla="*/ 257840 h 1345019"/>
                  <a:gd name="connsiteX0" fmla="*/ 212874 w 941204"/>
                  <a:gd name="connsiteY0" fmla="*/ 257840 h 1345019"/>
                  <a:gd name="connsiteX1" fmla="*/ 332490 w 941204"/>
                  <a:gd name="connsiteY1" fmla="*/ 454542 h 1345019"/>
                  <a:gd name="connsiteX2" fmla="*/ 82625 w 941204"/>
                  <a:gd name="connsiteY2" fmla="*/ 523654 h 1345019"/>
                  <a:gd name="connsiteX3" fmla="*/ 79967 w 941204"/>
                  <a:gd name="connsiteY3" fmla="*/ 212651 h 1345019"/>
                  <a:gd name="connsiteX4" fmla="*/ 473372 w 941204"/>
                  <a:gd name="connsiteY4" fmla="*/ 0 h 1345019"/>
                  <a:gd name="connsiteX5" fmla="*/ 941204 w 941204"/>
                  <a:gd name="connsiteY5" fmla="*/ 276447 h 1345019"/>
                  <a:gd name="connsiteX6" fmla="*/ 853486 w 941204"/>
                  <a:gd name="connsiteY6" fmla="*/ 741621 h 1345019"/>
                  <a:gd name="connsiteX7" fmla="*/ 526535 w 941204"/>
                  <a:gd name="connsiteY7" fmla="*/ 1084521 h 1345019"/>
                  <a:gd name="connsiteX8" fmla="*/ 481346 w 941204"/>
                  <a:gd name="connsiteY8" fmla="*/ 1345019 h 1345019"/>
                  <a:gd name="connsiteX9" fmla="*/ 417551 w 941204"/>
                  <a:gd name="connsiteY9" fmla="*/ 1342361 h 1345019"/>
                  <a:gd name="connsiteX10" fmla="*/ 452107 w 941204"/>
                  <a:gd name="connsiteY10" fmla="*/ 1039333 h 1345019"/>
                  <a:gd name="connsiteX11" fmla="*/ 675390 w 941204"/>
                  <a:gd name="connsiteY11" fmla="*/ 685800 h 1345019"/>
                  <a:gd name="connsiteX12" fmla="*/ 731211 w 941204"/>
                  <a:gd name="connsiteY12" fmla="*/ 337584 h 1345019"/>
                  <a:gd name="connsiteX13" fmla="*/ 510586 w 941204"/>
                  <a:gd name="connsiteY13" fmla="*/ 93035 h 1345019"/>
                  <a:gd name="connsiteX14" fmla="*/ 212874 w 941204"/>
                  <a:gd name="connsiteY14" fmla="*/ 257840 h 1345019"/>
                  <a:gd name="connsiteX0" fmla="*/ 206890 w 935220"/>
                  <a:gd name="connsiteY0" fmla="*/ 257840 h 1345019"/>
                  <a:gd name="connsiteX1" fmla="*/ 326506 w 935220"/>
                  <a:gd name="connsiteY1" fmla="*/ 454542 h 1345019"/>
                  <a:gd name="connsiteX2" fmla="*/ 76641 w 935220"/>
                  <a:gd name="connsiteY2" fmla="*/ 523654 h 1345019"/>
                  <a:gd name="connsiteX3" fmla="*/ 73983 w 935220"/>
                  <a:gd name="connsiteY3" fmla="*/ 212651 h 1345019"/>
                  <a:gd name="connsiteX4" fmla="*/ 467388 w 935220"/>
                  <a:gd name="connsiteY4" fmla="*/ 0 h 1345019"/>
                  <a:gd name="connsiteX5" fmla="*/ 935220 w 935220"/>
                  <a:gd name="connsiteY5" fmla="*/ 276447 h 1345019"/>
                  <a:gd name="connsiteX6" fmla="*/ 847502 w 935220"/>
                  <a:gd name="connsiteY6" fmla="*/ 741621 h 1345019"/>
                  <a:gd name="connsiteX7" fmla="*/ 520551 w 935220"/>
                  <a:gd name="connsiteY7" fmla="*/ 1084521 h 1345019"/>
                  <a:gd name="connsiteX8" fmla="*/ 475362 w 935220"/>
                  <a:gd name="connsiteY8" fmla="*/ 1345019 h 1345019"/>
                  <a:gd name="connsiteX9" fmla="*/ 411567 w 935220"/>
                  <a:gd name="connsiteY9" fmla="*/ 1342361 h 1345019"/>
                  <a:gd name="connsiteX10" fmla="*/ 446123 w 935220"/>
                  <a:gd name="connsiteY10" fmla="*/ 1039333 h 1345019"/>
                  <a:gd name="connsiteX11" fmla="*/ 669406 w 935220"/>
                  <a:gd name="connsiteY11" fmla="*/ 685800 h 1345019"/>
                  <a:gd name="connsiteX12" fmla="*/ 725227 w 935220"/>
                  <a:gd name="connsiteY12" fmla="*/ 337584 h 1345019"/>
                  <a:gd name="connsiteX13" fmla="*/ 504602 w 935220"/>
                  <a:gd name="connsiteY13" fmla="*/ 93035 h 1345019"/>
                  <a:gd name="connsiteX14" fmla="*/ 206890 w 935220"/>
                  <a:gd name="connsiteY14" fmla="*/ 257840 h 1345019"/>
                  <a:gd name="connsiteX0" fmla="*/ 206890 w 935220"/>
                  <a:gd name="connsiteY0" fmla="*/ 257840 h 1345019"/>
                  <a:gd name="connsiteX1" fmla="*/ 326506 w 935220"/>
                  <a:gd name="connsiteY1" fmla="*/ 454542 h 1345019"/>
                  <a:gd name="connsiteX2" fmla="*/ 76641 w 935220"/>
                  <a:gd name="connsiteY2" fmla="*/ 523654 h 1345019"/>
                  <a:gd name="connsiteX3" fmla="*/ 73983 w 935220"/>
                  <a:gd name="connsiteY3" fmla="*/ 212651 h 1345019"/>
                  <a:gd name="connsiteX4" fmla="*/ 467388 w 935220"/>
                  <a:gd name="connsiteY4" fmla="*/ 0 h 1345019"/>
                  <a:gd name="connsiteX5" fmla="*/ 935220 w 935220"/>
                  <a:gd name="connsiteY5" fmla="*/ 276447 h 1345019"/>
                  <a:gd name="connsiteX6" fmla="*/ 847502 w 935220"/>
                  <a:gd name="connsiteY6" fmla="*/ 741621 h 1345019"/>
                  <a:gd name="connsiteX7" fmla="*/ 520551 w 935220"/>
                  <a:gd name="connsiteY7" fmla="*/ 1084521 h 1345019"/>
                  <a:gd name="connsiteX8" fmla="*/ 475362 w 935220"/>
                  <a:gd name="connsiteY8" fmla="*/ 1345019 h 1345019"/>
                  <a:gd name="connsiteX9" fmla="*/ 411567 w 935220"/>
                  <a:gd name="connsiteY9" fmla="*/ 1342361 h 1345019"/>
                  <a:gd name="connsiteX10" fmla="*/ 446123 w 935220"/>
                  <a:gd name="connsiteY10" fmla="*/ 1039333 h 1345019"/>
                  <a:gd name="connsiteX11" fmla="*/ 669406 w 935220"/>
                  <a:gd name="connsiteY11" fmla="*/ 685800 h 1345019"/>
                  <a:gd name="connsiteX12" fmla="*/ 725227 w 935220"/>
                  <a:gd name="connsiteY12" fmla="*/ 337584 h 1345019"/>
                  <a:gd name="connsiteX13" fmla="*/ 504602 w 935220"/>
                  <a:gd name="connsiteY13" fmla="*/ 93035 h 1345019"/>
                  <a:gd name="connsiteX14" fmla="*/ 206890 w 935220"/>
                  <a:gd name="connsiteY14" fmla="*/ 257840 h 1345019"/>
                  <a:gd name="connsiteX0" fmla="*/ 206890 w 935220"/>
                  <a:gd name="connsiteY0" fmla="*/ 264694 h 1351873"/>
                  <a:gd name="connsiteX1" fmla="*/ 326506 w 935220"/>
                  <a:gd name="connsiteY1" fmla="*/ 461396 h 1351873"/>
                  <a:gd name="connsiteX2" fmla="*/ 76641 w 935220"/>
                  <a:gd name="connsiteY2" fmla="*/ 530508 h 1351873"/>
                  <a:gd name="connsiteX3" fmla="*/ 73983 w 935220"/>
                  <a:gd name="connsiteY3" fmla="*/ 219505 h 1351873"/>
                  <a:gd name="connsiteX4" fmla="*/ 467388 w 935220"/>
                  <a:gd name="connsiteY4" fmla="*/ 6854 h 1351873"/>
                  <a:gd name="connsiteX5" fmla="*/ 935220 w 935220"/>
                  <a:gd name="connsiteY5" fmla="*/ 283301 h 1351873"/>
                  <a:gd name="connsiteX6" fmla="*/ 847502 w 935220"/>
                  <a:gd name="connsiteY6" fmla="*/ 748475 h 1351873"/>
                  <a:gd name="connsiteX7" fmla="*/ 520551 w 935220"/>
                  <a:gd name="connsiteY7" fmla="*/ 1091375 h 1351873"/>
                  <a:gd name="connsiteX8" fmla="*/ 475362 w 935220"/>
                  <a:gd name="connsiteY8" fmla="*/ 1351873 h 1351873"/>
                  <a:gd name="connsiteX9" fmla="*/ 411567 w 935220"/>
                  <a:gd name="connsiteY9" fmla="*/ 1349215 h 1351873"/>
                  <a:gd name="connsiteX10" fmla="*/ 446123 w 935220"/>
                  <a:gd name="connsiteY10" fmla="*/ 1046187 h 1351873"/>
                  <a:gd name="connsiteX11" fmla="*/ 669406 w 935220"/>
                  <a:gd name="connsiteY11" fmla="*/ 692654 h 1351873"/>
                  <a:gd name="connsiteX12" fmla="*/ 725227 w 935220"/>
                  <a:gd name="connsiteY12" fmla="*/ 344438 h 1351873"/>
                  <a:gd name="connsiteX13" fmla="*/ 504602 w 935220"/>
                  <a:gd name="connsiteY13" fmla="*/ 99889 h 1351873"/>
                  <a:gd name="connsiteX14" fmla="*/ 206890 w 935220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504602 w 985506"/>
                  <a:gd name="connsiteY13" fmla="*/ 17130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12542 w 991158"/>
                  <a:gd name="connsiteY0" fmla="*/ 264694 h 1351873"/>
                  <a:gd name="connsiteX1" fmla="*/ 332158 w 991158"/>
                  <a:gd name="connsiteY1" fmla="*/ 461396 h 1351873"/>
                  <a:gd name="connsiteX2" fmla="*/ 82293 w 991158"/>
                  <a:gd name="connsiteY2" fmla="*/ 530508 h 1351873"/>
                  <a:gd name="connsiteX3" fmla="*/ 79635 w 991158"/>
                  <a:gd name="connsiteY3" fmla="*/ 219505 h 1351873"/>
                  <a:gd name="connsiteX4" fmla="*/ 473040 w 991158"/>
                  <a:gd name="connsiteY4" fmla="*/ 6854 h 1351873"/>
                  <a:gd name="connsiteX5" fmla="*/ 940872 w 991158"/>
                  <a:gd name="connsiteY5" fmla="*/ 283301 h 1351873"/>
                  <a:gd name="connsiteX6" fmla="*/ 853154 w 991158"/>
                  <a:gd name="connsiteY6" fmla="*/ 748475 h 1351873"/>
                  <a:gd name="connsiteX7" fmla="*/ 526203 w 991158"/>
                  <a:gd name="connsiteY7" fmla="*/ 1091375 h 1351873"/>
                  <a:gd name="connsiteX8" fmla="*/ 481014 w 991158"/>
                  <a:gd name="connsiteY8" fmla="*/ 1351873 h 1351873"/>
                  <a:gd name="connsiteX9" fmla="*/ 417219 w 991158"/>
                  <a:gd name="connsiteY9" fmla="*/ 1349215 h 1351873"/>
                  <a:gd name="connsiteX10" fmla="*/ 451775 w 991158"/>
                  <a:gd name="connsiteY10" fmla="*/ 1046187 h 1351873"/>
                  <a:gd name="connsiteX11" fmla="*/ 675058 w 991158"/>
                  <a:gd name="connsiteY11" fmla="*/ 692654 h 1351873"/>
                  <a:gd name="connsiteX12" fmla="*/ 738186 w 991158"/>
                  <a:gd name="connsiteY12" fmla="*/ 379338 h 1351873"/>
                  <a:gd name="connsiteX13" fmla="*/ 484336 w 991158"/>
                  <a:gd name="connsiteY13" fmla="*/ 99213 h 1351873"/>
                  <a:gd name="connsiteX14" fmla="*/ 212542 w 991158"/>
                  <a:gd name="connsiteY14" fmla="*/ 264694 h 1351873"/>
                  <a:gd name="connsiteX0" fmla="*/ 212542 w 991158"/>
                  <a:gd name="connsiteY0" fmla="*/ 264694 h 1351873"/>
                  <a:gd name="connsiteX1" fmla="*/ 332158 w 991158"/>
                  <a:gd name="connsiteY1" fmla="*/ 461396 h 1351873"/>
                  <a:gd name="connsiteX2" fmla="*/ 82293 w 991158"/>
                  <a:gd name="connsiteY2" fmla="*/ 530508 h 1351873"/>
                  <a:gd name="connsiteX3" fmla="*/ 79635 w 991158"/>
                  <a:gd name="connsiteY3" fmla="*/ 219505 h 1351873"/>
                  <a:gd name="connsiteX4" fmla="*/ 473040 w 991158"/>
                  <a:gd name="connsiteY4" fmla="*/ 6854 h 1351873"/>
                  <a:gd name="connsiteX5" fmla="*/ 940872 w 991158"/>
                  <a:gd name="connsiteY5" fmla="*/ 283301 h 1351873"/>
                  <a:gd name="connsiteX6" fmla="*/ 853154 w 991158"/>
                  <a:gd name="connsiteY6" fmla="*/ 748475 h 1351873"/>
                  <a:gd name="connsiteX7" fmla="*/ 526203 w 991158"/>
                  <a:gd name="connsiteY7" fmla="*/ 1091375 h 1351873"/>
                  <a:gd name="connsiteX8" fmla="*/ 481014 w 991158"/>
                  <a:gd name="connsiteY8" fmla="*/ 1351873 h 1351873"/>
                  <a:gd name="connsiteX9" fmla="*/ 417219 w 991158"/>
                  <a:gd name="connsiteY9" fmla="*/ 1349215 h 1351873"/>
                  <a:gd name="connsiteX10" fmla="*/ 451775 w 991158"/>
                  <a:gd name="connsiteY10" fmla="*/ 1046187 h 1351873"/>
                  <a:gd name="connsiteX11" fmla="*/ 675058 w 991158"/>
                  <a:gd name="connsiteY11" fmla="*/ 692654 h 1351873"/>
                  <a:gd name="connsiteX12" fmla="*/ 738186 w 991158"/>
                  <a:gd name="connsiteY12" fmla="*/ 379338 h 1351873"/>
                  <a:gd name="connsiteX13" fmla="*/ 484336 w 991158"/>
                  <a:gd name="connsiteY13" fmla="*/ 99213 h 1351873"/>
                  <a:gd name="connsiteX14" fmla="*/ 212542 w 991158"/>
                  <a:gd name="connsiteY14" fmla="*/ 264694 h 1351873"/>
                  <a:gd name="connsiteX0" fmla="*/ 212542 w 991158"/>
                  <a:gd name="connsiteY0" fmla="*/ 264694 h 1351873"/>
                  <a:gd name="connsiteX1" fmla="*/ 332158 w 991158"/>
                  <a:gd name="connsiteY1" fmla="*/ 461396 h 1351873"/>
                  <a:gd name="connsiteX2" fmla="*/ 82293 w 991158"/>
                  <a:gd name="connsiteY2" fmla="*/ 530508 h 1351873"/>
                  <a:gd name="connsiteX3" fmla="*/ 79635 w 991158"/>
                  <a:gd name="connsiteY3" fmla="*/ 219505 h 1351873"/>
                  <a:gd name="connsiteX4" fmla="*/ 473040 w 991158"/>
                  <a:gd name="connsiteY4" fmla="*/ 6854 h 1351873"/>
                  <a:gd name="connsiteX5" fmla="*/ 940872 w 991158"/>
                  <a:gd name="connsiteY5" fmla="*/ 283301 h 1351873"/>
                  <a:gd name="connsiteX6" fmla="*/ 853154 w 991158"/>
                  <a:gd name="connsiteY6" fmla="*/ 748475 h 1351873"/>
                  <a:gd name="connsiteX7" fmla="*/ 526203 w 991158"/>
                  <a:gd name="connsiteY7" fmla="*/ 1091375 h 1351873"/>
                  <a:gd name="connsiteX8" fmla="*/ 481014 w 991158"/>
                  <a:gd name="connsiteY8" fmla="*/ 1351873 h 1351873"/>
                  <a:gd name="connsiteX9" fmla="*/ 417219 w 991158"/>
                  <a:gd name="connsiteY9" fmla="*/ 1349215 h 1351873"/>
                  <a:gd name="connsiteX10" fmla="*/ 451775 w 991158"/>
                  <a:gd name="connsiteY10" fmla="*/ 1046187 h 1351873"/>
                  <a:gd name="connsiteX11" fmla="*/ 675058 w 991158"/>
                  <a:gd name="connsiteY11" fmla="*/ 692654 h 1351873"/>
                  <a:gd name="connsiteX12" fmla="*/ 738186 w 991158"/>
                  <a:gd name="connsiteY12" fmla="*/ 379338 h 1351873"/>
                  <a:gd name="connsiteX13" fmla="*/ 484336 w 991158"/>
                  <a:gd name="connsiteY13" fmla="*/ 99213 h 1351873"/>
                  <a:gd name="connsiteX14" fmla="*/ 212542 w 991158"/>
                  <a:gd name="connsiteY14" fmla="*/ 264694 h 135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1158" h="1351873">
                    <a:moveTo>
                      <a:pt x="212542" y="264694"/>
                    </a:moveTo>
                    <a:cubicBezTo>
                      <a:pt x="203018" y="320293"/>
                      <a:pt x="339801" y="349345"/>
                      <a:pt x="332158" y="461396"/>
                    </a:cubicBezTo>
                    <a:cubicBezTo>
                      <a:pt x="324515" y="573447"/>
                      <a:pt x="164586" y="635082"/>
                      <a:pt x="82293" y="530508"/>
                    </a:cubicBezTo>
                    <a:cubicBezTo>
                      <a:pt x="0" y="425934"/>
                      <a:pt x="38877" y="315959"/>
                      <a:pt x="79635" y="219505"/>
                    </a:cubicBezTo>
                    <a:cubicBezTo>
                      <a:pt x="120393" y="123051"/>
                      <a:pt x="254632" y="13708"/>
                      <a:pt x="473040" y="6854"/>
                    </a:cubicBezTo>
                    <a:cubicBezTo>
                      <a:pt x="691448" y="0"/>
                      <a:pt x="890586" y="148302"/>
                      <a:pt x="940872" y="283301"/>
                    </a:cubicBezTo>
                    <a:cubicBezTo>
                      <a:pt x="991158" y="418300"/>
                      <a:pt x="983398" y="611037"/>
                      <a:pt x="853154" y="748475"/>
                    </a:cubicBezTo>
                    <a:cubicBezTo>
                      <a:pt x="744170" y="862775"/>
                      <a:pt x="559096" y="1023926"/>
                      <a:pt x="526203" y="1091375"/>
                    </a:cubicBezTo>
                    <a:cubicBezTo>
                      <a:pt x="493310" y="1158824"/>
                      <a:pt x="496077" y="1265040"/>
                      <a:pt x="481014" y="1351873"/>
                    </a:cubicBezTo>
                    <a:lnTo>
                      <a:pt x="417219" y="1349215"/>
                    </a:lnTo>
                    <a:cubicBezTo>
                      <a:pt x="428738" y="1248206"/>
                      <a:pt x="402933" y="1123819"/>
                      <a:pt x="451775" y="1046187"/>
                    </a:cubicBezTo>
                    <a:cubicBezTo>
                      <a:pt x="500617" y="968555"/>
                      <a:pt x="627323" y="803796"/>
                      <a:pt x="675058" y="692654"/>
                    </a:cubicBezTo>
                    <a:cubicBezTo>
                      <a:pt x="722793" y="581512"/>
                      <a:pt x="743399" y="445979"/>
                      <a:pt x="738186" y="379338"/>
                    </a:cubicBezTo>
                    <a:cubicBezTo>
                      <a:pt x="732973" y="312697"/>
                      <a:pt x="683909" y="107408"/>
                      <a:pt x="484336" y="99213"/>
                    </a:cubicBezTo>
                    <a:cubicBezTo>
                      <a:pt x="284763" y="91018"/>
                      <a:pt x="218744" y="172225"/>
                      <a:pt x="212542" y="264694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5" name="Oval 74"/>
              <p:cNvSpPr/>
              <p:nvPr/>
            </p:nvSpPr>
            <p:spPr bwMode="gray">
              <a:xfrm>
                <a:off x="12007156" y="2676758"/>
                <a:ext cx="273787" cy="281763"/>
              </a:xfrm>
              <a:prstGeom prst="ellips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2" name="Group 147"/>
            <p:cNvGrpSpPr/>
            <p:nvPr/>
          </p:nvGrpSpPr>
          <p:grpSpPr bwMode="gray">
            <a:xfrm>
              <a:off x="5000593" y="1491511"/>
              <a:ext cx="558121" cy="764436"/>
              <a:chOff x="3090931" y="2231917"/>
              <a:chExt cx="1238104" cy="1695786"/>
            </a:xfrm>
            <a:solidFill>
              <a:schemeClr val="tx2"/>
            </a:solidFill>
            <a:effectLst/>
          </p:grpSpPr>
          <p:sp>
            <p:nvSpPr>
              <p:cNvPr id="62" name="Freeform 61"/>
              <p:cNvSpPr/>
              <p:nvPr/>
            </p:nvSpPr>
            <p:spPr bwMode="gray">
              <a:xfrm>
                <a:off x="3282937" y="2430109"/>
                <a:ext cx="829619" cy="1497594"/>
              </a:xfrm>
              <a:custGeom>
                <a:avLst/>
                <a:gdLst>
                  <a:gd name="connsiteX0" fmla="*/ 934497 w 2672862"/>
                  <a:gd name="connsiteY0" fmla="*/ 2803490 h 3637503"/>
                  <a:gd name="connsiteX1" fmla="*/ 924448 w 2672862"/>
                  <a:gd name="connsiteY1" fmla="*/ 2220686 h 3637503"/>
                  <a:gd name="connsiteX2" fmla="*/ 0 w 2672862"/>
                  <a:gd name="connsiteY2" fmla="*/ 1416818 h 3637503"/>
                  <a:gd name="connsiteX3" fmla="*/ 442128 w 2672862"/>
                  <a:gd name="connsiteY3" fmla="*/ 20097 h 3637503"/>
                  <a:gd name="connsiteX4" fmla="*/ 2069960 w 2672862"/>
                  <a:gd name="connsiteY4" fmla="*/ 0 h 3637503"/>
                  <a:gd name="connsiteX5" fmla="*/ 2672862 w 2672862"/>
                  <a:gd name="connsiteY5" fmla="*/ 1326382 h 3637503"/>
                  <a:gd name="connsiteX6" fmla="*/ 1497204 w 2672862"/>
                  <a:gd name="connsiteY6" fmla="*/ 2170444 h 3637503"/>
                  <a:gd name="connsiteX7" fmla="*/ 1497204 w 2672862"/>
                  <a:gd name="connsiteY7" fmla="*/ 2793442 h 3637503"/>
                  <a:gd name="connsiteX8" fmla="*/ 1657978 w 2672862"/>
                  <a:gd name="connsiteY8" fmla="*/ 2944167 h 3637503"/>
                  <a:gd name="connsiteX9" fmla="*/ 1517301 w 2672862"/>
                  <a:gd name="connsiteY9" fmla="*/ 3044651 h 3637503"/>
                  <a:gd name="connsiteX10" fmla="*/ 1678075 w 2672862"/>
                  <a:gd name="connsiteY10" fmla="*/ 3165231 h 3637503"/>
                  <a:gd name="connsiteX11" fmla="*/ 1547446 w 2672862"/>
                  <a:gd name="connsiteY11" fmla="*/ 3245618 h 3637503"/>
                  <a:gd name="connsiteX12" fmla="*/ 1678075 w 2672862"/>
                  <a:gd name="connsiteY12" fmla="*/ 3406391 h 3637503"/>
                  <a:gd name="connsiteX13" fmla="*/ 1527349 w 2672862"/>
                  <a:gd name="connsiteY13" fmla="*/ 3516923 h 3637503"/>
                  <a:gd name="connsiteX14" fmla="*/ 1527349 w 2672862"/>
                  <a:gd name="connsiteY14" fmla="*/ 3637503 h 3637503"/>
                  <a:gd name="connsiteX15" fmla="*/ 984738 w 2672862"/>
                  <a:gd name="connsiteY15" fmla="*/ 3637503 h 3637503"/>
                  <a:gd name="connsiteX16" fmla="*/ 984738 w 2672862"/>
                  <a:gd name="connsiteY16" fmla="*/ 3486778 h 3637503"/>
                  <a:gd name="connsiteX17" fmla="*/ 783771 w 2672862"/>
                  <a:gd name="connsiteY17" fmla="*/ 3456633 h 3637503"/>
                  <a:gd name="connsiteX18" fmla="*/ 954593 w 2672862"/>
                  <a:gd name="connsiteY18" fmla="*/ 3346101 h 3637503"/>
                  <a:gd name="connsiteX19" fmla="*/ 753626 w 2672862"/>
                  <a:gd name="connsiteY19" fmla="*/ 3275763 h 3637503"/>
                  <a:gd name="connsiteX20" fmla="*/ 914400 w 2672862"/>
                  <a:gd name="connsiteY20" fmla="*/ 3175279 h 3637503"/>
                  <a:gd name="connsiteX21" fmla="*/ 693336 w 2672862"/>
                  <a:gd name="connsiteY21" fmla="*/ 3084844 h 3637503"/>
                  <a:gd name="connsiteX22" fmla="*/ 934497 w 2672862"/>
                  <a:gd name="connsiteY22" fmla="*/ 2803490 h 3637503"/>
                  <a:gd name="connsiteX0" fmla="*/ 934497 w 2672862"/>
                  <a:gd name="connsiteY0" fmla="*/ 3021204 h 3855217"/>
                  <a:gd name="connsiteX1" fmla="*/ 924448 w 2672862"/>
                  <a:gd name="connsiteY1" fmla="*/ 2438400 h 3855217"/>
                  <a:gd name="connsiteX2" fmla="*/ 0 w 2672862"/>
                  <a:gd name="connsiteY2" fmla="*/ 1634532 h 3855217"/>
                  <a:gd name="connsiteX3" fmla="*/ 442128 w 2672862"/>
                  <a:gd name="connsiteY3" fmla="*/ 237811 h 3855217"/>
                  <a:gd name="connsiteX4" fmla="*/ 2069960 w 2672862"/>
                  <a:gd name="connsiteY4" fmla="*/ 217714 h 3855217"/>
                  <a:gd name="connsiteX5" fmla="*/ 2672862 w 2672862"/>
                  <a:gd name="connsiteY5" fmla="*/ 1544096 h 3855217"/>
                  <a:gd name="connsiteX6" fmla="*/ 1497204 w 2672862"/>
                  <a:gd name="connsiteY6" fmla="*/ 2388158 h 3855217"/>
                  <a:gd name="connsiteX7" fmla="*/ 1497204 w 2672862"/>
                  <a:gd name="connsiteY7" fmla="*/ 3011156 h 3855217"/>
                  <a:gd name="connsiteX8" fmla="*/ 1657978 w 2672862"/>
                  <a:gd name="connsiteY8" fmla="*/ 3161881 h 3855217"/>
                  <a:gd name="connsiteX9" fmla="*/ 1517301 w 2672862"/>
                  <a:gd name="connsiteY9" fmla="*/ 3262365 h 3855217"/>
                  <a:gd name="connsiteX10" fmla="*/ 1678075 w 2672862"/>
                  <a:gd name="connsiteY10" fmla="*/ 3382945 h 3855217"/>
                  <a:gd name="connsiteX11" fmla="*/ 1547446 w 2672862"/>
                  <a:gd name="connsiteY11" fmla="*/ 3463332 h 3855217"/>
                  <a:gd name="connsiteX12" fmla="*/ 1678075 w 2672862"/>
                  <a:gd name="connsiteY12" fmla="*/ 3624105 h 3855217"/>
                  <a:gd name="connsiteX13" fmla="*/ 1527349 w 2672862"/>
                  <a:gd name="connsiteY13" fmla="*/ 3734637 h 3855217"/>
                  <a:gd name="connsiteX14" fmla="*/ 1527349 w 2672862"/>
                  <a:gd name="connsiteY14" fmla="*/ 3855217 h 3855217"/>
                  <a:gd name="connsiteX15" fmla="*/ 984738 w 2672862"/>
                  <a:gd name="connsiteY15" fmla="*/ 3855217 h 3855217"/>
                  <a:gd name="connsiteX16" fmla="*/ 984738 w 2672862"/>
                  <a:gd name="connsiteY16" fmla="*/ 3704492 h 3855217"/>
                  <a:gd name="connsiteX17" fmla="*/ 783771 w 2672862"/>
                  <a:gd name="connsiteY17" fmla="*/ 3674347 h 3855217"/>
                  <a:gd name="connsiteX18" fmla="*/ 954593 w 2672862"/>
                  <a:gd name="connsiteY18" fmla="*/ 3563815 h 3855217"/>
                  <a:gd name="connsiteX19" fmla="*/ 753626 w 2672862"/>
                  <a:gd name="connsiteY19" fmla="*/ 3493477 h 3855217"/>
                  <a:gd name="connsiteX20" fmla="*/ 914400 w 2672862"/>
                  <a:gd name="connsiteY20" fmla="*/ 3392993 h 3855217"/>
                  <a:gd name="connsiteX21" fmla="*/ 693336 w 2672862"/>
                  <a:gd name="connsiteY21" fmla="*/ 3302558 h 3855217"/>
                  <a:gd name="connsiteX22" fmla="*/ 934497 w 2672862"/>
                  <a:gd name="connsiteY22" fmla="*/ 3021204 h 3855217"/>
                  <a:gd name="connsiteX0" fmla="*/ 934497 w 2768321"/>
                  <a:gd name="connsiteY0" fmla="*/ 3021204 h 3855217"/>
                  <a:gd name="connsiteX1" fmla="*/ 924448 w 2768321"/>
                  <a:gd name="connsiteY1" fmla="*/ 2438400 h 3855217"/>
                  <a:gd name="connsiteX2" fmla="*/ 0 w 2768321"/>
                  <a:gd name="connsiteY2" fmla="*/ 1634532 h 3855217"/>
                  <a:gd name="connsiteX3" fmla="*/ 442128 w 2768321"/>
                  <a:gd name="connsiteY3" fmla="*/ 237811 h 3855217"/>
                  <a:gd name="connsiteX4" fmla="*/ 2069960 w 2768321"/>
                  <a:gd name="connsiteY4" fmla="*/ 217714 h 3855217"/>
                  <a:gd name="connsiteX5" fmla="*/ 2672862 w 2768321"/>
                  <a:gd name="connsiteY5" fmla="*/ 1544096 h 3855217"/>
                  <a:gd name="connsiteX6" fmla="*/ 1497204 w 2768321"/>
                  <a:gd name="connsiteY6" fmla="*/ 2388158 h 3855217"/>
                  <a:gd name="connsiteX7" fmla="*/ 1497204 w 2768321"/>
                  <a:gd name="connsiteY7" fmla="*/ 3011156 h 3855217"/>
                  <a:gd name="connsiteX8" fmla="*/ 1657978 w 2768321"/>
                  <a:gd name="connsiteY8" fmla="*/ 3161881 h 3855217"/>
                  <a:gd name="connsiteX9" fmla="*/ 1517301 w 2768321"/>
                  <a:gd name="connsiteY9" fmla="*/ 3262365 h 3855217"/>
                  <a:gd name="connsiteX10" fmla="*/ 1678075 w 2768321"/>
                  <a:gd name="connsiteY10" fmla="*/ 3382945 h 3855217"/>
                  <a:gd name="connsiteX11" fmla="*/ 1547446 w 2768321"/>
                  <a:gd name="connsiteY11" fmla="*/ 3463332 h 3855217"/>
                  <a:gd name="connsiteX12" fmla="*/ 1678075 w 2768321"/>
                  <a:gd name="connsiteY12" fmla="*/ 3624105 h 3855217"/>
                  <a:gd name="connsiteX13" fmla="*/ 1527349 w 2768321"/>
                  <a:gd name="connsiteY13" fmla="*/ 3734637 h 3855217"/>
                  <a:gd name="connsiteX14" fmla="*/ 1527349 w 2768321"/>
                  <a:gd name="connsiteY14" fmla="*/ 3855217 h 3855217"/>
                  <a:gd name="connsiteX15" fmla="*/ 984738 w 2768321"/>
                  <a:gd name="connsiteY15" fmla="*/ 3855217 h 3855217"/>
                  <a:gd name="connsiteX16" fmla="*/ 984738 w 2768321"/>
                  <a:gd name="connsiteY16" fmla="*/ 3704492 h 3855217"/>
                  <a:gd name="connsiteX17" fmla="*/ 783771 w 2768321"/>
                  <a:gd name="connsiteY17" fmla="*/ 3674347 h 3855217"/>
                  <a:gd name="connsiteX18" fmla="*/ 954593 w 2768321"/>
                  <a:gd name="connsiteY18" fmla="*/ 3563815 h 3855217"/>
                  <a:gd name="connsiteX19" fmla="*/ 753626 w 2768321"/>
                  <a:gd name="connsiteY19" fmla="*/ 3493477 h 3855217"/>
                  <a:gd name="connsiteX20" fmla="*/ 914400 w 2768321"/>
                  <a:gd name="connsiteY20" fmla="*/ 3392993 h 3855217"/>
                  <a:gd name="connsiteX21" fmla="*/ 693336 w 2768321"/>
                  <a:gd name="connsiteY21" fmla="*/ 3302558 h 3855217"/>
                  <a:gd name="connsiteX22" fmla="*/ 934497 w 2768321"/>
                  <a:gd name="connsiteY22" fmla="*/ 3021204 h 3855217"/>
                  <a:gd name="connsiteX0" fmla="*/ 1014884 w 2848708"/>
                  <a:gd name="connsiteY0" fmla="*/ 3021204 h 3855217"/>
                  <a:gd name="connsiteX1" fmla="*/ 1004835 w 2848708"/>
                  <a:gd name="connsiteY1" fmla="*/ 2438400 h 3855217"/>
                  <a:gd name="connsiteX2" fmla="*/ 80387 w 2848708"/>
                  <a:gd name="connsiteY2" fmla="*/ 1634532 h 3855217"/>
                  <a:gd name="connsiteX3" fmla="*/ 522515 w 2848708"/>
                  <a:gd name="connsiteY3" fmla="*/ 237811 h 3855217"/>
                  <a:gd name="connsiteX4" fmla="*/ 2150347 w 2848708"/>
                  <a:gd name="connsiteY4" fmla="*/ 217714 h 3855217"/>
                  <a:gd name="connsiteX5" fmla="*/ 2753249 w 2848708"/>
                  <a:gd name="connsiteY5" fmla="*/ 1544096 h 3855217"/>
                  <a:gd name="connsiteX6" fmla="*/ 1577591 w 2848708"/>
                  <a:gd name="connsiteY6" fmla="*/ 2388158 h 3855217"/>
                  <a:gd name="connsiteX7" fmla="*/ 1577591 w 2848708"/>
                  <a:gd name="connsiteY7" fmla="*/ 3011156 h 3855217"/>
                  <a:gd name="connsiteX8" fmla="*/ 1738365 w 2848708"/>
                  <a:gd name="connsiteY8" fmla="*/ 3161881 h 3855217"/>
                  <a:gd name="connsiteX9" fmla="*/ 1597688 w 2848708"/>
                  <a:gd name="connsiteY9" fmla="*/ 3262365 h 3855217"/>
                  <a:gd name="connsiteX10" fmla="*/ 1758462 w 2848708"/>
                  <a:gd name="connsiteY10" fmla="*/ 3382945 h 3855217"/>
                  <a:gd name="connsiteX11" fmla="*/ 1627833 w 2848708"/>
                  <a:gd name="connsiteY11" fmla="*/ 3463332 h 3855217"/>
                  <a:gd name="connsiteX12" fmla="*/ 1758462 w 2848708"/>
                  <a:gd name="connsiteY12" fmla="*/ 3624105 h 3855217"/>
                  <a:gd name="connsiteX13" fmla="*/ 1607736 w 2848708"/>
                  <a:gd name="connsiteY13" fmla="*/ 3734637 h 3855217"/>
                  <a:gd name="connsiteX14" fmla="*/ 1607736 w 2848708"/>
                  <a:gd name="connsiteY14" fmla="*/ 3855217 h 3855217"/>
                  <a:gd name="connsiteX15" fmla="*/ 1065125 w 2848708"/>
                  <a:gd name="connsiteY15" fmla="*/ 3855217 h 3855217"/>
                  <a:gd name="connsiteX16" fmla="*/ 1065125 w 2848708"/>
                  <a:gd name="connsiteY16" fmla="*/ 3704492 h 3855217"/>
                  <a:gd name="connsiteX17" fmla="*/ 864158 w 2848708"/>
                  <a:gd name="connsiteY17" fmla="*/ 3674347 h 3855217"/>
                  <a:gd name="connsiteX18" fmla="*/ 1034980 w 2848708"/>
                  <a:gd name="connsiteY18" fmla="*/ 3563815 h 3855217"/>
                  <a:gd name="connsiteX19" fmla="*/ 834013 w 2848708"/>
                  <a:gd name="connsiteY19" fmla="*/ 3493477 h 3855217"/>
                  <a:gd name="connsiteX20" fmla="*/ 994787 w 2848708"/>
                  <a:gd name="connsiteY20" fmla="*/ 3392993 h 3855217"/>
                  <a:gd name="connsiteX21" fmla="*/ 773723 w 2848708"/>
                  <a:gd name="connsiteY21" fmla="*/ 3302558 h 3855217"/>
                  <a:gd name="connsiteX22" fmla="*/ 1014884 w 2848708"/>
                  <a:gd name="connsiteY22" fmla="*/ 3021204 h 3855217"/>
                  <a:gd name="connsiteX0" fmla="*/ 1014884 w 2848708"/>
                  <a:gd name="connsiteY0" fmla="*/ 3233867 h 4067880"/>
                  <a:gd name="connsiteX1" fmla="*/ 1004835 w 2848708"/>
                  <a:gd name="connsiteY1" fmla="*/ 2651063 h 4067880"/>
                  <a:gd name="connsiteX2" fmla="*/ 80387 w 2848708"/>
                  <a:gd name="connsiteY2" fmla="*/ 1847195 h 4067880"/>
                  <a:gd name="connsiteX3" fmla="*/ 522515 w 2848708"/>
                  <a:gd name="connsiteY3" fmla="*/ 236136 h 4067880"/>
                  <a:gd name="connsiteX4" fmla="*/ 2150347 w 2848708"/>
                  <a:gd name="connsiteY4" fmla="*/ 430377 h 4067880"/>
                  <a:gd name="connsiteX5" fmla="*/ 2753249 w 2848708"/>
                  <a:gd name="connsiteY5" fmla="*/ 1756759 h 4067880"/>
                  <a:gd name="connsiteX6" fmla="*/ 1577591 w 2848708"/>
                  <a:gd name="connsiteY6" fmla="*/ 2600821 h 4067880"/>
                  <a:gd name="connsiteX7" fmla="*/ 1577591 w 2848708"/>
                  <a:gd name="connsiteY7" fmla="*/ 3223819 h 4067880"/>
                  <a:gd name="connsiteX8" fmla="*/ 1738365 w 2848708"/>
                  <a:gd name="connsiteY8" fmla="*/ 3374544 h 4067880"/>
                  <a:gd name="connsiteX9" fmla="*/ 1597688 w 2848708"/>
                  <a:gd name="connsiteY9" fmla="*/ 3475028 h 4067880"/>
                  <a:gd name="connsiteX10" fmla="*/ 1758462 w 2848708"/>
                  <a:gd name="connsiteY10" fmla="*/ 3595608 h 4067880"/>
                  <a:gd name="connsiteX11" fmla="*/ 1627833 w 2848708"/>
                  <a:gd name="connsiteY11" fmla="*/ 3675995 h 4067880"/>
                  <a:gd name="connsiteX12" fmla="*/ 1758462 w 2848708"/>
                  <a:gd name="connsiteY12" fmla="*/ 3836768 h 4067880"/>
                  <a:gd name="connsiteX13" fmla="*/ 1607736 w 2848708"/>
                  <a:gd name="connsiteY13" fmla="*/ 3947300 h 4067880"/>
                  <a:gd name="connsiteX14" fmla="*/ 1607736 w 2848708"/>
                  <a:gd name="connsiteY14" fmla="*/ 4067880 h 4067880"/>
                  <a:gd name="connsiteX15" fmla="*/ 1065125 w 2848708"/>
                  <a:gd name="connsiteY15" fmla="*/ 4067880 h 4067880"/>
                  <a:gd name="connsiteX16" fmla="*/ 1065125 w 2848708"/>
                  <a:gd name="connsiteY16" fmla="*/ 3917155 h 4067880"/>
                  <a:gd name="connsiteX17" fmla="*/ 864158 w 2848708"/>
                  <a:gd name="connsiteY17" fmla="*/ 3887010 h 4067880"/>
                  <a:gd name="connsiteX18" fmla="*/ 1034980 w 2848708"/>
                  <a:gd name="connsiteY18" fmla="*/ 3776478 h 4067880"/>
                  <a:gd name="connsiteX19" fmla="*/ 834013 w 2848708"/>
                  <a:gd name="connsiteY19" fmla="*/ 3706140 h 4067880"/>
                  <a:gd name="connsiteX20" fmla="*/ 994787 w 2848708"/>
                  <a:gd name="connsiteY20" fmla="*/ 3605656 h 4067880"/>
                  <a:gd name="connsiteX21" fmla="*/ 773723 w 2848708"/>
                  <a:gd name="connsiteY21" fmla="*/ 3515221 h 4067880"/>
                  <a:gd name="connsiteX22" fmla="*/ 1014884 w 2848708"/>
                  <a:gd name="connsiteY22" fmla="*/ 3233867 h 4067880"/>
                  <a:gd name="connsiteX0" fmla="*/ 1014884 w 2848708"/>
                  <a:gd name="connsiteY0" fmla="*/ 3342703 h 4176716"/>
                  <a:gd name="connsiteX1" fmla="*/ 1004835 w 2848708"/>
                  <a:gd name="connsiteY1" fmla="*/ 2759899 h 4176716"/>
                  <a:gd name="connsiteX2" fmla="*/ 80387 w 2848708"/>
                  <a:gd name="connsiteY2" fmla="*/ 1956031 h 4176716"/>
                  <a:gd name="connsiteX3" fmla="*/ 522515 w 2848708"/>
                  <a:gd name="connsiteY3" fmla="*/ 344972 h 4176716"/>
                  <a:gd name="connsiteX4" fmla="*/ 2150347 w 2848708"/>
                  <a:gd name="connsiteY4" fmla="*/ 253437 h 4176716"/>
                  <a:gd name="connsiteX5" fmla="*/ 2753249 w 2848708"/>
                  <a:gd name="connsiteY5" fmla="*/ 1865595 h 4176716"/>
                  <a:gd name="connsiteX6" fmla="*/ 1577591 w 2848708"/>
                  <a:gd name="connsiteY6" fmla="*/ 2709657 h 4176716"/>
                  <a:gd name="connsiteX7" fmla="*/ 1577591 w 2848708"/>
                  <a:gd name="connsiteY7" fmla="*/ 3332655 h 4176716"/>
                  <a:gd name="connsiteX8" fmla="*/ 1738365 w 2848708"/>
                  <a:gd name="connsiteY8" fmla="*/ 3483380 h 4176716"/>
                  <a:gd name="connsiteX9" fmla="*/ 1597688 w 2848708"/>
                  <a:gd name="connsiteY9" fmla="*/ 3583864 h 4176716"/>
                  <a:gd name="connsiteX10" fmla="*/ 1758462 w 2848708"/>
                  <a:gd name="connsiteY10" fmla="*/ 3704444 h 4176716"/>
                  <a:gd name="connsiteX11" fmla="*/ 1627833 w 2848708"/>
                  <a:gd name="connsiteY11" fmla="*/ 3784831 h 4176716"/>
                  <a:gd name="connsiteX12" fmla="*/ 1758462 w 2848708"/>
                  <a:gd name="connsiteY12" fmla="*/ 3945604 h 4176716"/>
                  <a:gd name="connsiteX13" fmla="*/ 1607736 w 2848708"/>
                  <a:gd name="connsiteY13" fmla="*/ 4056136 h 4176716"/>
                  <a:gd name="connsiteX14" fmla="*/ 1607736 w 2848708"/>
                  <a:gd name="connsiteY14" fmla="*/ 4176716 h 4176716"/>
                  <a:gd name="connsiteX15" fmla="*/ 1065125 w 2848708"/>
                  <a:gd name="connsiteY15" fmla="*/ 4176716 h 4176716"/>
                  <a:gd name="connsiteX16" fmla="*/ 1065125 w 2848708"/>
                  <a:gd name="connsiteY16" fmla="*/ 4025991 h 4176716"/>
                  <a:gd name="connsiteX17" fmla="*/ 864158 w 2848708"/>
                  <a:gd name="connsiteY17" fmla="*/ 3995846 h 4176716"/>
                  <a:gd name="connsiteX18" fmla="*/ 1034980 w 2848708"/>
                  <a:gd name="connsiteY18" fmla="*/ 3885314 h 4176716"/>
                  <a:gd name="connsiteX19" fmla="*/ 834013 w 2848708"/>
                  <a:gd name="connsiteY19" fmla="*/ 3814976 h 4176716"/>
                  <a:gd name="connsiteX20" fmla="*/ 994787 w 2848708"/>
                  <a:gd name="connsiteY20" fmla="*/ 3714492 h 4176716"/>
                  <a:gd name="connsiteX21" fmla="*/ 773723 w 2848708"/>
                  <a:gd name="connsiteY21" fmla="*/ 3624057 h 4176716"/>
                  <a:gd name="connsiteX22" fmla="*/ 1014884 w 2848708"/>
                  <a:gd name="connsiteY22" fmla="*/ 3342703 h 4176716"/>
                  <a:gd name="connsiteX0" fmla="*/ 1014884 w 2450693"/>
                  <a:gd name="connsiteY0" fmla="*/ 3342703 h 4176716"/>
                  <a:gd name="connsiteX1" fmla="*/ 1004835 w 2450693"/>
                  <a:gd name="connsiteY1" fmla="*/ 2759899 h 4176716"/>
                  <a:gd name="connsiteX2" fmla="*/ 80387 w 2450693"/>
                  <a:gd name="connsiteY2" fmla="*/ 1956031 h 4176716"/>
                  <a:gd name="connsiteX3" fmla="*/ 522515 w 2450693"/>
                  <a:gd name="connsiteY3" fmla="*/ 344972 h 4176716"/>
                  <a:gd name="connsiteX4" fmla="*/ 2150347 w 2450693"/>
                  <a:gd name="connsiteY4" fmla="*/ 253437 h 4176716"/>
                  <a:gd name="connsiteX5" fmla="*/ 2324589 w 2450693"/>
                  <a:gd name="connsiteY5" fmla="*/ 1865595 h 4176716"/>
                  <a:gd name="connsiteX6" fmla="*/ 1577591 w 2450693"/>
                  <a:gd name="connsiteY6" fmla="*/ 2709657 h 4176716"/>
                  <a:gd name="connsiteX7" fmla="*/ 1577591 w 2450693"/>
                  <a:gd name="connsiteY7" fmla="*/ 3332655 h 4176716"/>
                  <a:gd name="connsiteX8" fmla="*/ 1738365 w 2450693"/>
                  <a:gd name="connsiteY8" fmla="*/ 3483380 h 4176716"/>
                  <a:gd name="connsiteX9" fmla="*/ 1597688 w 2450693"/>
                  <a:gd name="connsiteY9" fmla="*/ 3583864 h 4176716"/>
                  <a:gd name="connsiteX10" fmla="*/ 1758462 w 2450693"/>
                  <a:gd name="connsiteY10" fmla="*/ 3704444 h 4176716"/>
                  <a:gd name="connsiteX11" fmla="*/ 1627833 w 2450693"/>
                  <a:gd name="connsiteY11" fmla="*/ 3784831 h 4176716"/>
                  <a:gd name="connsiteX12" fmla="*/ 1758462 w 2450693"/>
                  <a:gd name="connsiteY12" fmla="*/ 3945604 h 4176716"/>
                  <a:gd name="connsiteX13" fmla="*/ 1607736 w 2450693"/>
                  <a:gd name="connsiteY13" fmla="*/ 4056136 h 4176716"/>
                  <a:gd name="connsiteX14" fmla="*/ 1607736 w 2450693"/>
                  <a:gd name="connsiteY14" fmla="*/ 4176716 h 4176716"/>
                  <a:gd name="connsiteX15" fmla="*/ 1065125 w 2450693"/>
                  <a:gd name="connsiteY15" fmla="*/ 4176716 h 4176716"/>
                  <a:gd name="connsiteX16" fmla="*/ 1065125 w 2450693"/>
                  <a:gd name="connsiteY16" fmla="*/ 4025991 h 4176716"/>
                  <a:gd name="connsiteX17" fmla="*/ 864158 w 2450693"/>
                  <a:gd name="connsiteY17" fmla="*/ 3995846 h 4176716"/>
                  <a:gd name="connsiteX18" fmla="*/ 1034980 w 2450693"/>
                  <a:gd name="connsiteY18" fmla="*/ 3885314 h 4176716"/>
                  <a:gd name="connsiteX19" fmla="*/ 834013 w 2450693"/>
                  <a:gd name="connsiteY19" fmla="*/ 3814976 h 4176716"/>
                  <a:gd name="connsiteX20" fmla="*/ 994787 w 2450693"/>
                  <a:gd name="connsiteY20" fmla="*/ 3714492 h 4176716"/>
                  <a:gd name="connsiteX21" fmla="*/ 773723 w 2450693"/>
                  <a:gd name="connsiteY21" fmla="*/ 3624057 h 4176716"/>
                  <a:gd name="connsiteX22" fmla="*/ 1014884 w 2450693"/>
                  <a:gd name="connsiteY22" fmla="*/ 3342703 h 4176716"/>
                  <a:gd name="connsiteX0" fmla="*/ 1014884 w 2450693"/>
                  <a:gd name="connsiteY0" fmla="*/ 3342703 h 4176716"/>
                  <a:gd name="connsiteX1" fmla="*/ 1004835 w 2450693"/>
                  <a:gd name="connsiteY1" fmla="*/ 2759899 h 4176716"/>
                  <a:gd name="connsiteX2" fmla="*/ 80387 w 2450693"/>
                  <a:gd name="connsiteY2" fmla="*/ 1956031 h 4176716"/>
                  <a:gd name="connsiteX3" fmla="*/ 522515 w 2450693"/>
                  <a:gd name="connsiteY3" fmla="*/ 344972 h 4176716"/>
                  <a:gd name="connsiteX4" fmla="*/ 2150347 w 2450693"/>
                  <a:gd name="connsiteY4" fmla="*/ 253437 h 4176716"/>
                  <a:gd name="connsiteX5" fmla="*/ 2324589 w 2450693"/>
                  <a:gd name="connsiteY5" fmla="*/ 1865595 h 4176716"/>
                  <a:gd name="connsiteX6" fmla="*/ 1577591 w 2450693"/>
                  <a:gd name="connsiteY6" fmla="*/ 2709657 h 4176716"/>
                  <a:gd name="connsiteX7" fmla="*/ 1577591 w 2450693"/>
                  <a:gd name="connsiteY7" fmla="*/ 3332655 h 4176716"/>
                  <a:gd name="connsiteX8" fmla="*/ 1738365 w 2450693"/>
                  <a:gd name="connsiteY8" fmla="*/ 3483380 h 4176716"/>
                  <a:gd name="connsiteX9" fmla="*/ 1597688 w 2450693"/>
                  <a:gd name="connsiteY9" fmla="*/ 3583864 h 4176716"/>
                  <a:gd name="connsiteX10" fmla="*/ 1758462 w 2450693"/>
                  <a:gd name="connsiteY10" fmla="*/ 3704444 h 4176716"/>
                  <a:gd name="connsiteX11" fmla="*/ 1627833 w 2450693"/>
                  <a:gd name="connsiteY11" fmla="*/ 3784831 h 4176716"/>
                  <a:gd name="connsiteX12" fmla="*/ 1758462 w 2450693"/>
                  <a:gd name="connsiteY12" fmla="*/ 3945604 h 4176716"/>
                  <a:gd name="connsiteX13" fmla="*/ 1607736 w 2450693"/>
                  <a:gd name="connsiteY13" fmla="*/ 4056136 h 4176716"/>
                  <a:gd name="connsiteX14" fmla="*/ 1607736 w 2450693"/>
                  <a:gd name="connsiteY14" fmla="*/ 4176716 h 4176716"/>
                  <a:gd name="connsiteX15" fmla="*/ 1065125 w 2450693"/>
                  <a:gd name="connsiteY15" fmla="*/ 4176716 h 4176716"/>
                  <a:gd name="connsiteX16" fmla="*/ 1065125 w 2450693"/>
                  <a:gd name="connsiteY16" fmla="*/ 4025991 h 4176716"/>
                  <a:gd name="connsiteX17" fmla="*/ 864158 w 2450693"/>
                  <a:gd name="connsiteY17" fmla="*/ 3995846 h 4176716"/>
                  <a:gd name="connsiteX18" fmla="*/ 1034980 w 2450693"/>
                  <a:gd name="connsiteY18" fmla="*/ 3885314 h 4176716"/>
                  <a:gd name="connsiteX19" fmla="*/ 834013 w 2450693"/>
                  <a:gd name="connsiteY19" fmla="*/ 3814976 h 4176716"/>
                  <a:gd name="connsiteX20" fmla="*/ 994787 w 2450693"/>
                  <a:gd name="connsiteY20" fmla="*/ 3714492 h 4176716"/>
                  <a:gd name="connsiteX21" fmla="*/ 773723 w 2450693"/>
                  <a:gd name="connsiteY21" fmla="*/ 3624057 h 4176716"/>
                  <a:gd name="connsiteX22" fmla="*/ 1014884 w 2450693"/>
                  <a:gd name="connsiteY22" fmla="*/ 3342703 h 4176716"/>
                  <a:gd name="connsiteX0" fmla="*/ 789742 w 2225551"/>
                  <a:gd name="connsiteY0" fmla="*/ 3342703 h 4176716"/>
                  <a:gd name="connsiteX1" fmla="*/ 779693 w 2225551"/>
                  <a:gd name="connsiteY1" fmla="*/ 2759899 h 4176716"/>
                  <a:gd name="connsiteX2" fmla="*/ 140965 w 2225551"/>
                  <a:gd name="connsiteY2" fmla="*/ 1956031 h 4176716"/>
                  <a:gd name="connsiteX3" fmla="*/ 297373 w 2225551"/>
                  <a:gd name="connsiteY3" fmla="*/ 344972 h 4176716"/>
                  <a:gd name="connsiteX4" fmla="*/ 1925205 w 2225551"/>
                  <a:gd name="connsiteY4" fmla="*/ 253437 h 4176716"/>
                  <a:gd name="connsiteX5" fmla="*/ 2099447 w 2225551"/>
                  <a:gd name="connsiteY5" fmla="*/ 1865595 h 4176716"/>
                  <a:gd name="connsiteX6" fmla="*/ 1352449 w 2225551"/>
                  <a:gd name="connsiteY6" fmla="*/ 2709657 h 4176716"/>
                  <a:gd name="connsiteX7" fmla="*/ 1352449 w 2225551"/>
                  <a:gd name="connsiteY7" fmla="*/ 3332655 h 4176716"/>
                  <a:gd name="connsiteX8" fmla="*/ 1513223 w 2225551"/>
                  <a:gd name="connsiteY8" fmla="*/ 3483380 h 4176716"/>
                  <a:gd name="connsiteX9" fmla="*/ 1372546 w 2225551"/>
                  <a:gd name="connsiteY9" fmla="*/ 3583864 h 4176716"/>
                  <a:gd name="connsiteX10" fmla="*/ 1533320 w 2225551"/>
                  <a:gd name="connsiteY10" fmla="*/ 3704444 h 4176716"/>
                  <a:gd name="connsiteX11" fmla="*/ 1402691 w 2225551"/>
                  <a:gd name="connsiteY11" fmla="*/ 3784831 h 4176716"/>
                  <a:gd name="connsiteX12" fmla="*/ 1533320 w 2225551"/>
                  <a:gd name="connsiteY12" fmla="*/ 3945604 h 4176716"/>
                  <a:gd name="connsiteX13" fmla="*/ 1382594 w 2225551"/>
                  <a:gd name="connsiteY13" fmla="*/ 4056136 h 4176716"/>
                  <a:gd name="connsiteX14" fmla="*/ 1382594 w 2225551"/>
                  <a:gd name="connsiteY14" fmla="*/ 4176716 h 4176716"/>
                  <a:gd name="connsiteX15" fmla="*/ 839983 w 2225551"/>
                  <a:gd name="connsiteY15" fmla="*/ 4176716 h 4176716"/>
                  <a:gd name="connsiteX16" fmla="*/ 839983 w 2225551"/>
                  <a:gd name="connsiteY16" fmla="*/ 4025991 h 4176716"/>
                  <a:gd name="connsiteX17" fmla="*/ 639016 w 2225551"/>
                  <a:gd name="connsiteY17" fmla="*/ 3995846 h 4176716"/>
                  <a:gd name="connsiteX18" fmla="*/ 809838 w 2225551"/>
                  <a:gd name="connsiteY18" fmla="*/ 3885314 h 4176716"/>
                  <a:gd name="connsiteX19" fmla="*/ 608871 w 2225551"/>
                  <a:gd name="connsiteY19" fmla="*/ 3814976 h 4176716"/>
                  <a:gd name="connsiteX20" fmla="*/ 769645 w 2225551"/>
                  <a:gd name="connsiteY20" fmla="*/ 3714492 h 4176716"/>
                  <a:gd name="connsiteX21" fmla="*/ 548581 w 2225551"/>
                  <a:gd name="connsiteY21" fmla="*/ 3624057 h 4176716"/>
                  <a:gd name="connsiteX22" fmla="*/ 789742 w 2225551"/>
                  <a:gd name="connsiteY22" fmla="*/ 3342703 h 4176716"/>
                  <a:gd name="connsiteX0" fmla="*/ 888075 w 2323884"/>
                  <a:gd name="connsiteY0" fmla="*/ 3342703 h 4176716"/>
                  <a:gd name="connsiteX1" fmla="*/ 878026 w 2323884"/>
                  <a:gd name="connsiteY1" fmla="*/ 2759899 h 4176716"/>
                  <a:gd name="connsiteX2" fmla="*/ 239298 w 2323884"/>
                  <a:gd name="connsiteY2" fmla="*/ 1956031 h 4176716"/>
                  <a:gd name="connsiteX3" fmla="*/ 395706 w 2323884"/>
                  <a:gd name="connsiteY3" fmla="*/ 344972 h 4176716"/>
                  <a:gd name="connsiteX4" fmla="*/ 2023538 w 2323884"/>
                  <a:gd name="connsiteY4" fmla="*/ 253437 h 4176716"/>
                  <a:gd name="connsiteX5" fmla="*/ 2197780 w 2323884"/>
                  <a:gd name="connsiteY5" fmla="*/ 1865595 h 4176716"/>
                  <a:gd name="connsiteX6" fmla="*/ 1450782 w 2323884"/>
                  <a:gd name="connsiteY6" fmla="*/ 2709657 h 4176716"/>
                  <a:gd name="connsiteX7" fmla="*/ 1450782 w 2323884"/>
                  <a:gd name="connsiteY7" fmla="*/ 3332655 h 4176716"/>
                  <a:gd name="connsiteX8" fmla="*/ 1611556 w 2323884"/>
                  <a:gd name="connsiteY8" fmla="*/ 3483380 h 4176716"/>
                  <a:gd name="connsiteX9" fmla="*/ 1470879 w 2323884"/>
                  <a:gd name="connsiteY9" fmla="*/ 3583864 h 4176716"/>
                  <a:gd name="connsiteX10" fmla="*/ 1631653 w 2323884"/>
                  <a:gd name="connsiteY10" fmla="*/ 3704444 h 4176716"/>
                  <a:gd name="connsiteX11" fmla="*/ 1501024 w 2323884"/>
                  <a:gd name="connsiteY11" fmla="*/ 3784831 h 4176716"/>
                  <a:gd name="connsiteX12" fmla="*/ 1631653 w 2323884"/>
                  <a:gd name="connsiteY12" fmla="*/ 3945604 h 4176716"/>
                  <a:gd name="connsiteX13" fmla="*/ 1480927 w 2323884"/>
                  <a:gd name="connsiteY13" fmla="*/ 4056136 h 4176716"/>
                  <a:gd name="connsiteX14" fmla="*/ 1480927 w 2323884"/>
                  <a:gd name="connsiteY14" fmla="*/ 4176716 h 4176716"/>
                  <a:gd name="connsiteX15" fmla="*/ 938316 w 2323884"/>
                  <a:gd name="connsiteY15" fmla="*/ 4176716 h 4176716"/>
                  <a:gd name="connsiteX16" fmla="*/ 938316 w 2323884"/>
                  <a:gd name="connsiteY16" fmla="*/ 4025991 h 4176716"/>
                  <a:gd name="connsiteX17" fmla="*/ 737349 w 2323884"/>
                  <a:gd name="connsiteY17" fmla="*/ 3995846 h 4176716"/>
                  <a:gd name="connsiteX18" fmla="*/ 908171 w 2323884"/>
                  <a:gd name="connsiteY18" fmla="*/ 3885314 h 4176716"/>
                  <a:gd name="connsiteX19" fmla="*/ 707204 w 2323884"/>
                  <a:gd name="connsiteY19" fmla="*/ 3814976 h 4176716"/>
                  <a:gd name="connsiteX20" fmla="*/ 867978 w 2323884"/>
                  <a:gd name="connsiteY20" fmla="*/ 3714492 h 4176716"/>
                  <a:gd name="connsiteX21" fmla="*/ 646914 w 2323884"/>
                  <a:gd name="connsiteY21" fmla="*/ 3624057 h 4176716"/>
                  <a:gd name="connsiteX22" fmla="*/ 888075 w 2323884"/>
                  <a:gd name="connsiteY22" fmla="*/ 3342703 h 4176716"/>
                  <a:gd name="connsiteX0" fmla="*/ 789742 w 2225551"/>
                  <a:gd name="connsiteY0" fmla="*/ 3495835 h 4329848"/>
                  <a:gd name="connsiteX1" fmla="*/ 779693 w 2225551"/>
                  <a:gd name="connsiteY1" fmla="*/ 2913031 h 4329848"/>
                  <a:gd name="connsiteX2" fmla="*/ 140965 w 2225551"/>
                  <a:gd name="connsiteY2" fmla="*/ 2109163 h 4329848"/>
                  <a:gd name="connsiteX3" fmla="*/ 297373 w 2225551"/>
                  <a:gd name="connsiteY3" fmla="*/ 283766 h 4329848"/>
                  <a:gd name="connsiteX4" fmla="*/ 1925205 w 2225551"/>
                  <a:gd name="connsiteY4" fmla="*/ 406569 h 4329848"/>
                  <a:gd name="connsiteX5" fmla="*/ 2099447 w 2225551"/>
                  <a:gd name="connsiteY5" fmla="*/ 2018727 h 4329848"/>
                  <a:gd name="connsiteX6" fmla="*/ 1352449 w 2225551"/>
                  <a:gd name="connsiteY6" fmla="*/ 2862789 h 4329848"/>
                  <a:gd name="connsiteX7" fmla="*/ 1352449 w 2225551"/>
                  <a:gd name="connsiteY7" fmla="*/ 3485787 h 4329848"/>
                  <a:gd name="connsiteX8" fmla="*/ 1513223 w 2225551"/>
                  <a:gd name="connsiteY8" fmla="*/ 3636512 h 4329848"/>
                  <a:gd name="connsiteX9" fmla="*/ 1372546 w 2225551"/>
                  <a:gd name="connsiteY9" fmla="*/ 3736996 h 4329848"/>
                  <a:gd name="connsiteX10" fmla="*/ 1533320 w 2225551"/>
                  <a:gd name="connsiteY10" fmla="*/ 3857576 h 4329848"/>
                  <a:gd name="connsiteX11" fmla="*/ 1402691 w 2225551"/>
                  <a:gd name="connsiteY11" fmla="*/ 3937963 h 4329848"/>
                  <a:gd name="connsiteX12" fmla="*/ 1533320 w 2225551"/>
                  <a:gd name="connsiteY12" fmla="*/ 4098736 h 4329848"/>
                  <a:gd name="connsiteX13" fmla="*/ 1382594 w 2225551"/>
                  <a:gd name="connsiteY13" fmla="*/ 4209268 h 4329848"/>
                  <a:gd name="connsiteX14" fmla="*/ 1382594 w 2225551"/>
                  <a:gd name="connsiteY14" fmla="*/ 4329848 h 4329848"/>
                  <a:gd name="connsiteX15" fmla="*/ 839983 w 2225551"/>
                  <a:gd name="connsiteY15" fmla="*/ 4329848 h 4329848"/>
                  <a:gd name="connsiteX16" fmla="*/ 839983 w 2225551"/>
                  <a:gd name="connsiteY16" fmla="*/ 4179123 h 4329848"/>
                  <a:gd name="connsiteX17" fmla="*/ 639016 w 2225551"/>
                  <a:gd name="connsiteY17" fmla="*/ 4148978 h 4329848"/>
                  <a:gd name="connsiteX18" fmla="*/ 809838 w 2225551"/>
                  <a:gd name="connsiteY18" fmla="*/ 4038446 h 4329848"/>
                  <a:gd name="connsiteX19" fmla="*/ 608871 w 2225551"/>
                  <a:gd name="connsiteY19" fmla="*/ 3968108 h 4329848"/>
                  <a:gd name="connsiteX20" fmla="*/ 769645 w 2225551"/>
                  <a:gd name="connsiteY20" fmla="*/ 3867624 h 4329848"/>
                  <a:gd name="connsiteX21" fmla="*/ 548581 w 2225551"/>
                  <a:gd name="connsiteY21" fmla="*/ 3777189 h 4329848"/>
                  <a:gd name="connsiteX22" fmla="*/ 789742 w 2225551"/>
                  <a:gd name="connsiteY22" fmla="*/ 3495835 h 4329848"/>
                  <a:gd name="connsiteX0" fmla="*/ 1064041 w 2499850"/>
                  <a:gd name="connsiteY0" fmla="*/ 3764765 h 4598778"/>
                  <a:gd name="connsiteX1" fmla="*/ 1053992 w 2499850"/>
                  <a:gd name="connsiteY1" fmla="*/ 3181961 h 4598778"/>
                  <a:gd name="connsiteX2" fmla="*/ 415264 w 2499850"/>
                  <a:gd name="connsiteY2" fmla="*/ 2378093 h 4598778"/>
                  <a:gd name="connsiteX3" fmla="*/ 571672 w 2499850"/>
                  <a:gd name="connsiteY3" fmla="*/ 552696 h 4598778"/>
                  <a:gd name="connsiteX4" fmla="*/ 2199504 w 2499850"/>
                  <a:gd name="connsiteY4" fmla="*/ 675499 h 4598778"/>
                  <a:gd name="connsiteX5" fmla="*/ 2373746 w 2499850"/>
                  <a:gd name="connsiteY5" fmla="*/ 2287657 h 4598778"/>
                  <a:gd name="connsiteX6" fmla="*/ 1626748 w 2499850"/>
                  <a:gd name="connsiteY6" fmla="*/ 3131719 h 4598778"/>
                  <a:gd name="connsiteX7" fmla="*/ 1626748 w 2499850"/>
                  <a:gd name="connsiteY7" fmla="*/ 3754717 h 4598778"/>
                  <a:gd name="connsiteX8" fmla="*/ 1787522 w 2499850"/>
                  <a:gd name="connsiteY8" fmla="*/ 3905442 h 4598778"/>
                  <a:gd name="connsiteX9" fmla="*/ 1646845 w 2499850"/>
                  <a:gd name="connsiteY9" fmla="*/ 4005926 h 4598778"/>
                  <a:gd name="connsiteX10" fmla="*/ 1807619 w 2499850"/>
                  <a:gd name="connsiteY10" fmla="*/ 4126506 h 4598778"/>
                  <a:gd name="connsiteX11" fmla="*/ 1676990 w 2499850"/>
                  <a:gd name="connsiteY11" fmla="*/ 4206893 h 4598778"/>
                  <a:gd name="connsiteX12" fmla="*/ 1807619 w 2499850"/>
                  <a:gd name="connsiteY12" fmla="*/ 4367666 h 4598778"/>
                  <a:gd name="connsiteX13" fmla="*/ 1656893 w 2499850"/>
                  <a:gd name="connsiteY13" fmla="*/ 4478198 h 4598778"/>
                  <a:gd name="connsiteX14" fmla="*/ 1656893 w 2499850"/>
                  <a:gd name="connsiteY14" fmla="*/ 4598778 h 4598778"/>
                  <a:gd name="connsiteX15" fmla="*/ 1114282 w 2499850"/>
                  <a:gd name="connsiteY15" fmla="*/ 4598778 h 4598778"/>
                  <a:gd name="connsiteX16" fmla="*/ 1114282 w 2499850"/>
                  <a:gd name="connsiteY16" fmla="*/ 4448053 h 4598778"/>
                  <a:gd name="connsiteX17" fmla="*/ 913315 w 2499850"/>
                  <a:gd name="connsiteY17" fmla="*/ 4417908 h 4598778"/>
                  <a:gd name="connsiteX18" fmla="*/ 1084137 w 2499850"/>
                  <a:gd name="connsiteY18" fmla="*/ 4307376 h 4598778"/>
                  <a:gd name="connsiteX19" fmla="*/ 883170 w 2499850"/>
                  <a:gd name="connsiteY19" fmla="*/ 4237038 h 4598778"/>
                  <a:gd name="connsiteX20" fmla="*/ 1043944 w 2499850"/>
                  <a:gd name="connsiteY20" fmla="*/ 4136554 h 4598778"/>
                  <a:gd name="connsiteX21" fmla="*/ 822880 w 2499850"/>
                  <a:gd name="connsiteY21" fmla="*/ 4046119 h 4598778"/>
                  <a:gd name="connsiteX22" fmla="*/ 1064041 w 2499850"/>
                  <a:gd name="connsiteY22" fmla="*/ 3764765 h 4598778"/>
                  <a:gd name="connsiteX0" fmla="*/ 1064041 w 2499850"/>
                  <a:gd name="connsiteY0" fmla="*/ 3764765 h 4598778"/>
                  <a:gd name="connsiteX1" fmla="*/ 1053992 w 2499850"/>
                  <a:gd name="connsiteY1" fmla="*/ 3181961 h 4598778"/>
                  <a:gd name="connsiteX2" fmla="*/ 415264 w 2499850"/>
                  <a:gd name="connsiteY2" fmla="*/ 2378093 h 4598778"/>
                  <a:gd name="connsiteX3" fmla="*/ 571672 w 2499850"/>
                  <a:gd name="connsiteY3" fmla="*/ 552696 h 4598778"/>
                  <a:gd name="connsiteX4" fmla="*/ 2199504 w 2499850"/>
                  <a:gd name="connsiteY4" fmla="*/ 675499 h 4598778"/>
                  <a:gd name="connsiteX5" fmla="*/ 2373746 w 2499850"/>
                  <a:gd name="connsiteY5" fmla="*/ 2287657 h 4598778"/>
                  <a:gd name="connsiteX6" fmla="*/ 1626748 w 2499850"/>
                  <a:gd name="connsiteY6" fmla="*/ 3131719 h 4598778"/>
                  <a:gd name="connsiteX7" fmla="*/ 1626748 w 2499850"/>
                  <a:gd name="connsiteY7" fmla="*/ 3754717 h 4598778"/>
                  <a:gd name="connsiteX8" fmla="*/ 1787522 w 2499850"/>
                  <a:gd name="connsiteY8" fmla="*/ 3905442 h 4598778"/>
                  <a:gd name="connsiteX9" fmla="*/ 1646845 w 2499850"/>
                  <a:gd name="connsiteY9" fmla="*/ 4005926 h 4598778"/>
                  <a:gd name="connsiteX10" fmla="*/ 1807619 w 2499850"/>
                  <a:gd name="connsiteY10" fmla="*/ 4126506 h 4598778"/>
                  <a:gd name="connsiteX11" fmla="*/ 1676990 w 2499850"/>
                  <a:gd name="connsiteY11" fmla="*/ 4206893 h 4598778"/>
                  <a:gd name="connsiteX12" fmla="*/ 1807619 w 2499850"/>
                  <a:gd name="connsiteY12" fmla="*/ 4367666 h 4598778"/>
                  <a:gd name="connsiteX13" fmla="*/ 1656893 w 2499850"/>
                  <a:gd name="connsiteY13" fmla="*/ 4478198 h 4598778"/>
                  <a:gd name="connsiteX14" fmla="*/ 1656893 w 2499850"/>
                  <a:gd name="connsiteY14" fmla="*/ 4598778 h 4598778"/>
                  <a:gd name="connsiteX15" fmla="*/ 1114282 w 2499850"/>
                  <a:gd name="connsiteY15" fmla="*/ 4598778 h 4598778"/>
                  <a:gd name="connsiteX16" fmla="*/ 1114282 w 2499850"/>
                  <a:gd name="connsiteY16" fmla="*/ 4448053 h 4598778"/>
                  <a:gd name="connsiteX17" fmla="*/ 913315 w 2499850"/>
                  <a:gd name="connsiteY17" fmla="*/ 4417908 h 4598778"/>
                  <a:gd name="connsiteX18" fmla="*/ 1084137 w 2499850"/>
                  <a:gd name="connsiteY18" fmla="*/ 4307376 h 4598778"/>
                  <a:gd name="connsiteX19" fmla="*/ 883170 w 2499850"/>
                  <a:gd name="connsiteY19" fmla="*/ 4237038 h 4598778"/>
                  <a:gd name="connsiteX20" fmla="*/ 1043944 w 2499850"/>
                  <a:gd name="connsiteY20" fmla="*/ 4136554 h 4598778"/>
                  <a:gd name="connsiteX21" fmla="*/ 822880 w 2499850"/>
                  <a:gd name="connsiteY21" fmla="*/ 4046119 h 4598778"/>
                  <a:gd name="connsiteX22" fmla="*/ 1064041 w 2499850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626748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626748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626748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965724 w 2497151"/>
                  <a:gd name="connsiteY21" fmla="*/ 3974657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66574 w 2497151"/>
                  <a:gd name="connsiteY20" fmla="*/ 4091329 h 4598778"/>
                  <a:gd name="connsiteX21" fmla="*/ 965724 w 2497151"/>
                  <a:gd name="connsiteY21" fmla="*/ 3974657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0099 w 2497151"/>
                  <a:gd name="connsiteY10" fmla="*/ 414157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46845 w 2497151"/>
                  <a:gd name="connsiteY9" fmla="*/ 4005926 h 4598778"/>
                  <a:gd name="connsiteX10" fmla="*/ 1800099 w 2497151"/>
                  <a:gd name="connsiteY10" fmla="*/ 414157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46845 w 2497151"/>
                  <a:gd name="connsiteY9" fmla="*/ 4005926 h 4598778"/>
                  <a:gd name="connsiteX10" fmla="*/ 1724751 w 2497151"/>
                  <a:gd name="connsiteY10" fmla="*/ 417171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09179 w 2497151"/>
                  <a:gd name="connsiteY9" fmla="*/ 4043602 h 4598778"/>
                  <a:gd name="connsiteX10" fmla="*/ 1724751 w 2497151"/>
                  <a:gd name="connsiteY10" fmla="*/ 417171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09179 w 2497151"/>
                  <a:gd name="connsiteY9" fmla="*/ 4043602 h 4598778"/>
                  <a:gd name="connsiteX10" fmla="*/ 1724751 w 2497151"/>
                  <a:gd name="connsiteY10" fmla="*/ 4171716 h 4598778"/>
                  <a:gd name="connsiteX11" fmla="*/ 1654400 w 2497151"/>
                  <a:gd name="connsiteY11" fmla="*/ 4267181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09179 w 2497151"/>
                  <a:gd name="connsiteY9" fmla="*/ 4043602 h 4598778"/>
                  <a:gd name="connsiteX10" fmla="*/ 1724751 w 2497151"/>
                  <a:gd name="connsiteY10" fmla="*/ 4171716 h 4598778"/>
                  <a:gd name="connsiteX11" fmla="*/ 1654400 w 2497151"/>
                  <a:gd name="connsiteY11" fmla="*/ 4267181 h 4598778"/>
                  <a:gd name="connsiteX12" fmla="*/ 1739807 w 2497151"/>
                  <a:gd name="connsiteY12" fmla="*/ 4382734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749500"/>
                  <a:gd name="connsiteX1" fmla="*/ 1053992 w 2497151"/>
                  <a:gd name="connsiteY1" fmla="*/ 3181961 h 4749500"/>
                  <a:gd name="connsiteX2" fmla="*/ 415264 w 2497151"/>
                  <a:gd name="connsiteY2" fmla="*/ 2378093 h 4749500"/>
                  <a:gd name="connsiteX3" fmla="*/ 571672 w 2497151"/>
                  <a:gd name="connsiteY3" fmla="*/ 552696 h 4749500"/>
                  <a:gd name="connsiteX4" fmla="*/ 2199504 w 2497151"/>
                  <a:gd name="connsiteY4" fmla="*/ 675499 h 4749500"/>
                  <a:gd name="connsiteX5" fmla="*/ 2373746 w 2497151"/>
                  <a:gd name="connsiteY5" fmla="*/ 2287657 h 4749500"/>
                  <a:gd name="connsiteX6" fmla="*/ 1626748 w 2497151"/>
                  <a:gd name="connsiteY6" fmla="*/ 3131719 h 4749500"/>
                  <a:gd name="connsiteX7" fmla="*/ 1483840 w 2497151"/>
                  <a:gd name="connsiteY7" fmla="*/ 3754717 h 4749500"/>
                  <a:gd name="connsiteX8" fmla="*/ 1704618 w 2497151"/>
                  <a:gd name="connsiteY8" fmla="*/ 3882834 h 4749500"/>
                  <a:gd name="connsiteX9" fmla="*/ 1609179 w 2497151"/>
                  <a:gd name="connsiteY9" fmla="*/ 4043602 h 4749500"/>
                  <a:gd name="connsiteX10" fmla="*/ 1724751 w 2497151"/>
                  <a:gd name="connsiteY10" fmla="*/ 4171716 h 4749500"/>
                  <a:gd name="connsiteX11" fmla="*/ 1654400 w 2497151"/>
                  <a:gd name="connsiteY11" fmla="*/ 4267181 h 4749500"/>
                  <a:gd name="connsiteX12" fmla="*/ 1739807 w 2497151"/>
                  <a:gd name="connsiteY12" fmla="*/ 4382734 h 4749500"/>
                  <a:gd name="connsiteX13" fmla="*/ 1656893 w 2497151"/>
                  <a:gd name="connsiteY13" fmla="*/ 4478198 h 4749500"/>
                  <a:gd name="connsiteX14" fmla="*/ 1656893 w 2497151"/>
                  <a:gd name="connsiteY14" fmla="*/ 4598778 h 4749500"/>
                  <a:gd name="connsiteX15" fmla="*/ 1114282 w 2497151"/>
                  <a:gd name="connsiteY15" fmla="*/ 4598778 h 4749500"/>
                  <a:gd name="connsiteX16" fmla="*/ 1114282 w 2497151"/>
                  <a:gd name="connsiteY16" fmla="*/ 4448053 h 4749500"/>
                  <a:gd name="connsiteX17" fmla="*/ 996217 w 2497151"/>
                  <a:gd name="connsiteY17" fmla="*/ 4380224 h 4749500"/>
                  <a:gd name="connsiteX18" fmla="*/ 1084137 w 2497151"/>
                  <a:gd name="connsiteY18" fmla="*/ 4307376 h 4749500"/>
                  <a:gd name="connsiteX19" fmla="*/ 950999 w 2497151"/>
                  <a:gd name="connsiteY19" fmla="*/ 4221963 h 4749500"/>
                  <a:gd name="connsiteX20" fmla="*/ 1066574 w 2497151"/>
                  <a:gd name="connsiteY20" fmla="*/ 4091329 h 4749500"/>
                  <a:gd name="connsiteX21" fmla="*/ 973284 w 2497151"/>
                  <a:gd name="connsiteY21" fmla="*/ 3936968 h 4749500"/>
                  <a:gd name="connsiteX22" fmla="*/ 1206885 w 2497151"/>
                  <a:gd name="connsiteY22" fmla="*/ 3764765 h 4749500"/>
                  <a:gd name="connsiteX0" fmla="*/ 1206885 w 2497151"/>
                  <a:gd name="connsiteY0" fmla="*/ 3764765 h 4749500"/>
                  <a:gd name="connsiteX1" fmla="*/ 1053992 w 2497151"/>
                  <a:gd name="connsiteY1" fmla="*/ 3181961 h 4749500"/>
                  <a:gd name="connsiteX2" fmla="*/ 415264 w 2497151"/>
                  <a:gd name="connsiteY2" fmla="*/ 2378093 h 4749500"/>
                  <a:gd name="connsiteX3" fmla="*/ 571672 w 2497151"/>
                  <a:gd name="connsiteY3" fmla="*/ 552696 h 4749500"/>
                  <a:gd name="connsiteX4" fmla="*/ 2199504 w 2497151"/>
                  <a:gd name="connsiteY4" fmla="*/ 675499 h 4749500"/>
                  <a:gd name="connsiteX5" fmla="*/ 2373746 w 2497151"/>
                  <a:gd name="connsiteY5" fmla="*/ 2287657 h 4749500"/>
                  <a:gd name="connsiteX6" fmla="*/ 1626748 w 2497151"/>
                  <a:gd name="connsiteY6" fmla="*/ 3131719 h 4749500"/>
                  <a:gd name="connsiteX7" fmla="*/ 1483840 w 2497151"/>
                  <a:gd name="connsiteY7" fmla="*/ 3754717 h 4749500"/>
                  <a:gd name="connsiteX8" fmla="*/ 1704618 w 2497151"/>
                  <a:gd name="connsiteY8" fmla="*/ 3882834 h 4749500"/>
                  <a:gd name="connsiteX9" fmla="*/ 1609179 w 2497151"/>
                  <a:gd name="connsiteY9" fmla="*/ 4043602 h 4749500"/>
                  <a:gd name="connsiteX10" fmla="*/ 1724751 w 2497151"/>
                  <a:gd name="connsiteY10" fmla="*/ 4171716 h 4749500"/>
                  <a:gd name="connsiteX11" fmla="*/ 1654400 w 2497151"/>
                  <a:gd name="connsiteY11" fmla="*/ 4267181 h 4749500"/>
                  <a:gd name="connsiteX12" fmla="*/ 1739807 w 2497151"/>
                  <a:gd name="connsiteY12" fmla="*/ 4382734 h 4749500"/>
                  <a:gd name="connsiteX13" fmla="*/ 1656893 w 2497151"/>
                  <a:gd name="connsiteY13" fmla="*/ 4478198 h 4749500"/>
                  <a:gd name="connsiteX14" fmla="*/ 1656893 w 2497151"/>
                  <a:gd name="connsiteY14" fmla="*/ 4598778 h 4749500"/>
                  <a:gd name="connsiteX15" fmla="*/ 1114282 w 2497151"/>
                  <a:gd name="connsiteY15" fmla="*/ 4598778 h 4749500"/>
                  <a:gd name="connsiteX16" fmla="*/ 1114282 w 2497151"/>
                  <a:gd name="connsiteY16" fmla="*/ 4448053 h 4749500"/>
                  <a:gd name="connsiteX17" fmla="*/ 996217 w 2497151"/>
                  <a:gd name="connsiteY17" fmla="*/ 4380224 h 4749500"/>
                  <a:gd name="connsiteX18" fmla="*/ 1084137 w 2497151"/>
                  <a:gd name="connsiteY18" fmla="*/ 4307376 h 4749500"/>
                  <a:gd name="connsiteX19" fmla="*/ 950999 w 2497151"/>
                  <a:gd name="connsiteY19" fmla="*/ 4221963 h 4749500"/>
                  <a:gd name="connsiteX20" fmla="*/ 1066574 w 2497151"/>
                  <a:gd name="connsiteY20" fmla="*/ 4091329 h 4749500"/>
                  <a:gd name="connsiteX21" fmla="*/ 973284 w 2497151"/>
                  <a:gd name="connsiteY21" fmla="*/ 3936968 h 4749500"/>
                  <a:gd name="connsiteX22" fmla="*/ 1206885 w 2497151"/>
                  <a:gd name="connsiteY22" fmla="*/ 3764765 h 4749500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50999 w 2497151"/>
                  <a:gd name="connsiteY19" fmla="*/ 4221963 h 4689207"/>
                  <a:gd name="connsiteX20" fmla="*/ 1066574 w 2497151"/>
                  <a:gd name="connsiteY20" fmla="*/ 4091329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50999 w 2497151"/>
                  <a:gd name="connsiteY19" fmla="*/ 4221963 h 4689207"/>
                  <a:gd name="connsiteX20" fmla="*/ 1066574 w 2497151"/>
                  <a:gd name="connsiteY20" fmla="*/ 4091329 h 4689207"/>
                  <a:gd name="connsiteX21" fmla="*/ 1027547 w 2497151"/>
                  <a:gd name="connsiteY21" fmla="*/ 4073381 h 4689207"/>
                  <a:gd name="connsiteX22" fmla="*/ 973284 w 2497151"/>
                  <a:gd name="connsiteY22" fmla="*/ 3936968 h 4689207"/>
                  <a:gd name="connsiteX23" fmla="*/ 1206885 w 2497151"/>
                  <a:gd name="connsiteY23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88703 w 2497151"/>
                  <a:gd name="connsiteY19" fmla="*/ 4139054 h 4689207"/>
                  <a:gd name="connsiteX20" fmla="*/ 1066574 w 2497151"/>
                  <a:gd name="connsiteY20" fmla="*/ 4091329 h 4689207"/>
                  <a:gd name="connsiteX21" fmla="*/ 1027547 w 2497151"/>
                  <a:gd name="connsiteY21" fmla="*/ 4073381 h 4689207"/>
                  <a:gd name="connsiteX22" fmla="*/ 973284 w 2497151"/>
                  <a:gd name="connsiteY22" fmla="*/ 3936968 h 4689207"/>
                  <a:gd name="connsiteX23" fmla="*/ 1206885 w 2497151"/>
                  <a:gd name="connsiteY23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88703 w 2497151"/>
                  <a:gd name="connsiteY19" fmla="*/ 4139054 h 4689207"/>
                  <a:gd name="connsiteX20" fmla="*/ 1027547 w 2497151"/>
                  <a:gd name="connsiteY20" fmla="*/ 4073381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96261 w 2497151"/>
                  <a:gd name="connsiteY19" fmla="*/ 4244561 h 4689207"/>
                  <a:gd name="connsiteX20" fmla="*/ 1027547 w 2497151"/>
                  <a:gd name="connsiteY20" fmla="*/ 4073381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51066 w 2497151"/>
                  <a:gd name="connsiteY19" fmla="*/ 4199334 h 4689207"/>
                  <a:gd name="connsiteX20" fmla="*/ 1027547 w 2497151"/>
                  <a:gd name="connsiteY20" fmla="*/ 4073381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549908"/>
                  <a:gd name="connsiteY0" fmla="*/ 3764765 h 4689207"/>
                  <a:gd name="connsiteX1" fmla="*/ 1053992 w 2549908"/>
                  <a:gd name="connsiteY1" fmla="*/ 3181961 h 4689207"/>
                  <a:gd name="connsiteX2" fmla="*/ 415264 w 2549908"/>
                  <a:gd name="connsiteY2" fmla="*/ 2378093 h 4689207"/>
                  <a:gd name="connsiteX3" fmla="*/ 571672 w 2549908"/>
                  <a:gd name="connsiteY3" fmla="*/ 552696 h 4689207"/>
                  <a:gd name="connsiteX4" fmla="*/ 2199504 w 2549908"/>
                  <a:gd name="connsiteY4" fmla="*/ 675499 h 4689207"/>
                  <a:gd name="connsiteX5" fmla="*/ 2373746 w 2549908"/>
                  <a:gd name="connsiteY5" fmla="*/ 2287657 h 4689207"/>
                  <a:gd name="connsiteX6" fmla="*/ 1626748 w 2549908"/>
                  <a:gd name="connsiteY6" fmla="*/ 3131719 h 4689207"/>
                  <a:gd name="connsiteX7" fmla="*/ 1483840 w 2549908"/>
                  <a:gd name="connsiteY7" fmla="*/ 3754717 h 4689207"/>
                  <a:gd name="connsiteX8" fmla="*/ 1704618 w 2549908"/>
                  <a:gd name="connsiteY8" fmla="*/ 3882834 h 4689207"/>
                  <a:gd name="connsiteX9" fmla="*/ 1609179 w 2549908"/>
                  <a:gd name="connsiteY9" fmla="*/ 4043602 h 4689207"/>
                  <a:gd name="connsiteX10" fmla="*/ 1724751 w 2549908"/>
                  <a:gd name="connsiteY10" fmla="*/ 4171716 h 4689207"/>
                  <a:gd name="connsiteX11" fmla="*/ 1654400 w 2549908"/>
                  <a:gd name="connsiteY11" fmla="*/ 4267181 h 4689207"/>
                  <a:gd name="connsiteX12" fmla="*/ 1739807 w 2549908"/>
                  <a:gd name="connsiteY12" fmla="*/ 4382734 h 4689207"/>
                  <a:gd name="connsiteX13" fmla="*/ 1656893 w 2549908"/>
                  <a:gd name="connsiteY13" fmla="*/ 4478198 h 4689207"/>
                  <a:gd name="connsiteX14" fmla="*/ 1656893 w 2549908"/>
                  <a:gd name="connsiteY14" fmla="*/ 4598778 h 4689207"/>
                  <a:gd name="connsiteX15" fmla="*/ 1114282 w 2549908"/>
                  <a:gd name="connsiteY15" fmla="*/ 4598778 h 4689207"/>
                  <a:gd name="connsiteX16" fmla="*/ 1114282 w 2549908"/>
                  <a:gd name="connsiteY16" fmla="*/ 4448053 h 4689207"/>
                  <a:gd name="connsiteX17" fmla="*/ 996217 w 2549908"/>
                  <a:gd name="connsiteY17" fmla="*/ 4380224 h 4689207"/>
                  <a:gd name="connsiteX18" fmla="*/ 1084137 w 2549908"/>
                  <a:gd name="connsiteY18" fmla="*/ 4307376 h 4689207"/>
                  <a:gd name="connsiteX19" fmla="*/ 951066 w 2549908"/>
                  <a:gd name="connsiteY19" fmla="*/ 4199334 h 4689207"/>
                  <a:gd name="connsiteX20" fmla="*/ 1027547 w 2549908"/>
                  <a:gd name="connsiteY20" fmla="*/ 4073381 h 4689207"/>
                  <a:gd name="connsiteX21" fmla="*/ 973284 w 2549908"/>
                  <a:gd name="connsiteY21" fmla="*/ 3936968 h 4689207"/>
                  <a:gd name="connsiteX22" fmla="*/ 1206885 w 2549908"/>
                  <a:gd name="connsiteY22" fmla="*/ 3764765 h 4689207"/>
                  <a:gd name="connsiteX0" fmla="*/ 1206885 w 2625716"/>
                  <a:gd name="connsiteY0" fmla="*/ 3764765 h 4689207"/>
                  <a:gd name="connsiteX1" fmla="*/ 1053992 w 2625716"/>
                  <a:gd name="connsiteY1" fmla="*/ 3181961 h 4689207"/>
                  <a:gd name="connsiteX2" fmla="*/ 415264 w 2625716"/>
                  <a:gd name="connsiteY2" fmla="*/ 2378093 h 4689207"/>
                  <a:gd name="connsiteX3" fmla="*/ 571672 w 2625716"/>
                  <a:gd name="connsiteY3" fmla="*/ 552696 h 4689207"/>
                  <a:gd name="connsiteX4" fmla="*/ 2199504 w 2625716"/>
                  <a:gd name="connsiteY4" fmla="*/ 675499 h 4689207"/>
                  <a:gd name="connsiteX5" fmla="*/ 2373746 w 2625716"/>
                  <a:gd name="connsiteY5" fmla="*/ 2287657 h 4689207"/>
                  <a:gd name="connsiteX6" fmla="*/ 1626748 w 2625716"/>
                  <a:gd name="connsiteY6" fmla="*/ 3131719 h 4689207"/>
                  <a:gd name="connsiteX7" fmla="*/ 1483840 w 2625716"/>
                  <a:gd name="connsiteY7" fmla="*/ 3754717 h 4689207"/>
                  <a:gd name="connsiteX8" fmla="*/ 1704618 w 2625716"/>
                  <a:gd name="connsiteY8" fmla="*/ 3882834 h 4689207"/>
                  <a:gd name="connsiteX9" fmla="*/ 1609179 w 2625716"/>
                  <a:gd name="connsiteY9" fmla="*/ 4043602 h 4689207"/>
                  <a:gd name="connsiteX10" fmla="*/ 1724751 w 2625716"/>
                  <a:gd name="connsiteY10" fmla="*/ 4171716 h 4689207"/>
                  <a:gd name="connsiteX11" fmla="*/ 1654400 w 2625716"/>
                  <a:gd name="connsiteY11" fmla="*/ 4267181 h 4689207"/>
                  <a:gd name="connsiteX12" fmla="*/ 1739807 w 2625716"/>
                  <a:gd name="connsiteY12" fmla="*/ 4382734 h 4689207"/>
                  <a:gd name="connsiteX13" fmla="*/ 1656893 w 2625716"/>
                  <a:gd name="connsiteY13" fmla="*/ 4478198 h 4689207"/>
                  <a:gd name="connsiteX14" fmla="*/ 1656893 w 2625716"/>
                  <a:gd name="connsiteY14" fmla="*/ 4598778 h 4689207"/>
                  <a:gd name="connsiteX15" fmla="*/ 1114282 w 2625716"/>
                  <a:gd name="connsiteY15" fmla="*/ 4598778 h 4689207"/>
                  <a:gd name="connsiteX16" fmla="*/ 1114282 w 2625716"/>
                  <a:gd name="connsiteY16" fmla="*/ 4448053 h 4689207"/>
                  <a:gd name="connsiteX17" fmla="*/ 996217 w 2625716"/>
                  <a:gd name="connsiteY17" fmla="*/ 4380224 h 4689207"/>
                  <a:gd name="connsiteX18" fmla="*/ 1084137 w 2625716"/>
                  <a:gd name="connsiteY18" fmla="*/ 4307376 h 4689207"/>
                  <a:gd name="connsiteX19" fmla="*/ 951066 w 2625716"/>
                  <a:gd name="connsiteY19" fmla="*/ 4199334 h 4689207"/>
                  <a:gd name="connsiteX20" fmla="*/ 1027547 w 2625716"/>
                  <a:gd name="connsiteY20" fmla="*/ 4073381 h 4689207"/>
                  <a:gd name="connsiteX21" fmla="*/ 973284 w 2625716"/>
                  <a:gd name="connsiteY21" fmla="*/ 3936968 h 4689207"/>
                  <a:gd name="connsiteX22" fmla="*/ 1206885 w 2625716"/>
                  <a:gd name="connsiteY22" fmla="*/ 3764765 h 4689207"/>
                  <a:gd name="connsiteX0" fmla="*/ 1206885 w 2625716"/>
                  <a:gd name="connsiteY0" fmla="*/ 3764765 h 4689207"/>
                  <a:gd name="connsiteX1" fmla="*/ 1053992 w 2625716"/>
                  <a:gd name="connsiteY1" fmla="*/ 3181961 h 4689207"/>
                  <a:gd name="connsiteX2" fmla="*/ 415264 w 2625716"/>
                  <a:gd name="connsiteY2" fmla="*/ 2378093 h 4689207"/>
                  <a:gd name="connsiteX3" fmla="*/ 571672 w 2625716"/>
                  <a:gd name="connsiteY3" fmla="*/ 552696 h 4689207"/>
                  <a:gd name="connsiteX4" fmla="*/ 2199504 w 2625716"/>
                  <a:gd name="connsiteY4" fmla="*/ 675499 h 4689207"/>
                  <a:gd name="connsiteX5" fmla="*/ 2373746 w 2625716"/>
                  <a:gd name="connsiteY5" fmla="*/ 2287657 h 4689207"/>
                  <a:gd name="connsiteX6" fmla="*/ 1626748 w 2625716"/>
                  <a:gd name="connsiteY6" fmla="*/ 3131719 h 4689207"/>
                  <a:gd name="connsiteX7" fmla="*/ 1483840 w 2625716"/>
                  <a:gd name="connsiteY7" fmla="*/ 3754717 h 4689207"/>
                  <a:gd name="connsiteX8" fmla="*/ 1704618 w 2625716"/>
                  <a:gd name="connsiteY8" fmla="*/ 3882834 h 4689207"/>
                  <a:gd name="connsiteX9" fmla="*/ 1609179 w 2625716"/>
                  <a:gd name="connsiteY9" fmla="*/ 4043602 h 4689207"/>
                  <a:gd name="connsiteX10" fmla="*/ 1724751 w 2625716"/>
                  <a:gd name="connsiteY10" fmla="*/ 4171716 h 4689207"/>
                  <a:gd name="connsiteX11" fmla="*/ 1654400 w 2625716"/>
                  <a:gd name="connsiteY11" fmla="*/ 4267181 h 4689207"/>
                  <a:gd name="connsiteX12" fmla="*/ 1739807 w 2625716"/>
                  <a:gd name="connsiteY12" fmla="*/ 4382734 h 4689207"/>
                  <a:gd name="connsiteX13" fmla="*/ 1656893 w 2625716"/>
                  <a:gd name="connsiteY13" fmla="*/ 4478198 h 4689207"/>
                  <a:gd name="connsiteX14" fmla="*/ 1656893 w 2625716"/>
                  <a:gd name="connsiteY14" fmla="*/ 4598778 h 4689207"/>
                  <a:gd name="connsiteX15" fmla="*/ 1114282 w 2625716"/>
                  <a:gd name="connsiteY15" fmla="*/ 4598778 h 4689207"/>
                  <a:gd name="connsiteX16" fmla="*/ 1114282 w 2625716"/>
                  <a:gd name="connsiteY16" fmla="*/ 4448053 h 4689207"/>
                  <a:gd name="connsiteX17" fmla="*/ 996217 w 2625716"/>
                  <a:gd name="connsiteY17" fmla="*/ 4380224 h 4689207"/>
                  <a:gd name="connsiteX18" fmla="*/ 1084137 w 2625716"/>
                  <a:gd name="connsiteY18" fmla="*/ 4307376 h 4689207"/>
                  <a:gd name="connsiteX19" fmla="*/ 951066 w 2625716"/>
                  <a:gd name="connsiteY19" fmla="*/ 4199334 h 4689207"/>
                  <a:gd name="connsiteX20" fmla="*/ 1027547 w 2625716"/>
                  <a:gd name="connsiteY20" fmla="*/ 4073381 h 4689207"/>
                  <a:gd name="connsiteX21" fmla="*/ 973284 w 2625716"/>
                  <a:gd name="connsiteY21" fmla="*/ 3936968 h 4689207"/>
                  <a:gd name="connsiteX22" fmla="*/ 1206885 w 2625716"/>
                  <a:gd name="connsiteY22" fmla="*/ 3764765 h 4689207"/>
                  <a:gd name="connsiteX0" fmla="*/ 1206885 w 2625716"/>
                  <a:gd name="connsiteY0" fmla="*/ 3764765 h 4689234"/>
                  <a:gd name="connsiteX1" fmla="*/ 1053992 w 2625716"/>
                  <a:gd name="connsiteY1" fmla="*/ 3181961 h 4689234"/>
                  <a:gd name="connsiteX2" fmla="*/ 415264 w 2625716"/>
                  <a:gd name="connsiteY2" fmla="*/ 2378093 h 4689234"/>
                  <a:gd name="connsiteX3" fmla="*/ 571672 w 2625716"/>
                  <a:gd name="connsiteY3" fmla="*/ 552696 h 4689234"/>
                  <a:gd name="connsiteX4" fmla="*/ 2199504 w 2625716"/>
                  <a:gd name="connsiteY4" fmla="*/ 675499 h 4689234"/>
                  <a:gd name="connsiteX5" fmla="*/ 2373746 w 2625716"/>
                  <a:gd name="connsiteY5" fmla="*/ 2287657 h 4689234"/>
                  <a:gd name="connsiteX6" fmla="*/ 1626748 w 2625716"/>
                  <a:gd name="connsiteY6" fmla="*/ 3131719 h 4689234"/>
                  <a:gd name="connsiteX7" fmla="*/ 1483840 w 2625716"/>
                  <a:gd name="connsiteY7" fmla="*/ 3754717 h 4689234"/>
                  <a:gd name="connsiteX8" fmla="*/ 1704618 w 2625716"/>
                  <a:gd name="connsiteY8" fmla="*/ 3882834 h 4689234"/>
                  <a:gd name="connsiteX9" fmla="*/ 1609179 w 2625716"/>
                  <a:gd name="connsiteY9" fmla="*/ 4043602 h 4689234"/>
                  <a:gd name="connsiteX10" fmla="*/ 1724751 w 2625716"/>
                  <a:gd name="connsiteY10" fmla="*/ 4171716 h 4689234"/>
                  <a:gd name="connsiteX11" fmla="*/ 1654400 w 2625716"/>
                  <a:gd name="connsiteY11" fmla="*/ 4267181 h 4689234"/>
                  <a:gd name="connsiteX12" fmla="*/ 1739807 w 2625716"/>
                  <a:gd name="connsiteY12" fmla="*/ 4382734 h 4689234"/>
                  <a:gd name="connsiteX13" fmla="*/ 1656893 w 2625716"/>
                  <a:gd name="connsiteY13" fmla="*/ 4478198 h 4689234"/>
                  <a:gd name="connsiteX14" fmla="*/ 1656893 w 2625716"/>
                  <a:gd name="connsiteY14" fmla="*/ 4598778 h 4689234"/>
                  <a:gd name="connsiteX15" fmla="*/ 911622 w 2625716"/>
                  <a:gd name="connsiteY15" fmla="*/ 4598807 h 4689234"/>
                  <a:gd name="connsiteX16" fmla="*/ 1114282 w 2625716"/>
                  <a:gd name="connsiteY16" fmla="*/ 4448053 h 4689234"/>
                  <a:gd name="connsiteX17" fmla="*/ 996217 w 2625716"/>
                  <a:gd name="connsiteY17" fmla="*/ 4380224 h 4689234"/>
                  <a:gd name="connsiteX18" fmla="*/ 1084137 w 2625716"/>
                  <a:gd name="connsiteY18" fmla="*/ 4307376 h 4689234"/>
                  <a:gd name="connsiteX19" fmla="*/ 951066 w 2625716"/>
                  <a:gd name="connsiteY19" fmla="*/ 4199334 h 4689234"/>
                  <a:gd name="connsiteX20" fmla="*/ 1027547 w 2625716"/>
                  <a:gd name="connsiteY20" fmla="*/ 4073381 h 4689234"/>
                  <a:gd name="connsiteX21" fmla="*/ 973284 w 2625716"/>
                  <a:gd name="connsiteY21" fmla="*/ 3936968 h 4689234"/>
                  <a:gd name="connsiteX22" fmla="*/ 1206885 w 2625716"/>
                  <a:gd name="connsiteY22" fmla="*/ 3764765 h 4689234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24751 w 2625716"/>
                  <a:gd name="connsiteY10" fmla="*/ 4171716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11622 w 2625716"/>
                  <a:gd name="connsiteY15" fmla="*/ 4598807 h 4739835"/>
                  <a:gd name="connsiteX16" fmla="*/ 1114282 w 2625716"/>
                  <a:gd name="connsiteY16" fmla="*/ 4448053 h 4739835"/>
                  <a:gd name="connsiteX17" fmla="*/ 996217 w 2625716"/>
                  <a:gd name="connsiteY17" fmla="*/ 4380224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99334 h 4739835"/>
                  <a:gd name="connsiteX20" fmla="*/ 1027547 w 2625716"/>
                  <a:gd name="connsiteY20" fmla="*/ 4073381 h 4739835"/>
                  <a:gd name="connsiteX21" fmla="*/ 973284 w 2625716"/>
                  <a:gd name="connsiteY21" fmla="*/ 3936968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24751 w 2625716"/>
                  <a:gd name="connsiteY10" fmla="*/ 4171716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598808 h 4739833"/>
                  <a:gd name="connsiteX16" fmla="*/ 1114282 w 2625716"/>
                  <a:gd name="connsiteY16" fmla="*/ 4448053 h 4739833"/>
                  <a:gd name="connsiteX17" fmla="*/ 996217 w 2625716"/>
                  <a:gd name="connsiteY17" fmla="*/ 4380224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99334 h 4739833"/>
                  <a:gd name="connsiteX20" fmla="*/ 1027547 w 2625716"/>
                  <a:gd name="connsiteY20" fmla="*/ 4073381 h 4739833"/>
                  <a:gd name="connsiteX21" fmla="*/ 973284 w 2625716"/>
                  <a:gd name="connsiteY21" fmla="*/ 3936968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24751 w 2625716"/>
                  <a:gd name="connsiteY10" fmla="*/ 4171716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598808 h 4739835"/>
                  <a:gd name="connsiteX16" fmla="*/ 1114282 w 2625716"/>
                  <a:gd name="connsiteY16" fmla="*/ 4448053 h 4739835"/>
                  <a:gd name="connsiteX17" fmla="*/ 996217 w 2625716"/>
                  <a:gd name="connsiteY17" fmla="*/ 4380224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99334 h 4739835"/>
                  <a:gd name="connsiteX20" fmla="*/ 1027547 w 2625716"/>
                  <a:gd name="connsiteY20" fmla="*/ 4073381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24751 w 2625716"/>
                  <a:gd name="connsiteY10" fmla="*/ 4171716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598808 h 4739833"/>
                  <a:gd name="connsiteX16" fmla="*/ 1114282 w 2625716"/>
                  <a:gd name="connsiteY16" fmla="*/ 4448053 h 4739833"/>
                  <a:gd name="connsiteX17" fmla="*/ 949050 w 2625716"/>
                  <a:gd name="connsiteY17" fmla="*/ 4380225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99334 h 4739833"/>
                  <a:gd name="connsiteX20" fmla="*/ 1027547 w 2625716"/>
                  <a:gd name="connsiteY20" fmla="*/ 4073381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24751 w 2625716"/>
                  <a:gd name="connsiteY10" fmla="*/ 4171716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598808 h 4739835"/>
                  <a:gd name="connsiteX16" fmla="*/ 1114282 w 2625716"/>
                  <a:gd name="connsiteY16" fmla="*/ 4448053 h 4739835"/>
                  <a:gd name="connsiteX17" fmla="*/ 949050 w 2625716"/>
                  <a:gd name="connsiteY17" fmla="*/ 4380225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99334 h 4739835"/>
                  <a:gd name="connsiteX20" fmla="*/ 1052945 w 2625716"/>
                  <a:gd name="connsiteY20" fmla="*/ 4040725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24751 w 2625716"/>
                  <a:gd name="connsiteY10" fmla="*/ 4171716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598808 h 4739833"/>
                  <a:gd name="connsiteX16" fmla="*/ 1114282 w 2625716"/>
                  <a:gd name="connsiteY16" fmla="*/ 4448053 h 4739833"/>
                  <a:gd name="connsiteX17" fmla="*/ 949050 w 2625716"/>
                  <a:gd name="connsiteY17" fmla="*/ 4380225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66681 h 4739833"/>
                  <a:gd name="connsiteX20" fmla="*/ 1052945 w 2625716"/>
                  <a:gd name="connsiteY20" fmla="*/ 4040725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598808 h 4739835"/>
                  <a:gd name="connsiteX16" fmla="*/ 1114282 w 2625716"/>
                  <a:gd name="connsiteY16" fmla="*/ 4448053 h 4739835"/>
                  <a:gd name="connsiteX17" fmla="*/ 949050 w 2625716"/>
                  <a:gd name="connsiteY17" fmla="*/ 4380225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66681 h 4739835"/>
                  <a:gd name="connsiteX20" fmla="*/ 1052945 w 2625716"/>
                  <a:gd name="connsiteY20" fmla="*/ 4040725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114282 w 2625716"/>
                  <a:gd name="connsiteY16" fmla="*/ 4448053 h 4739833"/>
                  <a:gd name="connsiteX17" fmla="*/ 949050 w 2625716"/>
                  <a:gd name="connsiteY17" fmla="*/ 4380225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66681 h 4739833"/>
                  <a:gd name="connsiteX20" fmla="*/ 1052945 w 2625716"/>
                  <a:gd name="connsiteY20" fmla="*/ 4040725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66681 h 4739835"/>
                  <a:gd name="connsiteX20" fmla="*/ 1052945 w 2625716"/>
                  <a:gd name="connsiteY20" fmla="*/ 4040725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51066 w 2625716"/>
                  <a:gd name="connsiteY19" fmla="*/ 4166681 h 4739833"/>
                  <a:gd name="connsiteX20" fmla="*/ 1052945 w 2625716"/>
                  <a:gd name="connsiteY20" fmla="*/ 4040725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55109 w 2625716"/>
                  <a:gd name="connsiteY18" fmla="*/ 4260198 h 4739835"/>
                  <a:gd name="connsiteX19" fmla="*/ 951066 w 2625716"/>
                  <a:gd name="connsiteY19" fmla="*/ 4166681 h 4739835"/>
                  <a:gd name="connsiteX20" fmla="*/ 1052945 w 2625716"/>
                  <a:gd name="connsiteY20" fmla="*/ 4040725 h 4739835"/>
                  <a:gd name="connsiteX21" fmla="*/ 958766 w 2625716"/>
                  <a:gd name="connsiteY21" fmla="*/ 3882529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51066 w 2625716"/>
                  <a:gd name="connsiteY19" fmla="*/ 4166681 h 4739833"/>
                  <a:gd name="connsiteX20" fmla="*/ 1060199 w 2625716"/>
                  <a:gd name="connsiteY20" fmla="*/ 4018948 h 4739833"/>
                  <a:gd name="connsiteX21" fmla="*/ 958766 w 2625716"/>
                  <a:gd name="connsiteY21" fmla="*/ 3882529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55109 w 2625716"/>
                  <a:gd name="connsiteY18" fmla="*/ 4260198 h 4739835"/>
                  <a:gd name="connsiteX19" fmla="*/ 943807 w 2625716"/>
                  <a:gd name="connsiteY19" fmla="*/ 4137647 h 4739835"/>
                  <a:gd name="connsiteX20" fmla="*/ 1060199 w 2625716"/>
                  <a:gd name="connsiteY20" fmla="*/ 4018948 h 4739835"/>
                  <a:gd name="connsiteX21" fmla="*/ 958766 w 2625716"/>
                  <a:gd name="connsiteY21" fmla="*/ 3882529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22751 w 2625716"/>
                  <a:gd name="connsiteY8" fmla="*/ 3871941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43807 w 2625716"/>
                  <a:gd name="connsiteY19" fmla="*/ 4137647 h 4739833"/>
                  <a:gd name="connsiteX20" fmla="*/ 1060199 w 2625716"/>
                  <a:gd name="connsiteY20" fmla="*/ 4018948 h 4739833"/>
                  <a:gd name="connsiteX21" fmla="*/ 958766 w 2625716"/>
                  <a:gd name="connsiteY21" fmla="*/ 3882529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22751 w 2625716"/>
                  <a:gd name="connsiteY8" fmla="*/ 3871941 h 4739835"/>
                  <a:gd name="connsiteX9" fmla="*/ 1627314 w 2625716"/>
                  <a:gd name="connsiteY9" fmla="*/ 4007311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55109 w 2625716"/>
                  <a:gd name="connsiteY18" fmla="*/ 4260198 h 4739835"/>
                  <a:gd name="connsiteX19" fmla="*/ 943807 w 2625716"/>
                  <a:gd name="connsiteY19" fmla="*/ 4137647 h 4739835"/>
                  <a:gd name="connsiteX20" fmla="*/ 1060199 w 2625716"/>
                  <a:gd name="connsiteY20" fmla="*/ 4018948 h 4739835"/>
                  <a:gd name="connsiteX21" fmla="*/ 958766 w 2625716"/>
                  <a:gd name="connsiteY21" fmla="*/ 3882529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22751 w 2625716"/>
                  <a:gd name="connsiteY8" fmla="*/ 3871941 h 4739833"/>
                  <a:gd name="connsiteX9" fmla="*/ 1627314 w 2625716"/>
                  <a:gd name="connsiteY9" fmla="*/ 4007311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86 w 2625716"/>
                  <a:gd name="connsiteY13" fmla="*/ 4503584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43807 w 2625716"/>
                  <a:gd name="connsiteY19" fmla="*/ 4137647 h 4739833"/>
                  <a:gd name="connsiteX20" fmla="*/ 1060199 w 2625716"/>
                  <a:gd name="connsiteY20" fmla="*/ 4018948 h 4739833"/>
                  <a:gd name="connsiteX21" fmla="*/ 958766 w 2625716"/>
                  <a:gd name="connsiteY21" fmla="*/ 3882529 h 4739833"/>
                  <a:gd name="connsiteX22" fmla="*/ 1206885 w 2625716"/>
                  <a:gd name="connsiteY22" fmla="*/ 3764765 h 4739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25716" h="4739833">
                    <a:moveTo>
                      <a:pt x="1206885" y="3764765"/>
                    </a:moveTo>
                    <a:cubicBezTo>
                      <a:pt x="1203535" y="3570497"/>
                      <a:pt x="1185929" y="3413073"/>
                      <a:pt x="1053992" y="3181961"/>
                    </a:cubicBezTo>
                    <a:cubicBezTo>
                      <a:pt x="922055" y="2950849"/>
                      <a:pt x="749346" y="2893517"/>
                      <a:pt x="415264" y="2378093"/>
                    </a:cubicBezTo>
                    <a:cubicBezTo>
                      <a:pt x="81182" y="1862669"/>
                      <a:pt x="0" y="1105392"/>
                      <a:pt x="571672" y="552696"/>
                    </a:cubicBezTo>
                    <a:cubicBezTo>
                      <a:pt x="1143344" y="0"/>
                      <a:pt x="1902457" y="314572"/>
                      <a:pt x="2199504" y="675499"/>
                    </a:cubicBezTo>
                    <a:cubicBezTo>
                      <a:pt x="2496551" y="1036426"/>
                      <a:pt x="2625716" y="1863875"/>
                      <a:pt x="2373746" y="2287657"/>
                    </a:cubicBezTo>
                    <a:cubicBezTo>
                      <a:pt x="2121776" y="2711439"/>
                      <a:pt x="1775066" y="2887209"/>
                      <a:pt x="1626748" y="3131719"/>
                    </a:cubicBezTo>
                    <a:cubicBezTo>
                      <a:pt x="1478430" y="3376229"/>
                      <a:pt x="1483840" y="3547051"/>
                      <a:pt x="1483840" y="3754717"/>
                    </a:cubicBezTo>
                    <a:lnTo>
                      <a:pt x="1722751" y="3871941"/>
                    </a:lnTo>
                    <a:lnTo>
                      <a:pt x="1627314" y="4007311"/>
                    </a:lnTo>
                    <a:lnTo>
                      <a:pt x="1742885" y="4135424"/>
                    </a:lnTo>
                    <a:lnTo>
                      <a:pt x="1654400" y="4267181"/>
                    </a:lnTo>
                    <a:lnTo>
                      <a:pt x="1739807" y="4382734"/>
                    </a:lnTo>
                    <a:lnTo>
                      <a:pt x="1656886" y="4503584"/>
                    </a:lnTo>
                    <a:lnTo>
                      <a:pt x="1732848" y="4649414"/>
                    </a:lnTo>
                    <a:cubicBezTo>
                      <a:pt x="1604772" y="4739834"/>
                      <a:pt x="1135771" y="4725519"/>
                      <a:pt x="962419" y="4635090"/>
                    </a:cubicBezTo>
                    <a:lnTo>
                      <a:pt x="1041714" y="4502465"/>
                    </a:lnTo>
                    <a:lnTo>
                      <a:pt x="949050" y="4380225"/>
                    </a:lnTo>
                    <a:lnTo>
                      <a:pt x="1055109" y="4260198"/>
                    </a:lnTo>
                    <a:lnTo>
                      <a:pt x="943807" y="4137647"/>
                    </a:lnTo>
                    <a:lnTo>
                      <a:pt x="1060199" y="4018948"/>
                    </a:lnTo>
                    <a:lnTo>
                      <a:pt x="958766" y="3882529"/>
                    </a:lnTo>
                    <a:lnTo>
                      <a:pt x="1206885" y="3764765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3" name="Freeform 62"/>
              <p:cNvSpPr/>
              <p:nvPr/>
            </p:nvSpPr>
            <p:spPr bwMode="gray">
              <a:xfrm>
                <a:off x="3634320" y="3707248"/>
                <a:ext cx="143138" cy="22010"/>
              </a:xfrm>
              <a:custGeom>
                <a:avLst/>
                <a:gdLst>
                  <a:gd name="connsiteX0" fmla="*/ 0 w 219075"/>
                  <a:gd name="connsiteY0" fmla="*/ 7144 h 41672"/>
                  <a:gd name="connsiteX1" fmla="*/ 102394 w 219075"/>
                  <a:gd name="connsiteY1" fmla="*/ 40481 h 41672"/>
                  <a:gd name="connsiteX2" fmla="*/ 219075 w 219075"/>
                  <a:gd name="connsiteY2" fmla="*/ 0 h 4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41672">
                    <a:moveTo>
                      <a:pt x="0" y="7144"/>
                    </a:moveTo>
                    <a:cubicBezTo>
                      <a:pt x="32941" y="24408"/>
                      <a:pt x="65882" y="41672"/>
                      <a:pt x="102394" y="40481"/>
                    </a:cubicBezTo>
                    <a:cubicBezTo>
                      <a:pt x="138906" y="39290"/>
                      <a:pt x="178990" y="19645"/>
                      <a:pt x="219075" y="0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4" name="Freeform 63"/>
              <p:cNvSpPr/>
              <p:nvPr/>
            </p:nvSpPr>
            <p:spPr bwMode="gray">
              <a:xfrm>
                <a:off x="3649655" y="3781833"/>
                <a:ext cx="133694" cy="22010"/>
              </a:xfrm>
              <a:custGeom>
                <a:avLst/>
                <a:gdLst>
                  <a:gd name="connsiteX0" fmla="*/ 0 w 219075"/>
                  <a:gd name="connsiteY0" fmla="*/ 7144 h 41672"/>
                  <a:gd name="connsiteX1" fmla="*/ 102394 w 219075"/>
                  <a:gd name="connsiteY1" fmla="*/ 40481 h 41672"/>
                  <a:gd name="connsiteX2" fmla="*/ 219075 w 219075"/>
                  <a:gd name="connsiteY2" fmla="*/ 0 h 4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41672">
                    <a:moveTo>
                      <a:pt x="0" y="7144"/>
                    </a:moveTo>
                    <a:cubicBezTo>
                      <a:pt x="32941" y="24408"/>
                      <a:pt x="65882" y="41672"/>
                      <a:pt x="102394" y="40481"/>
                    </a:cubicBezTo>
                    <a:cubicBezTo>
                      <a:pt x="138906" y="39290"/>
                      <a:pt x="178990" y="19645"/>
                      <a:pt x="219075" y="0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5" name="Freeform 64"/>
              <p:cNvSpPr/>
              <p:nvPr/>
            </p:nvSpPr>
            <p:spPr bwMode="gray">
              <a:xfrm>
                <a:off x="3650266" y="3838125"/>
                <a:ext cx="141107" cy="22010"/>
              </a:xfrm>
              <a:custGeom>
                <a:avLst/>
                <a:gdLst>
                  <a:gd name="connsiteX0" fmla="*/ 0 w 219075"/>
                  <a:gd name="connsiteY0" fmla="*/ 7144 h 41672"/>
                  <a:gd name="connsiteX1" fmla="*/ 102394 w 219075"/>
                  <a:gd name="connsiteY1" fmla="*/ 40481 h 41672"/>
                  <a:gd name="connsiteX2" fmla="*/ 219075 w 219075"/>
                  <a:gd name="connsiteY2" fmla="*/ 0 h 4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41672">
                    <a:moveTo>
                      <a:pt x="0" y="7144"/>
                    </a:moveTo>
                    <a:cubicBezTo>
                      <a:pt x="32941" y="24408"/>
                      <a:pt x="65882" y="41672"/>
                      <a:pt x="102394" y="40481"/>
                    </a:cubicBezTo>
                    <a:cubicBezTo>
                      <a:pt x="138906" y="39290"/>
                      <a:pt x="178990" y="19645"/>
                      <a:pt x="219075" y="0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6" name="Freeform 65"/>
              <p:cNvSpPr/>
              <p:nvPr/>
            </p:nvSpPr>
            <p:spPr bwMode="gray">
              <a:xfrm>
                <a:off x="3508887" y="2782295"/>
                <a:ext cx="403220" cy="841776"/>
              </a:xfrm>
              <a:custGeom>
                <a:avLst/>
                <a:gdLst>
                  <a:gd name="connsiteX0" fmla="*/ 248444 w 492522"/>
                  <a:gd name="connsiteY0" fmla="*/ 880269 h 881460"/>
                  <a:gd name="connsiteX1" fmla="*/ 207963 w 492522"/>
                  <a:gd name="connsiteY1" fmla="*/ 601663 h 881460"/>
                  <a:gd name="connsiteX2" fmla="*/ 15081 w 492522"/>
                  <a:gd name="connsiteY2" fmla="*/ 273050 h 881460"/>
                  <a:gd name="connsiteX3" fmla="*/ 117475 w 492522"/>
                  <a:gd name="connsiteY3" fmla="*/ 53975 h 881460"/>
                  <a:gd name="connsiteX4" fmla="*/ 319881 w 492522"/>
                  <a:gd name="connsiteY4" fmla="*/ 161131 h 881460"/>
                  <a:gd name="connsiteX5" fmla="*/ 203200 w 492522"/>
                  <a:gd name="connsiteY5" fmla="*/ 306388 h 881460"/>
                  <a:gd name="connsiteX6" fmla="*/ 184150 w 492522"/>
                  <a:gd name="connsiteY6" fmla="*/ 120650 h 881460"/>
                  <a:gd name="connsiteX7" fmla="*/ 377031 w 492522"/>
                  <a:gd name="connsiteY7" fmla="*/ 23019 h 881460"/>
                  <a:gd name="connsiteX8" fmla="*/ 474663 w 492522"/>
                  <a:gd name="connsiteY8" fmla="*/ 258763 h 881460"/>
                  <a:gd name="connsiteX9" fmla="*/ 269875 w 492522"/>
                  <a:gd name="connsiteY9" fmla="*/ 608806 h 881460"/>
                  <a:gd name="connsiteX10" fmla="*/ 248444 w 492522"/>
                  <a:gd name="connsiteY10" fmla="*/ 880269 h 88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2522" h="881460">
                    <a:moveTo>
                      <a:pt x="248444" y="880269"/>
                    </a:moveTo>
                    <a:cubicBezTo>
                      <a:pt x="238125" y="879079"/>
                      <a:pt x="246857" y="702866"/>
                      <a:pt x="207963" y="601663"/>
                    </a:cubicBezTo>
                    <a:cubicBezTo>
                      <a:pt x="169069" y="500460"/>
                      <a:pt x="30162" y="364331"/>
                      <a:pt x="15081" y="273050"/>
                    </a:cubicBezTo>
                    <a:cubicBezTo>
                      <a:pt x="0" y="181769"/>
                      <a:pt x="66675" y="72628"/>
                      <a:pt x="117475" y="53975"/>
                    </a:cubicBezTo>
                    <a:cubicBezTo>
                      <a:pt x="168275" y="35322"/>
                      <a:pt x="305594" y="119062"/>
                      <a:pt x="319881" y="161131"/>
                    </a:cubicBezTo>
                    <a:cubicBezTo>
                      <a:pt x="334168" y="203200"/>
                      <a:pt x="225822" y="313135"/>
                      <a:pt x="203200" y="306388"/>
                    </a:cubicBezTo>
                    <a:cubicBezTo>
                      <a:pt x="180578" y="299641"/>
                      <a:pt x="155178" y="167878"/>
                      <a:pt x="184150" y="120650"/>
                    </a:cubicBezTo>
                    <a:cubicBezTo>
                      <a:pt x="213122" y="73422"/>
                      <a:pt x="328612" y="0"/>
                      <a:pt x="377031" y="23019"/>
                    </a:cubicBezTo>
                    <a:cubicBezTo>
                      <a:pt x="425450" y="46038"/>
                      <a:pt x="492522" y="161132"/>
                      <a:pt x="474663" y="258763"/>
                    </a:cubicBezTo>
                    <a:cubicBezTo>
                      <a:pt x="456804" y="356394"/>
                      <a:pt x="306784" y="505222"/>
                      <a:pt x="269875" y="608806"/>
                    </a:cubicBezTo>
                    <a:cubicBezTo>
                      <a:pt x="232966" y="712390"/>
                      <a:pt x="258763" y="881460"/>
                      <a:pt x="248444" y="880269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67" name="Straight Connector 66"/>
              <p:cNvCxnSpPr/>
              <p:nvPr/>
            </p:nvCxnSpPr>
            <p:spPr bwMode="gray">
              <a:xfrm rot="10800000" flipV="1">
                <a:off x="3130251" y="3014791"/>
                <a:ext cx="143673" cy="65152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 bwMode="gray">
              <a:xfrm rot="16200000" flipV="1">
                <a:off x="3267839" y="2368849"/>
                <a:ext cx="142876" cy="142876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 bwMode="gray">
              <a:xfrm rot="10800000">
                <a:off x="3090931" y="2694261"/>
                <a:ext cx="213475" cy="71741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gray">
              <a:xfrm rot="16200000" flipV="1">
                <a:off x="3612322" y="2325658"/>
                <a:ext cx="189834" cy="2352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gray">
              <a:xfrm rot="5400000">
                <a:off x="3997289" y="2391260"/>
                <a:ext cx="142876" cy="142876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 bwMode="gray">
              <a:xfrm>
                <a:off x="4116083" y="2943769"/>
                <a:ext cx="203491" cy="72463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 bwMode="gray">
              <a:xfrm flipV="1">
                <a:off x="4092992" y="2696399"/>
                <a:ext cx="236043" cy="30753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Donut 15"/>
            <p:cNvSpPr/>
            <p:nvPr/>
          </p:nvSpPr>
          <p:spPr bwMode="gray">
            <a:xfrm>
              <a:off x="5072066" y="3063147"/>
              <a:ext cx="1244108" cy="1265102"/>
            </a:xfrm>
            <a:prstGeom prst="donut">
              <a:avLst>
                <a:gd name="adj" fmla="val 12913"/>
              </a:avLst>
            </a:prstGeom>
            <a:noFill/>
            <a:ln w="5715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" name="Oval 6"/>
            <p:cNvSpPr/>
            <p:nvPr/>
          </p:nvSpPr>
          <p:spPr bwMode="gray">
            <a:xfrm>
              <a:off x="1428720" y="2162022"/>
              <a:ext cx="1295400" cy="1295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Chord 24"/>
            <p:cNvSpPr/>
            <p:nvPr/>
          </p:nvSpPr>
          <p:spPr bwMode="gray">
            <a:xfrm>
              <a:off x="2285984" y="1552421"/>
              <a:ext cx="1733536" cy="1939353"/>
            </a:xfrm>
            <a:prstGeom prst="chord">
              <a:avLst>
                <a:gd name="adj1" fmla="val 8622354"/>
                <a:gd name="adj2" fmla="val 2119521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Oval 25"/>
            <p:cNvSpPr/>
            <p:nvPr/>
          </p:nvSpPr>
          <p:spPr bwMode="gray">
            <a:xfrm>
              <a:off x="2343120" y="3838422"/>
              <a:ext cx="6858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Oval 26"/>
            <p:cNvSpPr/>
            <p:nvPr/>
          </p:nvSpPr>
          <p:spPr bwMode="gray">
            <a:xfrm>
              <a:off x="2114520" y="1704822"/>
              <a:ext cx="457200" cy="457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7"/>
            <p:cNvSpPr/>
            <p:nvPr/>
          </p:nvSpPr>
          <p:spPr bwMode="gray">
            <a:xfrm>
              <a:off x="7905720" y="1781022"/>
              <a:ext cx="6096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Oval 28"/>
            <p:cNvSpPr/>
            <p:nvPr/>
          </p:nvSpPr>
          <p:spPr bwMode="gray">
            <a:xfrm>
              <a:off x="6686520" y="2771622"/>
              <a:ext cx="6858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Donut 29"/>
            <p:cNvSpPr/>
            <p:nvPr/>
          </p:nvSpPr>
          <p:spPr bwMode="gray">
            <a:xfrm>
              <a:off x="285720" y="2390622"/>
              <a:ext cx="2438400" cy="2479548"/>
            </a:xfrm>
            <a:prstGeom prst="donut">
              <a:avLst>
                <a:gd name="adj" fmla="val 9682"/>
              </a:avLst>
            </a:prstGeom>
            <a:noFill/>
            <a:ln w="762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 bwMode="gray">
            <a:xfrm>
              <a:off x="3028920" y="2085822"/>
              <a:ext cx="2590800" cy="2590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Oval 31"/>
            <p:cNvSpPr/>
            <p:nvPr/>
          </p:nvSpPr>
          <p:spPr bwMode="gray">
            <a:xfrm>
              <a:off x="5185317" y="2009621"/>
              <a:ext cx="1729803" cy="17774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2"/>
            <p:cNvSpPr/>
            <p:nvPr/>
          </p:nvSpPr>
          <p:spPr bwMode="gray">
            <a:xfrm>
              <a:off x="6229320" y="3228822"/>
              <a:ext cx="838200" cy="838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Oval 33"/>
            <p:cNvSpPr/>
            <p:nvPr/>
          </p:nvSpPr>
          <p:spPr bwMode="gray">
            <a:xfrm>
              <a:off x="7143720" y="2314422"/>
              <a:ext cx="1295400" cy="1295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Oval 34"/>
            <p:cNvSpPr/>
            <p:nvPr/>
          </p:nvSpPr>
          <p:spPr bwMode="gray">
            <a:xfrm>
              <a:off x="438120" y="1781022"/>
              <a:ext cx="1295400" cy="1295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Oval 35"/>
            <p:cNvSpPr/>
            <p:nvPr/>
          </p:nvSpPr>
          <p:spPr bwMode="gray">
            <a:xfrm>
              <a:off x="590520" y="2771614"/>
              <a:ext cx="838208" cy="8382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Donut 36"/>
            <p:cNvSpPr/>
            <p:nvPr/>
          </p:nvSpPr>
          <p:spPr bwMode="gray">
            <a:xfrm>
              <a:off x="6215074" y="1920139"/>
              <a:ext cx="768286" cy="801957"/>
            </a:xfrm>
            <a:prstGeom prst="donut">
              <a:avLst>
                <a:gd name="adj" fmla="val 10752"/>
              </a:avLst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2038320" y="2847822"/>
              <a:ext cx="1219200" cy="1219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1047720" y="2924022"/>
              <a:ext cx="1143000" cy="1143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6991320" y="3000222"/>
              <a:ext cx="1143000" cy="1219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gray">
            <a:xfrm>
              <a:off x="4927570" y="2600172"/>
              <a:ext cx="260350" cy="214313"/>
            </a:xfrm>
            <a:custGeom>
              <a:avLst/>
              <a:gdLst/>
              <a:ahLst/>
              <a:cxnLst>
                <a:cxn ang="0">
                  <a:pos x="164" y="72"/>
                </a:cxn>
                <a:cxn ang="0">
                  <a:pos x="161" y="58"/>
                </a:cxn>
                <a:cxn ang="0">
                  <a:pos x="156" y="44"/>
                </a:cxn>
                <a:cxn ang="0">
                  <a:pos x="148" y="32"/>
                </a:cxn>
                <a:cxn ang="0">
                  <a:pos x="138" y="20"/>
                </a:cxn>
                <a:cxn ang="0">
                  <a:pos x="123" y="12"/>
                </a:cxn>
                <a:cxn ang="0">
                  <a:pos x="108" y="6"/>
                </a:cxn>
                <a:cxn ang="0">
                  <a:pos x="91" y="2"/>
                </a:cxn>
                <a:cxn ang="0">
                  <a:pos x="73" y="0"/>
                </a:cxn>
                <a:cxn ang="0">
                  <a:pos x="50" y="2"/>
                </a:cxn>
                <a:cxn ang="0">
                  <a:pos x="30" y="8"/>
                </a:cxn>
                <a:cxn ang="0">
                  <a:pos x="13" y="18"/>
                </a:cxn>
                <a:cxn ang="0">
                  <a:pos x="0" y="30"/>
                </a:cxn>
                <a:cxn ang="0">
                  <a:pos x="10" y="26"/>
                </a:cxn>
                <a:cxn ang="0">
                  <a:pos x="20" y="24"/>
                </a:cxn>
                <a:cxn ang="0">
                  <a:pos x="33" y="22"/>
                </a:cxn>
                <a:cxn ang="0">
                  <a:pos x="43" y="22"/>
                </a:cxn>
                <a:cxn ang="0">
                  <a:pos x="60" y="24"/>
                </a:cxn>
                <a:cxn ang="0">
                  <a:pos x="78" y="28"/>
                </a:cxn>
                <a:cxn ang="0">
                  <a:pos x="93" y="34"/>
                </a:cxn>
                <a:cxn ang="0">
                  <a:pos x="108" y="42"/>
                </a:cxn>
                <a:cxn ang="0">
                  <a:pos x="118" y="54"/>
                </a:cxn>
                <a:cxn ang="0">
                  <a:pos x="126" y="66"/>
                </a:cxn>
                <a:cxn ang="0">
                  <a:pos x="131" y="79"/>
                </a:cxn>
                <a:cxn ang="0">
                  <a:pos x="133" y="93"/>
                </a:cxn>
                <a:cxn ang="0">
                  <a:pos x="131" y="105"/>
                </a:cxn>
                <a:cxn ang="0">
                  <a:pos x="128" y="115"/>
                </a:cxn>
                <a:cxn ang="0">
                  <a:pos x="123" y="125"/>
                </a:cxn>
                <a:cxn ang="0">
                  <a:pos x="116" y="135"/>
                </a:cxn>
                <a:cxn ang="0">
                  <a:pos x="136" y="123"/>
                </a:cxn>
                <a:cxn ang="0">
                  <a:pos x="151" y="109"/>
                </a:cxn>
                <a:cxn ang="0">
                  <a:pos x="161" y="91"/>
                </a:cxn>
                <a:cxn ang="0">
                  <a:pos x="164" y="72"/>
                </a:cxn>
              </a:cxnLst>
              <a:rect l="0" t="0" r="r" b="b"/>
              <a:pathLst>
                <a:path w="164" h="135">
                  <a:moveTo>
                    <a:pt x="164" y="72"/>
                  </a:moveTo>
                  <a:lnTo>
                    <a:pt x="161" y="58"/>
                  </a:lnTo>
                  <a:lnTo>
                    <a:pt x="156" y="44"/>
                  </a:lnTo>
                  <a:lnTo>
                    <a:pt x="148" y="32"/>
                  </a:lnTo>
                  <a:lnTo>
                    <a:pt x="138" y="20"/>
                  </a:lnTo>
                  <a:lnTo>
                    <a:pt x="123" y="12"/>
                  </a:lnTo>
                  <a:lnTo>
                    <a:pt x="108" y="6"/>
                  </a:lnTo>
                  <a:lnTo>
                    <a:pt x="91" y="2"/>
                  </a:lnTo>
                  <a:lnTo>
                    <a:pt x="73" y="0"/>
                  </a:lnTo>
                  <a:lnTo>
                    <a:pt x="50" y="2"/>
                  </a:lnTo>
                  <a:lnTo>
                    <a:pt x="30" y="8"/>
                  </a:lnTo>
                  <a:lnTo>
                    <a:pt x="13" y="18"/>
                  </a:lnTo>
                  <a:lnTo>
                    <a:pt x="0" y="30"/>
                  </a:lnTo>
                  <a:lnTo>
                    <a:pt x="10" y="26"/>
                  </a:lnTo>
                  <a:lnTo>
                    <a:pt x="20" y="24"/>
                  </a:lnTo>
                  <a:lnTo>
                    <a:pt x="33" y="22"/>
                  </a:lnTo>
                  <a:lnTo>
                    <a:pt x="43" y="22"/>
                  </a:lnTo>
                  <a:lnTo>
                    <a:pt x="60" y="24"/>
                  </a:lnTo>
                  <a:lnTo>
                    <a:pt x="78" y="28"/>
                  </a:lnTo>
                  <a:lnTo>
                    <a:pt x="93" y="34"/>
                  </a:lnTo>
                  <a:lnTo>
                    <a:pt x="108" y="42"/>
                  </a:lnTo>
                  <a:lnTo>
                    <a:pt x="118" y="54"/>
                  </a:lnTo>
                  <a:lnTo>
                    <a:pt x="126" y="66"/>
                  </a:lnTo>
                  <a:lnTo>
                    <a:pt x="131" y="79"/>
                  </a:lnTo>
                  <a:lnTo>
                    <a:pt x="133" y="93"/>
                  </a:lnTo>
                  <a:lnTo>
                    <a:pt x="131" y="105"/>
                  </a:lnTo>
                  <a:lnTo>
                    <a:pt x="128" y="115"/>
                  </a:lnTo>
                  <a:lnTo>
                    <a:pt x="123" y="125"/>
                  </a:lnTo>
                  <a:lnTo>
                    <a:pt x="116" y="135"/>
                  </a:lnTo>
                  <a:lnTo>
                    <a:pt x="136" y="123"/>
                  </a:lnTo>
                  <a:lnTo>
                    <a:pt x="151" y="109"/>
                  </a:lnTo>
                  <a:lnTo>
                    <a:pt x="161" y="91"/>
                  </a:lnTo>
                  <a:lnTo>
                    <a:pt x="164" y="7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Oval 41"/>
            <p:cNvSpPr/>
            <p:nvPr/>
          </p:nvSpPr>
          <p:spPr bwMode="gray">
            <a:xfrm>
              <a:off x="5391120" y="3305022"/>
              <a:ext cx="647730" cy="7286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Oval 41"/>
            <p:cNvSpPr/>
            <p:nvPr/>
          </p:nvSpPr>
          <p:spPr bwMode="gray">
            <a:xfrm>
              <a:off x="548117" y="1714650"/>
              <a:ext cx="228600" cy="228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Oval 42"/>
            <p:cNvSpPr/>
            <p:nvPr/>
          </p:nvSpPr>
          <p:spPr bwMode="gray">
            <a:xfrm>
              <a:off x="7918080" y="3939727"/>
              <a:ext cx="228600" cy="228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5" name="Group 189"/>
            <p:cNvGrpSpPr/>
            <p:nvPr/>
          </p:nvGrpSpPr>
          <p:grpSpPr bwMode="gray">
            <a:xfrm rot="21443857">
              <a:off x="8156683" y="3290239"/>
              <a:ext cx="575929" cy="576123"/>
              <a:chOff x="3500430" y="1714488"/>
              <a:chExt cx="2357454" cy="2358248"/>
            </a:xfrm>
            <a:solidFill>
              <a:schemeClr val="tx2"/>
            </a:solidFill>
            <a:effectLst/>
          </p:grpSpPr>
          <p:sp>
            <p:nvSpPr>
              <p:cNvPr id="56" name="Oval 55"/>
              <p:cNvSpPr/>
              <p:nvPr/>
            </p:nvSpPr>
            <p:spPr bwMode="gray">
              <a:xfrm>
                <a:off x="3500430" y="1714488"/>
                <a:ext cx="2357454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7" name="Oval 56"/>
              <p:cNvSpPr/>
              <p:nvPr/>
            </p:nvSpPr>
            <p:spPr bwMode="gray">
              <a:xfrm>
                <a:off x="4071934" y="1714488"/>
                <a:ext cx="1214446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58" name="Straight Connector 57"/>
              <p:cNvCxnSpPr>
                <a:stCxn id="57" idx="0"/>
                <a:endCxn id="57" idx="4"/>
              </p:cNvCxnSpPr>
              <p:nvPr/>
            </p:nvCxnSpPr>
            <p:spPr bwMode="gray">
              <a:xfrm rot="162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6" idx="2"/>
                <a:endCxn id="56" idx="6"/>
              </p:cNvCxnSpPr>
              <p:nvPr/>
            </p:nvCxnSpPr>
            <p:spPr bwMode="gray">
              <a:xfrm rot="108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59"/>
              <p:cNvSpPr/>
              <p:nvPr/>
            </p:nvSpPr>
            <p:spPr bwMode="gray">
              <a:xfrm>
                <a:off x="3790276" y="3436537"/>
                <a:ext cx="1736318" cy="261258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1" name="Freeform 60"/>
              <p:cNvSpPr/>
              <p:nvPr/>
            </p:nvSpPr>
            <p:spPr bwMode="gray">
              <a:xfrm flipV="1">
                <a:off x="3791004" y="2085373"/>
                <a:ext cx="1736318" cy="296085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Oval 38"/>
            <p:cNvSpPr/>
            <p:nvPr/>
          </p:nvSpPr>
          <p:spPr bwMode="gray">
            <a:xfrm>
              <a:off x="6715140" y="2491643"/>
              <a:ext cx="6096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102"/>
            <p:cNvSpPr>
              <a:spLocks/>
            </p:cNvSpPr>
            <p:nvPr/>
          </p:nvSpPr>
          <p:spPr bwMode="gray">
            <a:xfrm>
              <a:off x="3071802" y="991445"/>
              <a:ext cx="914737" cy="757555"/>
            </a:xfrm>
            <a:custGeom>
              <a:avLst/>
              <a:gdLst/>
              <a:ahLst/>
              <a:cxnLst>
                <a:cxn ang="0">
                  <a:pos x="2529" y="1601"/>
                </a:cxn>
                <a:cxn ang="0">
                  <a:pos x="3456" y="1800"/>
                </a:cxn>
                <a:cxn ang="0">
                  <a:pos x="1218" y="2904"/>
                </a:cxn>
                <a:cxn ang="0">
                  <a:pos x="2582" y="3078"/>
                </a:cxn>
                <a:cxn ang="0">
                  <a:pos x="0" y="5263"/>
                </a:cxn>
                <a:cxn ang="0">
                  <a:pos x="4356" y="2880"/>
                </a:cxn>
                <a:cxn ang="0">
                  <a:pos x="3866" y="2755"/>
                </a:cxn>
                <a:cxn ang="0">
                  <a:pos x="5508" y="1899"/>
                </a:cxn>
                <a:cxn ang="0">
                  <a:pos x="4303" y="1564"/>
                </a:cxn>
                <a:cxn ang="0">
                  <a:pos x="6355" y="0"/>
                </a:cxn>
                <a:cxn ang="0">
                  <a:pos x="2529" y="1601"/>
                </a:cxn>
              </a:cxnLst>
              <a:rect l="0" t="0" r="r" b="b"/>
              <a:pathLst>
                <a:path w="6355" h="5263">
                  <a:moveTo>
                    <a:pt x="2529" y="1601"/>
                  </a:moveTo>
                  <a:lnTo>
                    <a:pt x="3456" y="1800"/>
                  </a:lnTo>
                  <a:lnTo>
                    <a:pt x="1218" y="2904"/>
                  </a:lnTo>
                  <a:lnTo>
                    <a:pt x="2582" y="3078"/>
                  </a:lnTo>
                  <a:lnTo>
                    <a:pt x="0" y="5263"/>
                  </a:lnTo>
                  <a:lnTo>
                    <a:pt x="4356" y="2880"/>
                  </a:lnTo>
                  <a:lnTo>
                    <a:pt x="3866" y="2755"/>
                  </a:lnTo>
                  <a:lnTo>
                    <a:pt x="5508" y="1899"/>
                  </a:lnTo>
                  <a:lnTo>
                    <a:pt x="4303" y="1564"/>
                  </a:lnTo>
                  <a:lnTo>
                    <a:pt x="6355" y="0"/>
                  </a:lnTo>
                  <a:lnTo>
                    <a:pt x="2529" y="160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48" name="Group 196"/>
            <p:cNvGrpSpPr/>
            <p:nvPr/>
          </p:nvGrpSpPr>
          <p:grpSpPr bwMode="gray">
            <a:xfrm>
              <a:off x="6635727" y="4002103"/>
              <a:ext cx="886799" cy="632678"/>
              <a:chOff x="849116" y="1364258"/>
              <a:chExt cx="5156249" cy="3678677"/>
            </a:xfrm>
            <a:solidFill>
              <a:schemeClr val="tx2"/>
            </a:solidFill>
            <a:effectLst/>
          </p:grpSpPr>
          <p:sp>
            <p:nvSpPr>
              <p:cNvPr id="52" name="Freeform 51"/>
              <p:cNvSpPr/>
              <p:nvPr/>
            </p:nvSpPr>
            <p:spPr bwMode="gray">
              <a:xfrm rot="2141029">
                <a:off x="2136999" y="3692238"/>
                <a:ext cx="3585725" cy="1222454"/>
              </a:xfrm>
              <a:custGeom>
                <a:avLst/>
                <a:gdLst>
                  <a:gd name="connsiteX0" fmla="*/ 0 w 3571900"/>
                  <a:gd name="connsiteY0" fmla="*/ 1178727 h 2357454"/>
                  <a:gd name="connsiteX1" fmla="*/ 802175 w 3571900"/>
                  <a:gd name="connsiteY1" fmla="*/ 194952 h 2357454"/>
                  <a:gd name="connsiteX2" fmla="*/ 1785952 w 3571900"/>
                  <a:gd name="connsiteY2" fmla="*/ 3 h 2357454"/>
                  <a:gd name="connsiteX3" fmla="*/ 2769729 w 3571900"/>
                  <a:gd name="connsiteY3" fmla="*/ 194954 h 2357454"/>
                  <a:gd name="connsiteX4" fmla="*/ 3571900 w 3571900"/>
                  <a:gd name="connsiteY4" fmla="*/ 1178733 h 2357454"/>
                  <a:gd name="connsiteX5" fmla="*/ 2769726 w 3571900"/>
                  <a:gd name="connsiteY5" fmla="*/ 2162510 h 2357454"/>
                  <a:gd name="connsiteX6" fmla="*/ 1785949 w 3571900"/>
                  <a:gd name="connsiteY6" fmla="*/ 2357460 h 2357454"/>
                  <a:gd name="connsiteX7" fmla="*/ 802172 w 3571900"/>
                  <a:gd name="connsiteY7" fmla="*/ 2162509 h 2357454"/>
                  <a:gd name="connsiteX8" fmla="*/ 0 w 3571900"/>
                  <a:gd name="connsiteY8" fmla="*/ 1178731 h 2357454"/>
                  <a:gd name="connsiteX9" fmla="*/ 0 w 3571900"/>
                  <a:gd name="connsiteY9" fmla="*/ 1178727 h 2357454"/>
                  <a:gd name="connsiteX0" fmla="*/ 2769730 w 3571903"/>
                  <a:gd name="connsiteY0" fmla="*/ 194952 h 2357458"/>
                  <a:gd name="connsiteX1" fmla="*/ 3571901 w 3571903"/>
                  <a:gd name="connsiteY1" fmla="*/ 1178731 h 2357458"/>
                  <a:gd name="connsiteX2" fmla="*/ 2769727 w 3571903"/>
                  <a:gd name="connsiteY2" fmla="*/ 2162508 h 2357458"/>
                  <a:gd name="connsiteX3" fmla="*/ 1785950 w 3571903"/>
                  <a:gd name="connsiteY3" fmla="*/ 2357458 h 2357458"/>
                  <a:gd name="connsiteX4" fmla="*/ 802173 w 3571903"/>
                  <a:gd name="connsiteY4" fmla="*/ 2162507 h 2357458"/>
                  <a:gd name="connsiteX5" fmla="*/ 1 w 3571903"/>
                  <a:gd name="connsiteY5" fmla="*/ 1178729 h 2357458"/>
                  <a:gd name="connsiteX6" fmla="*/ 1 w 3571903"/>
                  <a:gd name="connsiteY6" fmla="*/ 1178725 h 2357458"/>
                  <a:gd name="connsiteX7" fmla="*/ 802176 w 3571903"/>
                  <a:gd name="connsiteY7" fmla="*/ 194950 h 2357458"/>
                  <a:gd name="connsiteX8" fmla="*/ 1877393 w 3571903"/>
                  <a:gd name="connsiteY8" fmla="*/ 91441 h 2357458"/>
                  <a:gd name="connsiteX0" fmla="*/ 2769730 w 3571903"/>
                  <a:gd name="connsiteY0" fmla="*/ 103511 h 2266017"/>
                  <a:gd name="connsiteX1" fmla="*/ 3571901 w 3571903"/>
                  <a:gd name="connsiteY1" fmla="*/ 1087290 h 2266017"/>
                  <a:gd name="connsiteX2" fmla="*/ 2769727 w 3571903"/>
                  <a:gd name="connsiteY2" fmla="*/ 2071067 h 2266017"/>
                  <a:gd name="connsiteX3" fmla="*/ 1785950 w 3571903"/>
                  <a:gd name="connsiteY3" fmla="*/ 2266017 h 2266017"/>
                  <a:gd name="connsiteX4" fmla="*/ 802173 w 3571903"/>
                  <a:gd name="connsiteY4" fmla="*/ 2071066 h 2266017"/>
                  <a:gd name="connsiteX5" fmla="*/ 1 w 3571903"/>
                  <a:gd name="connsiteY5" fmla="*/ 1087288 h 2266017"/>
                  <a:gd name="connsiteX6" fmla="*/ 1 w 3571903"/>
                  <a:gd name="connsiteY6" fmla="*/ 1087284 h 2266017"/>
                  <a:gd name="connsiteX7" fmla="*/ 1877393 w 3571903"/>
                  <a:gd name="connsiteY7" fmla="*/ 0 h 2266017"/>
                  <a:gd name="connsiteX0" fmla="*/ 2769730 w 3571903"/>
                  <a:gd name="connsiteY0" fmla="*/ 0 h 2162506"/>
                  <a:gd name="connsiteX1" fmla="*/ 3571901 w 3571903"/>
                  <a:gd name="connsiteY1" fmla="*/ 983779 h 2162506"/>
                  <a:gd name="connsiteX2" fmla="*/ 2769727 w 3571903"/>
                  <a:gd name="connsiteY2" fmla="*/ 1967556 h 2162506"/>
                  <a:gd name="connsiteX3" fmla="*/ 1785950 w 3571903"/>
                  <a:gd name="connsiteY3" fmla="*/ 2162506 h 2162506"/>
                  <a:gd name="connsiteX4" fmla="*/ 802173 w 3571903"/>
                  <a:gd name="connsiteY4" fmla="*/ 1967555 h 2162506"/>
                  <a:gd name="connsiteX5" fmla="*/ 1 w 3571903"/>
                  <a:gd name="connsiteY5" fmla="*/ 983777 h 2162506"/>
                  <a:gd name="connsiteX6" fmla="*/ 1 w 3571903"/>
                  <a:gd name="connsiteY6" fmla="*/ 983773 h 2162506"/>
                  <a:gd name="connsiteX0" fmla="*/ 3571901 w 3571901"/>
                  <a:gd name="connsiteY0" fmla="*/ 6 h 1178733"/>
                  <a:gd name="connsiteX1" fmla="*/ 2769727 w 3571901"/>
                  <a:gd name="connsiteY1" fmla="*/ 983783 h 1178733"/>
                  <a:gd name="connsiteX2" fmla="*/ 1785950 w 3571901"/>
                  <a:gd name="connsiteY2" fmla="*/ 1178733 h 1178733"/>
                  <a:gd name="connsiteX3" fmla="*/ 802173 w 3571901"/>
                  <a:gd name="connsiteY3" fmla="*/ 983782 h 1178733"/>
                  <a:gd name="connsiteX4" fmla="*/ 1 w 3571901"/>
                  <a:gd name="connsiteY4" fmla="*/ 4 h 1178733"/>
                  <a:gd name="connsiteX5" fmla="*/ 1 w 3571901"/>
                  <a:gd name="connsiteY5" fmla="*/ 0 h 1178733"/>
                  <a:gd name="connsiteX0" fmla="*/ 3670562 w 3670562"/>
                  <a:gd name="connsiteY0" fmla="*/ 16711 h 1178733"/>
                  <a:gd name="connsiteX1" fmla="*/ 2769727 w 3670562"/>
                  <a:gd name="connsiteY1" fmla="*/ 983783 h 1178733"/>
                  <a:gd name="connsiteX2" fmla="*/ 1785950 w 3670562"/>
                  <a:gd name="connsiteY2" fmla="*/ 1178733 h 1178733"/>
                  <a:gd name="connsiteX3" fmla="*/ 802173 w 3670562"/>
                  <a:gd name="connsiteY3" fmla="*/ 983782 h 1178733"/>
                  <a:gd name="connsiteX4" fmla="*/ 1 w 3670562"/>
                  <a:gd name="connsiteY4" fmla="*/ 4 h 1178733"/>
                  <a:gd name="connsiteX5" fmla="*/ 1 w 3670562"/>
                  <a:gd name="connsiteY5" fmla="*/ 0 h 1178733"/>
                  <a:gd name="connsiteX0" fmla="*/ 3670562 w 3700197"/>
                  <a:gd name="connsiteY0" fmla="*/ 16711 h 1178733"/>
                  <a:gd name="connsiteX1" fmla="*/ 2769727 w 3700197"/>
                  <a:gd name="connsiteY1" fmla="*/ 983783 h 1178733"/>
                  <a:gd name="connsiteX2" fmla="*/ 1785950 w 3700197"/>
                  <a:gd name="connsiteY2" fmla="*/ 1178733 h 1178733"/>
                  <a:gd name="connsiteX3" fmla="*/ 802173 w 3700197"/>
                  <a:gd name="connsiteY3" fmla="*/ 983782 h 1178733"/>
                  <a:gd name="connsiteX4" fmla="*/ 1 w 3700197"/>
                  <a:gd name="connsiteY4" fmla="*/ 4 h 1178733"/>
                  <a:gd name="connsiteX5" fmla="*/ 1 w 3700197"/>
                  <a:gd name="connsiteY5" fmla="*/ 0 h 1178733"/>
                  <a:gd name="connsiteX0" fmla="*/ 2769727 w 2769726"/>
                  <a:gd name="connsiteY0" fmla="*/ 983783 h 1178733"/>
                  <a:gd name="connsiteX1" fmla="*/ 1785950 w 2769726"/>
                  <a:gd name="connsiteY1" fmla="*/ 1178733 h 1178733"/>
                  <a:gd name="connsiteX2" fmla="*/ 802173 w 2769726"/>
                  <a:gd name="connsiteY2" fmla="*/ 983782 h 1178733"/>
                  <a:gd name="connsiteX3" fmla="*/ 1 w 2769726"/>
                  <a:gd name="connsiteY3" fmla="*/ 4 h 1178733"/>
                  <a:gd name="connsiteX4" fmla="*/ 1 w 2769726"/>
                  <a:gd name="connsiteY4" fmla="*/ 0 h 1178733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8199" h="1357351">
                    <a:moveTo>
                      <a:pt x="3688199" y="252162"/>
                    </a:moveTo>
                    <a:cubicBezTo>
                      <a:pt x="3430394" y="927488"/>
                      <a:pt x="2479538" y="1186557"/>
                      <a:pt x="2121841" y="1235414"/>
                    </a:cubicBezTo>
                    <a:cubicBezTo>
                      <a:pt x="1640837" y="1357351"/>
                      <a:pt x="1094099" y="1110945"/>
                      <a:pt x="802173" y="983782"/>
                    </a:cubicBezTo>
                    <a:cubicBezTo>
                      <a:pt x="301350" y="765623"/>
                      <a:pt x="0" y="396049"/>
                      <a:pt x="1" y="4"/>
                    </a:cubicBezTo>
                    <a:lnTo>
                      <a:pt x="1" y="0"/>
                    </a:ln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3" name="Freeform 52"/>
              <p:cNvSpPr/>
              <p:nvPr/>
            </p:nvSpPr>
            <p:spPr bwMode="gray">
              <a:xfrm>
                <a:off x="3094892" y="2571744"/>
                <a:ext cx="834166" cy="1578225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52" h="1627833">
                    <a:moveTo>
                      <a:pt x="0" y="1627833"/>
                    </a:moveTo>
                    <a:cubicBezTo>
                      <a:pt x="35169" y="1356527"/>
                      <a:pt x="70339" y="1085222"/>
                      <a:pt x="221064" y="813917"/>
                    </a:cubicBezTo>
                    <a:cubicBezTo>
                      <a:pt x="371789" y="542612"/>
                      <a:pt x="638070" y="271306"/>
                      <a:pt x="904352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</p:txBody>
          </p:sp>
          <p:sp>
            <p:nvSpPr>
              <p:cNvPr id="54" name="Freeform 53"/>
              <p:cNvSpPr/>
              <p:nvPr/>
            </p:nvSpPr>
            <p:spPr bwMode="gray">
              <a:xfrm rot="2141029">
                <a:off x="2400570" y="2790473"/>
                <a:ext cx="3604795" cy="2252462"/>
              </a:xfrm>
              <a:custGeom>
                <a:avLst/>
                <a:gdLst>
                  <a:gd name="connsiteX0" fmla="*/ 0 w 3653178"/>
                  <a:gd name="connsiteY0" fmla="*/ 1178727 h 2357454"/>
                  <a:gd name="connsiteX1" fmla="*/ 836180 w 3653178"/>
                  <a:gd name="connsiteY1" fmla="*/ 188318 h 2357454"/>
                  <a:gd name="connsiteX2" fmla="*/ 1826591 w 3653178"/>
                  <a:gd name="connsiteY2" fmla="*/ 2 h 2357454"/>
                  <a:gd name="connsiteX3" fmla="*/ 2817002 w 3653178"/>
                  <a:gd name="connsiteY3" fmla="*/ 188319 h 2357454"/>
                  <a:gd name="connsiteX4" fmla="*/ 3653178 w 3653178"/>
                  <a:gd name="connsiteY4" fmla="*/ 1178732 h 2357454"/>
                  <a:gd name="connsiteX5" fmla="*/ 2816999 w 3653178"/>
                  <a:gd name="connsiteY5" fmla="*/ 2169143 h 2357454"/>
                  <a:gd name="connsiteX6" fmla="*/ 1826588 w 3653178"/>
                  <a:gd name="connsiteY6" fmla="*/ 2357459 h 2357454"/>
                  <a:gd name="connsiteX7" fmla="*/ 836177 w 3653178"/>
                  <a:gd name="connsiteY7" fmla="*/ 2169142 h 2357454"/>
                  <a:gd name="connsiteX8" fmla="*/ 0 w 3653178"/>
                  <a:gd name="connsiteY8" fmla="*/ 1178730 h 2357454"/>
                  <a:gd name="connsiteX9" fmla="*/ 0 w 3653178"/>
                  <a:gd name="connsiteY9" fmla="*/ 1178727 h 235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3178" h="2357454">
                    <a:moveTo>
                      <a:pt x="0" y="1178727"/>
                    </a:moveTo>
                    <a:cubicBezTo>
                      <a:pt x="1" y="778376"/>
                      <a:pt x="314901" y="405395"/>
                      <a:pt x="836180" y="188318"/>
                    </a:cubicBezTo>
                    <a:cubicBezTo>
                      <a:pt x="1131382" y="65387"/>
                      <a:pt x="1475259" y="2"/>
                      <a:pt x="1826591" y="2"/>
                    </a:cubicBezTo>
                    <a:cubicBezTo>
                      <a:pt x="2177923" y="2"/>
                      <a:pt x="2521800" y="65387"/>
                      <a:pt x="2817002" y="188319"/>
                    </a:cubicBezTo>
                    <a:cubicBezTo>
                      <a:pt x="3338282" y="405397"/>
                      <a:pt x="3653180" y="778380"/>
                      <a:pt x="3653178" y="1178732"/>
                    </a:cubicBezTo>
                    <a:cubicBezTo>
                      <a:pt x="3653178" y="1579083"/>
                      <a:pt x="3338279" y="1952065"/>
                      <a:pt x="2816999" y="2169143"/>
                    </a:cubicBezTo>
                    <a:cubicBezTo>
                      <a:pt x="2521797" y="2292075"/>
                      <a:pt x="2177920" y="2357459"/>
                      <a:pt x="1826588" y="2357459"/>
                    </a:cubicBezTo>
                    <a:cubicBezTo>
                      <a:pt x="1475256" y="2357459"/>
                      <a:pt x="1131379" y="2292074"/>
                      <a:pt x="836177" y="2169142"/>
                    </a:cubicBezTo>
                    <a:cubicBezTo>
                      <a:pt x="314897" y="1952064"/>
                      <a:pt x="-1" y="1579081"/>
                      <a:pt x="0" y="1178730"/>
                    </a:cubicBezTo>
                    <a:lnTo>
                      <a:pt x="0" y="1178727"/>
                    </a:ln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5" name="Freeform 54"/>
              <p:cNvSpPr/>
              <p:nvPr/>
            </p:nvSpPr>
            <p:spPr bwMode="gray">
              <a:xfrm rot="16950252">
                <a:off x="1458422" y="754952"/>
                <a:ext cx="1568382" cy="2786994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  <a:gd name="connsiteX0" fmla="*/ 0 w 915901"/>
                  <a:gd name="connsiteY0" fmla="*/ 1627833 h 1627833"/>
                  <a:gd name="connsiteX1" fmla="*/ 221064 w 915901"/>
                  <a:gd name="connsiteY1" fmla="*/ 813917 h 1627833"/>
                  <a:gd name="connsiteX2" fmla="*/ 915901 w 915901"/>
                  <a:gd name="connsiteY2" fmla="*/ 572541 h 1627833"/>
                  <a:gd name="connsiteX3" fmla="*/ 904352 w 915901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915901 w 1047133"/>
                  <a:gd name="connsiteY2" fmla="*/ 572541 h 1627833"/>
                  <a:gd name="connsiteX3" fmla="*/ 904352 w 1047133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410353 w 1047133"/>
                  <a:gd name="connsiteY2" fmla="*/ 126887 h 1627833"/>
                  <a:gd name="connsiteX3" fmla="*/ 904352 w 1047133"/>
                  <a:gd name="connsiteY3" fmla="*/ 0 h 1627833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700345"/>
                  <a:gd name="connsiteY0" fmla="*/ 2874598 h 2874598"/>
                  <a:gd name="connsiteX1" fmla="*/ 1033070 w 1700345"/>
                  <a:gd name="connsiteY1" fmla="*/ 1350117 h 2874598"/>
                  <a:gd name="connsiteX2" fmla="*/ 870377 w 1700345"/>
                  <a:gd name="connsiteY2" fmla="*/ 312162 h 2874598"/>
                  <a:gd name="connsiteX3" fmla="*/ 1700345 w 1700345"/>
                  <a:gd name="connsiteY3" fmla="*/ 0 h 2874598"/>
                  <a:gd name="connsiteX0" fmla="*/ 0 w 1700345"/>
                  <a:gd name="connsiteY0" fmla="*/ 2874598 h 2874598"/>
                  <a:gd name="connsiteX1" fmla="*/ 723847 w 1700345"/>
                  <a:gd name="connsiteY1" fmla="*/ 1431590 h 2874598"/>
                  <a:gd name="connsiteX2" fmla="*/ 870377 w 1700345"/>
                  <a:gd name="connsiteY2" fmla="*/ 312162 h 2874598"/>
                  <a:gd name="connsiteX3" fmla="*/ 1700345 w 1700345"/>
                  <a:gd name="connsiteY3" fmla="*/ 0 h 287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0345" h="2874598">
                    <a:moveTo>
                      <a:pt x="0" y="2874598"/>
                    </a:moveTo>
                    <a:cubicBezTo>
                      <a:pt x="35169" y="2603292"/>
                      <a:pt x="578784" y="1858663"/>
                      <a:pt x="723847" y="1431590"/>
                    </a:cubicBezTo>
                    <a:cubicBezTo>
                      <a:pt x="868910" y="1004517"/>
                      <a:pt x="756496" y="447815"/>
                      <a:pt x="870377" y="312162"/>
                    </a:cubicBezTo>
                    <a:cubicBezTo>
                      <a:pt x="1147033" y="208108"/>
                      <a:pt x="1620139" y="512318"/>
                      <a:pt x="1700345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</p:txBody>
          </p:sp>
        </p:grpSp>
        <p:grpSp>
          <p:nvGrpSpPr>
            <p:cNvPr id="49" name="Group 93"/>
            <p:cNvGrpSpPr/>
            <p:nvPr/>
          </p:nvGrpSpPr>
          <p:grpSpPr bwMode="gray">
            <a:xfrm>
              <a:off x="7178127" y="1745054"/>
              <a:ext cx="945549" cy="721910"/>
              <a:chOff x="7178127" y="1745054"/>
              <a:chExt cx="945549" cy="721910"/>
            </a:xfrm>
          </p:grpSpPr>
          <p:sp>
            <p:nvSpPr>
              <p:cNvPr id="50" name="Freeform 42"/>
              <p:cNvSpPr/>
              <p:nvPr/>
            </p:nvSpPr>
            <p:spPr bwMode="gray">
              <a:xfrm rot="19892593">
                <a:off x="7202962" y="1745054"/>
                <a:ext cx="873867" cy="631830"/>
              </a:xfrm>
              <a:custGeom>
                <a:avLst/>
                <a:gdLst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396231 w 1874827"/>
                  <a:gd name="connsiteY5" fmla="*/ 1248398 h 1354036"/>
                  <a:gd name="connsiteX6" fmla="*/ 1874827 w 1874827"/>
                  <a:gd name="connsiteY6" fmla="*/ 451909 h 1354036"/>
                  <a:gd name="connsiteX7" fmla="*/ 1046344 w 1874827"/>
                  <a:gd name="connsiteY7" fmla="*/ 454978 h 135403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4827" h="1417746">
                    <a:moveTo>
                      <a:pt x="1046344" y="454978"/>
                    </a:moveTo>
                    <a:cubicBezTo>
                      <a:pt x="953325" y="252796"/>
                      <a:pt x="726804" y="0"/>
                      <a:pt x="331393" y="53010"/>
                    </a:cubicBezTo>
                    <a:lnTo>
                      <a:pt x="0" y="912178"/>
                    </a:lnTo>
                    <a:cubicBezTo>
                      <a:pt x="397938" y="743190"/>
                      <a:pt x="635512" y="1040820"/>
                      <a:pt x="791662" y="1133107"/>
                    </a:cubicBezTo>
                    <a:cubicBezTo>
                      <a:pt x="1071427" y="1099716"/>
                      <a:pt x="1393387" y="1154357"/>
                      <a:pt x="1425492" y="1417746"/>
                    </a:cubicBezTo>
                    <a:lnTo>
                      <a:pt x="1396231" y="1248398"/>
                    </a:lnTo>
                    <a:lnTo>
                      <a:pt x="1874827" y="451909"/>
                    </a:lnTo>
                    <a:cubicBezTo>
                      <a:pt x="1709918" y="373807"/>
                      <a:pt x="1526196" y="202996"/>
                      <a:pt x="1046344" y="454978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1" name="Freeform 50"/>
              <p:cNvSpPr/>
              <p:nvPr/>
            </p:nvSpPr>
            <p:spPr bwMode="gray">
              <a:xfrm rot="19892593">
                <a:off x="7178127" y="1770853"/>
                <a:ext cx="945549" cy="696111"/>
              </a:xfrm>
              <a:custGeom>
                <a:avLst/>
                <a:gdLst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4475 w 2046767"/>
                  <a:gd name="connsiteY8" fmla="*/ 355846 h 144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767" h="1440712">
                    <a:moveTo>
                      <a:pt x="427960" y="0"/>
                    </a:moveTo>
                    <a:lnTo>
                      <a:pt x="364165" y="29240"/>
                    </a:lnTo>
                    <a:lnTo>
                      <a:pt x="0" y="986170"/>
                    </a:lnTo>
                    <a:lnTo>
                      <a:pt x="18607" y="1073888"/>
                    </a:lnTo>
                    <a:lnTo>
                      <a:pt x="781493" y="1150974"/>
                    </a:lnTo>
                    <a:cubicBezTo>
                      <a:pt x="809426" y="1348211"/>
                      <a:pt x="985194" y="1279985"/>
                      <a:pt x="1004776" y="1201479"/>
                    </a:cubicBezTo>
                    <a:lnTo>
                      <a:pt x="1610832" y="1440712"/>
                    </a:lnTo>
                    <a:lnTo>
                      <a:pt x="2046767" y="725672"/>
                    </a:lnTo>
                    <a:lnTo>
                      <a:pt x="2004475" y="355846"/>
                    </a:lnTo>
                  </a:path>
                </a:pathLst>
              </a:cu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914400" y="2414017"/>
            <a:ext cx="103632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926336" y="5870448"/>
            <a:ext cx="85344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EF7C3A7-D6F6-4D38-A7C3-B72967BB81A6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423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EF7C3A7-D6F6-4D38-A7C3-B72967BB81A6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250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06"/>
          <p:cNvGrpSpPr/>
          <p:nvPr/>
        </p:nvGrpSpPr>
        <p:grpSpPr bwMode="gray">
          <a:xfrm rot="314262">
            <a:off x="905744" y="732603"/>
            <a:ext cx="582833" cy="817394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7" name="Freeform 73"/>
            <p:cNvSpPr/>
            <p:nvPr/>
          </p:nvSpPr>
          <p:spPr bwMode="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74"/>
            <p:cNvSpPr/>
            <p:nvPr/>
          </p:nvSpPr>
          <p:spPr bwMode="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9" name="Group 250"/>
          <p:cNvGrpSpPr/>
          <p:nvPr/>
        </p:nvGrpSpPr>
        <p:grpSpPr bwMode="gray">
          <a:xfrm rot="2127411">
            <a:off x="7681391" y="5763523"/>
            <a:ext cx="1172215" cy="686073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30" name="Freeform 7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Freeform 7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Freeform 102"/>
          <p:cNvSpPr>
            <a:spLocks/>
          </p:cNvSpPr>
          <p:nvPr/>
        </p:nvSpPr>
        <p:spPr bwMode="gray">
          <a:xfrm flipH="1">
            <a:off x="3619483" y="5357827"/>
            <a:ext cx="1619261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10" name="Group 98"/>
          <p:cNvGrpSpPr/>
          <p:nvPr/>
        </p:nvGrpSpPr>
        <p:grpSpPr bwMode="gray">
          <a:xfrm rot="2704937">
            <a:off x="4330347" y="598338"/>
            <a:ext cx="521671" cy="974779"/>
            <a:chOff x="3090931" y="2231917"/>
            <a:chExt cx="1238104" cy="1735114"/>
          </a:xfrm>
          <a:effectLst/>
        </p:grpSpPr>
        <p:sp>
          <p:nvSpPr>
            <p:cNvPr id="34" name="Freeform 83"/>
            <p:cNvSpPr/>
            <p:nvPr/>
          </p:nvSpPr>
          <p:spPr bwMode="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Freeform 84"/>
            <p:cNvSpPr/>
            <p:nvPr/>
          </p:nvSpPr>
          <p:spPr bwMode="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Freeform 85"/>
            <p:cNvSpPr/>
            <p:nvPr/>
          </p:nvSpPr>
          <p:spPr bwMode="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Freeform 86"/>
            <p:cNvSpPr/>
            <p:nvPr/>
          </p:nvSpPr>
          <p:spPr bwMode="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Freeform 87"/>
            <p:cNvSpPr/>
            <p:nvPr/>
          </p:nvSpPr>
          <p:spPr bwMode="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9" name="Straight Connector 88"/>
            <p:cNvCxnSpPr/>
            <p:nvPr/>
          </p:nvCxnSpPr>
          <p:spPr bwMode="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89"/>
            <p:cNvCxnSpPr/>
            <p:nvPr/>
          </p:nvCxnSpPr>
          <p:spPr bwMode="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90"/>
            <p:cNvCxnSpPr/>
            <p:nvPr/>
          </p:nvCxnSpPr>
          <p:spPr bwMode="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91"/>
            <p:cNvCxnSpPr/>
            <p:nvPr/>
          </p:nvCxnSpPr>
          <p:spPr bwMode="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92"/>
            <p:cNvCxnSpPr/>
            <p:nvPr/>
          </p:nvCxnSpPr>
          <p:spPr bwMode="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93"/>
            <p:cNvCxnSpPr/>
            <p:nvPr/>
          </p:nvCxnSpPr>
          <p:spPr bwMode="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94"/>
            <p:cNvCxnSpPr/>
            <p:nvPr/>
          </p:nvCxnSpPr>
          <p:spPr bwMode="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89"/>
          <p:cNvGrpSpPr/>
          <p:nvPr/>
        </p:nvGrpSpPr>
        <p:grpSpPr bwMode="gray">
          <a:xfrm rot="19651015" flipH="1">
            <a:off x="1190902" y="3670104"/>
            <a:ext cx="1090319" cy="638141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47" name="Freeform 9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9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9" name="Freeform 102"/>
          <p:cNvSpPr>
            <a:spLocks/>
          </p:cNvSpPr>
          <p:nvPr/>
        </p:nvSpPr>
        <p:spPr bwMode="gray">
          <a:xfrm>
            <a:off x="7620012" y="2071679"/>
            <a:ext cx="1219649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" name="Rectangle 6"/>
          <p:cNvSpPr/>
          <p:nvPr/>
        </p:nvSpPr>
        <p:spPr bwMode="gray">
          <a:xfrm>
            <a:off x="9144000" y="0"/>
            <a:ext cx="3048000" cy="683971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254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8" name="Group 7"/>
          <p:cNvGrpSpPr/>
          <p:nvPr/>
        </p:nvGrpSpPr>
        <p:grpSpPr bwMode="gray">
          <a:xfrm rot="16200000">
            <a:off x="8883396" y="79248"/>
            <a:ext cx="484632" cy="682752"/>
            <a:chOff x="457200" y="859536"/>
            <a:chExt cx="550696" cy="610876"/>
          </a:xfrm>
        </p:grpSpPr>
        <p:grpSp>
          <p:nvGrpSpPr>
            <p:cNvPr id="1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4" name="Oval 13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Oval 14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6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1" name="Oval 1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Oval 1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Rounded Rectangle 1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29" name="Group 16"/>
          <p:cNvGrpSpPr/>
          <p:nvPr/>
        </p:nvGrpSpPr>
        <p:grpSpPr bwMode="gray">
          <a:xfrm rot="16200000">
            <a:off x="8883396" y="6077712"/>
            <a:ext cx="484632" cy="682752"/>
            <a:chOff x="457200" y="859536"/>
            <a:chExt cx="550696" cy="610876"/>
          </a:xfrm>
        </p:grpSpPr>
        <p:grpSp>
          <p:nvGrpSpPr>
            <p:cNvPr id="33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3" name="Oval 22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" name="Oval 23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" name="Rounded Rectangle 24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46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0" name="Oval 19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1" name="Oval 20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253728" y="685800"/>
            <a:ext cx="2743200" cy="5413248"/>
          </a:xfrm>
        </p:spPr>
        <p:txBody>
          <a:bodyPr vert="eaVert"/>
          <a:lstStyle>
            <a:lvl1pPr>
              <a:defR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353568" y="457201"/>
            <a:ext cx="8327136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9550400" y="6419088"/>
            <a:ext cx="2036064" cy="301752"/>
          </a:xfrm>
        </p:spPr>
        <p:txBody>
          <a:bodyPr/>
          <a:lstStyle/>
          <a:p>
            <a:fld id="{6EF7C3A7-D6F6-4D38-A7C3-B72967BB81A6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9696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8"/>
          <p:cNvGrpSpPr/>
          <p:nvPr/>
        </p:nvGrpSpPr>
        <p:grpSpPr bwMode="invGray">
          <a:xfrm rot="1221911">
            <a:off x="212222" y="4955240"/>
            <a:ext cx="998237" cy="1049218"/>
            <a:chOff x="3090931" y="2231917"/>
            <a:chExt cx="1238104" cy="1735114"/>
          </a:xfrm>
          <a:effectLst/>
        </p:grpSpPr>
        <p:sp>
          <p:nvSpPr>
            <p:cNvPr id="8" name="Freeform 60"/>
            <p:cNvSpPr/>
            <p:nvPr/>
          </p:nvSpPr>
          <p:spPr bwMode="inv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61"/>
            <p:cNvSpPr/>
            <p:nvPr/>
          </p:nvSpPr>
          <p:spPr bwMode="inv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62"/>
            <p:cNvSpPr/>
            <p:nvPr/>
          </p:nvSpPr>
          <p:spPr bwMode="inv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63"/>
            <p:cNvSpPr/>
            <p:nvPr/>
          </p:nvSpPr>
          <p:spPr bwMode="inv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Freeform 64"/>
            <p:cNvSpPr/>
            <p:nvPr/>
          </p:nvSpPr>
          <p:spPr bwMode="inv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3" name="Straight Connector 65"/>
            <p:cNvCxnSpPr/>
            <p:nvPr/>
          </p:nvCxnSpPr>
          <p:spPr bwMode="inv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6"/>
            <p:cNvCxnSpPr/>
            <p:nvPr/>
          </p:nvCxnSpPr>
          <p:spPr bwMode="inv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7"/>
            <p:cNvCxnSpPr/>
            <p:nvPr/>
          </p:nvCxnSpPr>
          <p:spPr bwMode="inv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8"/>
            <p:cNvCxnSpPr/>
            <p:nvPr/>
          </p:nvCxnSpPr>
          <p:spPr bwMode="inv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9"/>
            <p:cNvCxnSpPr/>
            <p:nvPr/>
          </p:nvCxnSpPr>
          <p:spPr bwMode="inv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0"/>
            <p:cNvCxnSpPr/>
            <p:nvPr/>
          </p:nvCxnSpPr>
          <p:spPr bwMode="inv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1"/>
            <p:cNvCxnSpPr/>
            <p:nvPr/>
          </p:nvCxnSpPr>
          <p:spPr bwMode="inv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06"/>
          <p:cNvGrpSpPr/>
          <p:nvPr/>
        </p:nvGrpSpPr>
        <p:grpSpPr bwMode="invGray">
          <a:xfrm rot="314262">
            <a:off x="715241" y="2018485"/>
            <a:ext cx="582833" cy="817394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1" name="Freeform 73"/>
            <p:cNvSpPr/>
            <p:nvPr/>
          </p:nvSpPr>
          <p:spPr bwMode="inv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Oval 74"/>
            <p:cNvSpPr/>
            <p:nvPr/>
          </p:nvSpPr>
          <p:spPr bwMode="inv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3" name="Group 250"/>
          <p:cNvGrpSpPr/>
          <p:nvPr/>
        </p:nvGrpSpPr>
        <p:grpSpPr bwMode="invGray">
          <a:xfrm rot="2127411">
            <a:off x="10572782" y="5214951"/>
            <a:ext cx="1172215" cy="686073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4" name="Freeform 76"/>
            <p:cNvSpPr/>
            <p:nvPr/>
          </p:nvSpPr>
          <p:spPr bwMode="inv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Freeform 77"/>
            <p:cNvSpPr/>
            <p:nvPr/>
          </p:nvSpPr>
          <p:spPr bwMode="inv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Freeform 102"/>
          <p:cNvSpPr>
            <a:spLocks/>
          </p:cNvSpPr>
          <p:nvPr/>
        </p:nvSpPr>
        <p:spPr bwMode="invGray">
          <a:xfrm flipH="1">
            <a:off x="3619483" y="5357827"/>
            <a:ext cx="1619261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27" name="Group 98"/>
          <p:cNvGrpSpPr/>
          <p:nvPr/>
        </p:nvGrpSpPr>
        <p:grpSpPr bwMode="invGray">
          <a:xfrm rot="2704937">
            <a:off x="10927285" y="2845766"/>
            <a:ext cx="521671" cy="974779"/>
            <a:chOff x="3090931" y="2231917"/>
            <a:chExt cx="1238104" cy="1735114"/>
          </a:xfrm>
          <a:effectLst/>
        </p:grpSpPr>
        <p:sp>
          <p:nvSpPr>
            <p:cNvPr id="28" name="Freeform 83"/>
            <p:cNvSpPr/>
            <p:nvPr/>
          </p:nvSpPr>
          <p:spPr bwMode="inv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Freeform 84"/>
            <p:cNvSpPr/>
            <p:nvPr/>
          </p:nvSpPr>
          <p:spPr bwMode="inv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Freeform 85"/>
            <p:cNvSpPr/>
            <p:nvPr/>
          </p:nvSpPr>
          <p:spPr bwMode="inv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Freeform 86"/>
            <p:cNvSpPr/>
            <p:nvPr/>
          </p:nvSpPr>
          <p:spPr bwMode="inv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Freeform 87"/>
            <p:cNvSpPr/>
            <p:nvPr/>
          </p:nvSpPr>
          <p:spPr bwMode="inv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3" name="Straight Connector 88"/>
            <p:cNvCxnSpPr/>
            <p:nvPr/>
          </p:nvCxnSpPr>
          <p:spPr bwMode="inv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9"/>
            <p:cNvCxnSpPr/>
            <p:nvPr/>
          </p:nvCxnSpPr>
          <p:spPr bwMode="inv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90"/>
            <p:cNvCxnSpPr/>
            <p:nvPr/>
          </p:nvCxnSpPr>
          <p:spPr bwMode="inv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91"/>
            <p:cNvCxnSpPr/>
            <p:nvPr/>
          </p:nvCxnSpPr>
          <p:spPr bwMode="inv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92"/>
            <p:cNvCxnSpPr/>
            <p:nvPr/>
          </p:nvCxnSpPr>
          <p:spPr bwMode="inv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93"/>
            <p:cNvCxnSpPr/>
            <p:nvPr/>
          </p:nvCxnSpPr>
          <p:spPr bwMode="inv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94"/>
            <p:cNvCxnSpPr/>
            <p:nvPr/>
          </p:nvCxnSpPr>
          <p:spPr bwMode="inv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289"/>
          <p:cNvGrpSpPr/>
          <p:nvPr/>
        </p:nvGrpSpPr>
        <p:grpSpPr bwMode="invGray">
          <a:xfrm rot="19651015" flipH="1">
            <a:off x="1857655" y="3670104"/>
            <a:ext cx="1090319" cy="638141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41" name="Freeform 96"/>
            <p:cNvSpPr/>
            <p:nvPr/>
          </p:nvSpPr>
          <p:spPr bwMode="inv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Freeform 97"/>
            <p:cNvSpPr/>
            <p:nvPr/>
          </p:nvSpPr>
          <p:spPr bwMode="inv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3" name="Group 98"/>
          <p:cNvGrpSpPr/>
          <p:nvPr/>
        </p:nvGrpSpPr>
        <p:grpSpPr bwMode="gray">
          <a:xfrm rot="21125883">
            <a:off x="4445192" y="1461124"/>
            <a:ext cx="695561" cy="731084"/>
            <a:chOff x="3090931" y="2231917"/>
            <a:chExt cx="1238104" cy="1735114"/>
          </a:xfrm>
          <a:effectLst/>
        </p:grpSpPr>
        <p:sp>
          <p:nvSpPr>
            <p:cNvPr id="44" name="Freeform 99"/>
            <p:cNvSpPr/>
            <p:nvPr/>
          </p:nvSpPr>
          <p:spPr bwMode="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100"/>
            <p:cNvSpPr/>
            <p:nvPr/>
          </p:nvSpPr>
          <p:spPr bwMode="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101"/>
            <p:cNvSpPr/>
            <p:nvPr/>
          </p:nvSpPr>
          <p:spPr bwMode="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102"/>
            <p:cNvSpPr/>
            <p:nvPr/>
          </p:nvSpPr>
          <p:spPr bwMode="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103"/>
            <p:cNvSpPr/>
            <p:nvPr/>
          </p:nvSpPr>
          <p:spPr bwMode="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49" name="Straight Connector 104"/>
            <p:cNvCxnSpPr/>
            <p:nvPr/>
          </p:nvCxnSpPr>
          <p:spPr bwMode="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05"/>
            <p:cNvCxnSpPr/>
            <p:nvPr/>
          </p:nvCxnSpPr>
          <p:spPr bwMode="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06"/>
            <p:cNvCxnSpPr/>
            <p:nvPr/>
          </p:nvCxnSpPr>
          <p:spPr bwMode="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07"/>
            <p:cNvCxnSpPr/>
            <p:nvPr/>
          </p:nvCxnSpPr>
          <p:spPr bwMode="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08"/>
            <p:cNvCxnSpPr/>
            <p:nvPr/>
          </p:nvCxnSpPr>
          <p:spPr bwMode="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109"/>
            <p:cNvCxnSpPr/>
            <p:nvPr/>
          </p:nvCxnSpPr>
          <p:spPr bwMode="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110"/>
            <p:cNvCxnSpPr/>
            <p:nvPr/>
          </p:nvCxnSpPr>
          <p:spPr bwMode="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Freeform 102"/>
          <p:cNvSpPr>
            <a:spLocks/>
          </p:cNvSpPr>
          <p:nvPr/>
        </p:nvSpPr>
        <p:spPr bwMode="invGray">
          <a:xfrm>
            <a:off x="8191516" y="2000241"/>
            <a:ext cx="1219649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71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gray"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32"/>
          <p:cNvGrpSpPr/>
          <p:nvPr/>
        </p:nvGrpSpPr>
        <p:grpSpPr bwMode="gray">
          <a:xfrm>
            <a:off x="584200" y="3127248"/>
            <a:ext cx="734261" cy="610876"/>
            <a:chOff x="457200" y="859536"/>
            <a:chExt cx="550696" cy="610876"/>
          </a:xfrm>
        </p:grpSpPr>
        <p:grpSp>
          <p:nvGrpSpPr>
            <p:cNvPr id="7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39" name="Oval 3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0" name="Oval 3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1" name="Rounded Rectangle 4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36" name="Oval 3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7" name="Oval 3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8" name="Rounded Rectangle 3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23" name="Group 41"/>
          <p:cNvGrpSpPr/>
          <p:nvPr/>
        </p:nvGrpSpPr>
        <p:grpSpPr bwMode="gray">
          <a:xfrm>
            <a:off x="10875264" y="3127248"/>
            <a:ext cx="734261" cy="610876"/>
            <a:chOff x="457200" y="859536"/>
            <a:chExt cx="550696" cy="610876"/>
          </a:xfrm>
        </p:grpSpPr>
        <p:grpSp>
          <p:nvGrpSpPr>
            <p:cNvPr id="27" name="Group 42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48" name="Oval 47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9" name="Oval 48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0" name="Rounded Rectangle 49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31" name="Group 43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45" name="Oval 44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6" name="Oval 45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7" name="Rounded Rectangle 46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5285232"/>
            <a:ext cx="10363200" cy="85953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grpSp>
        <p:nvGrpSpPr>
          <p:cNvPr id="33" name="Group 98"/>
          <p:cNvGrpSpPr/>
          <p:nvPr/>
        </p:nvGrpSpPr>
        <p:grpSpPr bwMode="gray">
          <a:xfrm rot="1221911">
            <a:off x="6689224" y="3740793"/>
            <a:ext cx="998237" cy="1049218"/>
            <a:chOff x="3090931" y="2231917"/>
            <a:chExt cx="1238104" cy="1735114"/>
          </a:xfrm>
          <a:effectLst/>
        </p:grpSpPr>
        <p:sp>
          <p:nvSpPr>
            <p:cNvPr id="8" name="Freeform 60"/>
            <p:cNvSpPr/>
            <p:nvPr/>
          </p:nvSpPr>
          <p:spPr bwMode="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61"/>
            <p:cNvSpPr/>
            <p:nvPr/>
          </p:nvSpPr>
          <p:spPr bwMode="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62"/>
            <p:cNvSpPr/>
            <p:nvPr/>
          </p:nvSpPr>
          <p:spPr bwMode="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63"/>
            <p:cNvSpPr/>
            <p:nvPr/>
          </p:nvSpPr>
          <p:spPr bwMode="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Freeform 64"/>
            <p:cNvSpPr/>
            <p:nvPr/>
          </p:nvSpPr>
          <p:spPr bwMode="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3" name="Straight Connector 65"/>
            <p:cNvCxnSpPr/>
            <p:nvPr/>
          </p:nvCxnSpPr>
          <p:spPr bwMode="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6"/>
            <p:cNvCxnSpPr/>
            <p:nvPr/>
          </p:nvCxnSpPr>
          <p:spPr bwMode="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7"/>
            <p:cNvCxnSpPr/>
            <p:nvPr/>
          </p:nvCxnSpPr>
          <p:spPr bwMode="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8"/>
            <p:cNvCxnSpPr/>
            <p:nvPr/>
          </p:nvCxnSpPr>
          <p:spPr bwMode="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9"/>
            <p:cNvCxnSpPr/>
            <p:nvPr/>
          </p:nvCxnSpPr>
          <p:spPr bwMode="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0"/>
            <p:cNvCxnSpPr/>
            <p:nvPr/>
          </p:nvCxnSpPr>
          <p:spPr bwMode="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1"/>
            <p:cNvCxnSpPr/>
            <p:nvPr/>
          </p:nvCxnSpPr>
          <p:spPr bwMode="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206"/>
          <p:cNvGrpSpPr/>
          <p:nvPr/>
        </p:nvGrpSpPr>
        <p:grpSpPr bwMode="gray">
          <a:xfrm rot="314262">
            <a:off x="2239250" y="2375675"/>
            <a:ext cx="582833" cy="817394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1" name="Freeform 73"/>
            <p:cNvSpPr/>
            <p:nvPr/>
          </p:nvSpPr>
          <p:spPr bwMode="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Oval 74"/>
            <p:cNvSpPr/>
            <p:nvPr/>
          </p:nvSpPr>
          <p:spPr bwMode="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5" name="Group 250"/>
          <p:cNvGrpSpPr/>
          <p:nvPr/>
        </p:nvGrpSpPr>
        <p:grpSpPr bwMode="gray">
          <a:xfrm rot="2127411">
            <a:off x="10572782" y="5214951"/>
            <a:ext cx="1172215" cy="686073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4" name="Freeform 7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Freeform 7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Freeform 102"/>
          <p:cNvSpPr>
            <a:spLocks/>
          </p:cNvSpPr>
          <p:nvPr/>
        </p:nvSpPr>
        <p:spPr bwMode="gray">
          <a:xfrm flipH="1">
            <a:off x="1428718" y="4929199"/>
            <a:ext cx="1619261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42" name="Group 289"/>
          <p:cNvGrpSpPr/>
          <p:nvPr/>
        </p:nvGrpSpPr>
        <p:grpSpPr bwMode="gray">
          <a:xfrm rot="19651015" flipH="1">
            <a:off x="1286153" y="169666"/>
            <a:ext cx="1090319" cy="638141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8" name="Freeform 9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Freeform 9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Freeform 102"/>
          <p:cNvSpPr>
            <a:spLocks/>
          </p:cNvSpPr>
          <p:nvPr/>
        </p:nvSpPr>
        <p:spPr bwMode="gray">
          <a:xfrm>
            <a:off x="9715526" y="142853"/>
            <a:ext cx="1219649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 bwMode="gray">
          <a:xfrm>
            <a:off x="609600" y="1755648"/>
            <a:ext cx="10972800" cy="1143000"/>
          </a:xfrm>
        </p:spPr>
        <p:txBody>
          <a:bodyPr>
            <a:normAutofit/>
          </a:bodyPr>
          <a:lstStyle>
            <a:lvl1pPr>
              <a:defRPr sz="440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grpSp>
        <p:nvGrpSpPr>
          <p:cNvPr id="43" name="Group 95"/>
          <p:cNvGrpSpPr/>
          <p:nvPr/>
        </p:nvGrpSpPr>
        <p:grpSpPr bwMode="gray">
          <a:xfrm rot="2633846">
            <a:off x="5937504" y="4416552"/>
            <a:ext cx="683767" cy="882920"/>
            <a:chOff x="3426488" y="1748413"/>
            <a:chExt cx="1416817" cy="4137538"/>
          </a:xfrm>
          <a:solidFill>
            <a:schemeClr val="tx2"/>
          </a:solidFill>
          <a:effectLst/>
        </p:grpSpPr>
        <p:sp>
          <p:nvSpPr>
            <p:cNvPr id="53" name="Freeform 52"/>
            <p:cNvSpPr/>
            <p:nvPr/>
          </p:nvSpPr>
          <p:spPr bwMode="gray">
            <a:xfrm>
              <a:off x="4327187" y="2069960"/>
              <a:ext cx="516118" cy="2839624"/>
            </a:xfrm>
            <a:custGeom>
              <a:avLst/>
              <a:gdLst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472272 w 512465"/>
                <a:gd name="connsiteY2" fmla="*/ 2421653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225582 w 512465"/>
                <a:gd name="connsiteY2" fmla="*/ 246121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43388 w 512465"/>
                <a:gd name="connsiteY2" fmla="*/ 251910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4378 w 516118"/>
                <a:gd name="connsiteY0" fmla="*/ 381838 h 2874074"/>
                <a:gd name="connsiteX1" fmla="*/ 0 w 516118"/>
                <a:gd name="connsiteY1" fmla="*/ 2874074 h 2874074"/>
                <a:gd name="connsiteX2" fmla="*/ 347041 w 516118"/>
                <a:gd name="connsiteY2" fmla="*/ 2519101 h 2874074"/>
                <a:gd name="connsiteX3" fmla="*/ 516118 w 516118"/>
                <a:gd name="connsiteY3" fmla="*/ 0 h 2874074"/>
                <a:gd name="connsiteX4" fmla="*/ 154378 w 516118"/>
                <a:gd name="connsiteY4" fmla="*/ 381838 h 28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18" h="2874074">
                  <a:moveTo>
                    <a:pt x="154378" y="381838"/>
                  </a:moveTo>
                  <a:lnTo>
                    <a:pt x="0" y="2874074"/>
                  </a:lnTo>
                  <a:lnTo>
                    <a:pt x="347041" y="2519101"/>
                  </a:lnTo>
                  <a:lnTo>
                    <a:pt x="516118" y="0"/>
                  </a:lnTo>
                  <a:lnTo>
                    <a:pt x="154378" y="381838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Freeform 53"/>
            <p:cNvSpPr/>
            <p:nvPr/>
          </p:nvSpPr>
          <p:spPr bwMode="gray">
            <a:xfrm>
              <a:off x="3436537" y="2110154"/>
              <a:ext cx="428258" cy="2805339"/>
            </a:xfrm>
            <a:custGeom>
              <a:avLst/>
              <a:gdLst>
                <a:gd name="connsiteX0" fmla="*/ 0 w 422031"/>
                <a:gd name="connsiteY0" fmla="*/ 0 h 2793442"/>
                <a:gd name="connsiteX1" fmla="*/ 180871 w 422031"/>
                <a:gd name="connsiteY1" fmla="*/ 2411604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2031"/>
                <a:gd name="connsiteY0" fmla="*/ 0 h 2793442"/>
                <a:gd name="connsiteX1" fmla="*/ 180871 w 422031"/>
                <a:gd name="connsiteY1" fmla="*/ 2483018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3964"/>
                <a:gd name="connsiteY0" fmla="*/ 0 h 2798077"/>
                <a:gd name="connsiteX1" fmla="*/ 180871 w 423964"/>
                <a:gd name="connsiteY1" fmla="*/ 2483018 h 2798077"/>
                <a:gd name="connsiteX2" fmla="*/ 423964 w 423964"/>
                <a:gd name="connsiteY2" fmla="*/ 2798077 h 2798077"/>
                <a:gd name="connsiteX3" fmla="*/ 301451 w 423964"/>
                <a:gd name="connsiteY3" fmla="*/ 341644 h 2798077"/>
                <a:gd name="connsiteX4" fmla="*/ 0 w 423964"/>
                <a:gd name="connsiteY4" fmla="*/ 0 h 2798077"/>
                <a:gd name="connsiteX0" fmla="*/ 0 w 433937"/>
                <a:gd name="connsiteY0" fmla="*/ 0 h 2807630"/>
                <a:gd name="connsiteX1" fmla="*/ 180871 w 433937"/>
                <a:gd name="connsiteY1" fmla="*/ 2483018 h 2807630"/>
                <a:gd name="connsiteX2" fmla="*/ 433937 w 433937"/>
                <a:gd name="connsiteY2" fmla="*/ 2807630 h 2807630"/>
                <a:gd name="connsiteX3" fmla="*/ 301451 w 433937"/>
                <a:gd name="connsiteY3" fmla="*/ 341644 h 2807630"/>
                <a:gd name="connsiteX4" fmla="*/ 0 w 433937"/>
                <a:gd name="connsiteY4" fmla="*/ 0 h 2807630"/>
                <a:gd name="connsiteX0" fmla="*/ 0 w 428258"/>
                <a:gd name="connsiteY0" fmla="*/ 0 h 2784474"/>
                <a:gd name="connsiteX1" fmla="*/ 180871 w 428258"/>
                <a:gd name="connsiteY1" fmla="*/ 2483018 h 2784474"/>
                <a:gd name="connsiteX2" fmla="*/ 428258 w 428258"/>
                <a:gd name="connsiteY2" fmla="*/ 2784474 h 2784474"/>
                <a:gd name="connsiteX3" fmla="*/ 301451 w 428258"/>
                <a:gd name="connsiteY3" fmla="*/ 341644 h 2784474"/>
                <a:gd name="connsiteX4" fmla="*/ 0 w 428258"/>
                <a:gd name="connsiteY4" fmla="*/ 0 h 278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258" h="2784474">
                  <a:moveTo>
                    <a:pt x="0" y="0"/>
                  </a:moveTo>
                  <a:lnTo>
                    <a:pt x="180871" y="2483018"/>
                  </a:lnTo>
                  <a:lnTo>
                    <a:pt x="428258" y="2784474"/>
                  </a:lnTo>
                  <a:lnTo>
                    <a:pt x="301451" y="3416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 bwMode="gray">
            <a:xfrm>
              <a:off x="3426488" y="1748413"/>
              <a:ext cx="1416817" cy="723482"/>
            </a:xfrm>
            <a:custGeom>
              <a:avLst/>
              <a:gdLst>
                <a:gd name="connsiteX0" fmla="*/ 351692 w 1416817"/>
                <a:gd name="connsiteY0" fmla="*/ 0 h 723482"/>
                <a:gd name="connsiteX1" fmla="*/ 994787 w 1416817"/>
                <a:gd name="connsiteY1" fmla="*/ 0 h 723482"/>
                <a:gd name="connsiteX2" fmla="*/ 1416817 w 1416817"/>
                <a:gd name="connsiteY2" fmla="*/ 331596 h 723482"/>
                <a:gd name="connsiteX3" fmla="*/ 1045028 w 1416817"/>
                <a:gd name="connsiteY3" fmla="*/ 723482 h 723482"/>
                <a:gd name="connsiteX4" fmla="*/ 321547 w 1416817"/>
                <a:gd name="connsiteY4" fmla="*/ 723482 h 723482"/>
                <a:gd name="connsiteX5" fmla="*/ 0 w 1416817"/>
                <a:gd name="connsiteY5" fmla="*/ 361741 h 723482"/>
                <a:gd name="connsiteX6" fmla="*/ 351692 w 1416817"/>
                <a:gd name="connsiteY6" fmla="*/ 0 h 72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817" h="723482">
                  <a:moveTo>
                    <a:pt x="351692" y="0"/>
                  </a:moveTo>
                  <a:lnTo>
                    <a:pt x="994787" y="0"/>
                  </a:lnTo>
                  <a:lnTo>
                    <a:pt x="1416817" y="331596"/>
                  </a:lnTo>
                  <a:lnTo>
                    <a:pt x="1045028" y="723482"/>
                  </a:lnTo>
                  <a:lnTo>
                    <a:pt x="321547" y="723482"/>
                  </a:lnTo>
                  <a:lnTo>
                    <a:pt x="0" y="361741"/>
                  </a:lnTo>
                  <a:lnTo>
                    <a:pt x="351692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Freeform 55"/>
            <p:cNvSpPr/>
            <p:nvPr/>
          </p:nvSpPr>
          <p:spPr bwMode="gray">
            <a:xfrm>
              <a:off x="3748035" y="2461846"/>
              <a:ext cx="723481" cy="2447972"/>
            </a:xfrm>
            <a:custGeom>
              <a:avLst/>
              <a:gdLst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2756 w 723481"/>
                <a:gd name="connsiteY2" fmla="*/ 2471895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4419 w 723481"/>
                <a:gd name="connsiteY2" fmla="*/ 2446964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47972"/>
                <a:gd name="connsiteX1" fmla="*/ 120580 w 723481"/>
                <a:gd name="connsiteY1" fmla="*/ 2447972 h 2447972"/>
                <a:gd name="connsiteX2" fmla="*/ 574419 w 723481"/>
                <a:gd name="connsiteY2" fmla="*/ 2446964 h 2447972"/>
                <a:gd name="connsiteX3" fmla="*/ 723481 w 723481"/>
                <a:gd name="connsiteY3" fmla="*/ 0 h 2447972"/>
                <a:gd name="connsiteX4" fmla="*/ 0 w 723481"/>
                <a:gd name="connsiteY4" fmla="*/ 10049 h 244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481" h="2447972">
                  <a:moveTo>
                    <a:pt x="0" y="10049"/>
                  </a:moveTo>
                  <a:lnTo>
                    <a:pt x="120580" y="2447972"/>
                  </a:lnTo>
                  <a:lnTo>
                    <a:pt x="574419" y="2446964"/>
                  </a:lnTo>
                  <a:lnTo>
                    <a:pt x="723481" y="0"/>
                  </a:lnTo>
                  <a:lnTo>
                    <a:pt x="0" y="1004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Freeform 56"/>
            <p:cNvSpPr/>
            <p:nvPr/>
          </p:nvSpPr>
          <p:spPr bwMode="gray">
            <a:xfrm>
              <a:off x="3620218" y="4557694"/>
              <a:ext cx="1053591" cy="939666"/>
            </a:xfrm>
            <a:custGeom>
              <a:avLst/>
              <a:gdLst>
                <a:gd name="connsiteX0" fmla="*/ 0 w 1065125"/>
                <a:gd name="connsiteY0" fmla="*/ 40193 h 854110"/>
                <a:gd name="connsiteX1" fmla="*/ 180870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65125"/>
                <a:gd name="connsiteY0" fmla="*/ 40193 h 854110"/>
                <a:gd name="connsiteX1" fmla="*/ 252276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39207"/>
                <a:gd name="connsiteY0" fmla="*/ 34885 h 848802"/>
                <a:gd name="connsiteX1" fmla="*/ 252276 w 1039207"/>
                <a:gd name="connsiteY1" fmla="*/ 848802 h 848802"/>
                <a:gd name="connsiteX2" fmla="*/ 703385 w 1039207"/>
                <a:gd name="connsiteY2" fmla="*/ 848802 h 848802"/>
                <a:gd name="connsiteX3" fmla="*/ 1039207 w 1039207"/>
                <a:gd name="connsiteY3" fmla="*/ 0 h 848802"/>
                <a:gd name="connsiteX4" fmla="*/ 693336 w 1039207"/>
                <a:gd name="connsiteY4" fmla="*/ 366481 h 848802"/>
                <a:gd name="connsiteX5" fmla="*/ 211015 w 1039207"/>
                <a:gd name="connsiteY5" fmla="*/ 346384 h 848802"/>
                <a:gd name="connsiteX6" fmla="*/ 0 w 1039207"/>
                <a:gd name="connsiteY6" fmla="*/ 34885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20644 w 1048836"/>
                <a:gd name="connsiteY5" fmla="*/ 346384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42557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938903"/>
                <a:gd name="connsiteX1" fmla="*/ 261905 w 1048836"/>
                <a:gd name="connsiteY1" fmla="*/ 848802 h 938903"/>
                <a:gd name="connsiteX2" fmla="*/ 480860 w 1048836"/>
                <a:gd name="connsiteY2" fmla="*/ 938903 h 938903"/>
                <a:gd name="connsiteX3" fmla="*/ 713014 w 1048836"/>
                <a:gd name="connsiteY3" fmla="*/ 848802 h 938903"/>
                <a:gd name="connsiteX4" fmla="*/ 1048836 w 1048836"/>
                <a:gd name="connsiteY4" fmla="*/ 0 h 938903"/>
                <a:gd name="connsiteX5" fmla="*/ 702965 w 1048836"/>
                <a:gd name="connsiteY5" fmla="*/ 342557 h 938903"/>
                <a:gd name="connsiteX6" fmla="*/ 254540 w 1048836"/>
                <a:gd name="connsiteY6" fmla="*/ 345377 h 938903"/>
                <a:gd name="connsiteX7" fmla="*/ 0 w 1048836"/>
                <a:gd name="connsiteY7" fmla="*/ 50826 h 938903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713014 w 1048836"/>
                <a:gd name="connsiteY3" fmla="*/ 848802 h 930109"/>
                <a:gd name="connsiteX4" fmla="*/ 1048836 w 1048836"/>
                <a:gd name="connsiteY4" fmla="*/ 0 h 930109"/>
                <a:gd name="connsiteX5" fmla="*/ 702965 w 1048836"/>
                <a:gd name="connsiteY5" fmla="*/ 342557 h 930109"/>
                <a:gd name="connsiteX6" fmla="*/ 254540 w 1048836"/>
                <a:gd name="connsiteY6" fmla="*/ 345377 h 930109"/>
                <a:gd name="connsiteX7" fmla="*/ 0 w 1048836"/>
                <a:gd name="connsiteY7" fmla="*/ 50826 h 930109"/>
                <a:gd name="connsiteX0" fmla="*/ 0 w 1048836"/>
                <a:gd name="connsiteY0" fmla="*/ 50826 h 934962"/>
                <a:gd name="connsiteX1" fmla="*/ 261905 w 1048836"/>
                <a:gd name="connsiteY1" fmla="*/ 848802 h 934962"/>
                <a:gd name="connsiteX2" fmla="*/ 421820 w 1048836"/>
                <a:gd name="connsiteY2" fmla="*/ 930109 h 934962"/>
                <a:gd name="connsiteX3" fmla="*/ 545692 w 1048836"/>
                <a:gd name="connsiteY3" fmla="*/ 934962 h 934962"/>
                <a:gd name="connsiteX4" fmla="*/ 713014 w 1048836"/>
                <a:gd name="connsiteY4" fmla="*/ 848802 h 934962"/>
                <a:gd name="connsiteX5" fmla="*/ 1048836 w 1048836"/>
                <a:gd name="connsiteY5" fmla="*/ 0 h 934962"/>
                <a:gd name="connsiteX6" fmla="*/ 702965 w 1048836"/>
                <a:gd name="connsiteY6" fmla="*/ 342557 h 934962"/>
                <a:gd name="connsiteX7" fmla="*/ 254540 w 1048836"/>
                <a:gd name="connsiteY7" fmla="*/ 345377 h 934962"/>
                <a:gd name="connsiteX8" fmla="*/ 0 w 1048836"/>
                <a:gd name="connsiteY8" fmla="*/ 50826 h 934962"/>
                <a:gd name="connsiteX0" fmla="*/ 0 w 1048836"/>
                <a:gd name="connsiteY0" fmla="*/ 50826 h 937329"/>
                <a:gd name="connsiteX1" fmla="*/ 261905 w 1048836"/>
                <a:gd name="connsiteY1" fmla="*/ 848802 h 937329"/>
                <a:gd name="connsiteX2" fmla="*/ 421820 w 1048836"/>
                <a:gd name="connsiteY2" fmla="*/ 930109 h 937329"/>
                <a:gd name="connsiteX3" fmla="*/ 564745 w 1048836"/>
                <a:gd name="connsiteY3" fmla="*/ 937329 h 937329"/>
                <a:gd name="connsiteX4" fmla="*/ 713014 w 1048836"/>
                <a:gd name="connsiteY4" fmla="*/ 848802 h 937329"/>
                <a:gd name="connsiteX5" fmla="*/ 1048836 w 1048836"/>
                <a:gd name="connsiteY5" fmla="*/ 0 h 937329"/>
                <a:gd name="connsiteX6" fmla="*/ 702965 w 1048836"/>
                <a:gd name="connsiteY6" fmla="*/ 342557 h 937329"/>
                <a:gd name="connsiteX7" fmla="*/ 254540 w 1048836"/>
                <a:gd name="connsiteY7" fmla="*/ 345377 h 937329"/>
                <a:gd name="connsiteX8" fmla="*/ 0 w 1048836"/>
                <a:gd name="connsiteY8" fmla="*/ 50826 h 93732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54540 w 1048836"/>
                <a:gd name="connsiteY7" fmla="*/ 345377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78369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34542"/>
                <a:gd name="connsiteY0" fmla="*/ 109651 h 930109"/>
                <a:gd name="connsiteX1" fmla="*/ 247611 w 1034542"/>
                <a:gd name="connsiteY1" fmla="*/ 848802 h 930109"/>
                <a:gd name="connsiteX2" fmla="*/ 407526 w 1034542"/>
                <a:gd name="connsiteY2" fmla="*/ 930109 h 930109"/>
                <a:gd name="connsiteX3" fmla="*/ 550451 w 1034542"/>
                <a:gd name="connsiteY3" fmla="*/ 927804 h 930109"/>
                <a:gd name="connsiteX4" fmla="*/ 698720 w 1034542"/>
                <a:gd name="connsiteY4" fmla="*/ 848802 h 930109"/>
                <a:gd name="connsiteX5" fmla="*/ 1034542 w 1034542"/>
                <a:gd name="connsiteY5" fmla="*/ 0 h 930109"/>
                <a:gd name="connsiteX6" fmla="*/ 688671 w 1034542"/>
                <a:gd name="connsiteY6" fmla="*/ 378369 h 930109"/>
                <a:gd name="connsiteX7" fmla="*/ 252157 w 1034542"/>
                <a:gd name="connsiteY7" fmla="*/ 381178 h 930109"/>
                <a:gd name="connsiteX8" fmla="*/ 0 w 1034542"/>
                <a:gd name="connsiteY8" fmla="*/ 109651 h 930109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52157 w 1017873"/>
                <a:gd name="connsiteY7" fmla="*/ 337701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95816 w 1017873"/>
                <a:gd name="connsiteY6" fmla="*/ 25302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41685"/>
                <a:gd name="connsiteY0" fmla="*/ 188958 h 1009416"/>
                <a:gd name="connsiteX1" fmla="*/ 247611 w 1041685"/>
                <a:gd name="connsiteY1" fmla="*/ 928109 h 1009416"/>
                <a:gd name="connsiteX2" fmla="*/ 407526 w 1041685"/>
                <a:gd name="connsiteY2" fmla="*/ 1009416 h 1009416"/>
                <a:gd name="connsiteX3" fmla="*/ 550451 w 1041685"/>
                <a:gd name="connsiteY3" fmla="*/ 1007111 h 1009416"/>
                <a:gd name="connsiteX4" fmla="*/ 698720 w 1041685"/>
                <a:gd name="connsiteY4" fmla="*/ 928109 h 1009416"/>
                <a:gd name="connsiteX5" fmla="*/ 1041685 w 1041685"/>
                <a:gd name="connsiteY5" fmla="*/ 0 h 1009416"/>
                <a:gd name="connsiteX6" fmla="*/ 695816 w 1041685"/>
                <a:gd name="connsiteY6" fmla="*/ 375808 h 1009416"/>
                <a:gd name="connsiteX7" fmla="*/ 233117 w 1041685"/>
                <a:gd name="connsiteY7" fmla="*/ 376048 h 1009416"/>
                <a:gd name="connsiteX8" fmla="*/ 0 w 1041685"/>
                <a:gd name="connsiteY8" fmla="*/ 188958 h 1009416"/>
                <a:gd name="connsiteX0" fmla="*/ 0 w 1053591"/>
                <a:gd name="connsiteY0" fmla="*/ 58499 h 1009416"/>
                <a:gd name="connsiteX1" fmla="*/ 259517 w 1053591"/>
                <a:gd name="connsiteY1" fmla="*/ 928109 h 1009416"/>
                <a:gd name="connsiteX2" fmla="*/ 419432 w 1053591"/>
                <a:gd name="connsiteY2" fmla="*/ 1009416 h 1009416"/>
                <a:gd name="connsiteX3" fmla="*/ 562357 w 1053591"/>
                <a:gd name="connsiteY3" fmla="*/ 1007111 h 1009416"/>
                <a:gd name="connsiteX4" fmla="*/ 710626 w 1053591"/>
                <a:gd name="connsiteY4" fmla="*/ 928109 h 1009416"/>
                <a:gd name="connsiteX5" fmla="*/ 1053591 w 1053591"/>
                <a:gd name="connsiteY5" fmla="*/ 0 h 1009416"/>
                <a:gd name="connsiteX6" fmla="*/ 707722 w 1053591"/>
                <a:gd name="connsiteY6" fmla="*/ 375808 h 1009416"/>
                <a:gd name="connsiteX7" fmla="*/ 245023 w 1053591"/>
                <a:gd name="connsiteY7" fmla="*/ 376048 h 1009416"/>
                <a:gd name="connsiteX8" fmla="*/ 0 w 1053591"/>
                <a:gd name="connsiteY8" fmla="*/ 58499 h 100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591" h="1009416">
                  <a:moveTo>
                    <a:pt x="0" y="58499"/>
                  </a:moveTo>
                  <a:lnTo>
                    <a:pt x="259517" y="928109"/>
                  </a:lnTo>
                  <a:lnTo>
                    <a:pt x="419432" y="1009416"/>
                  </a:lnTo>
                  <a:lnTo>
                    <a:pt x="562357" y="1007111"/>
                  </a:lnTo>
                  <a:lnTo>
                    <a:pt x="710626" y="928109"/>
                  </a:lnTo>
                  <a:lnTo>
                    <a:pt x="1053591" y="0"/>
                  </a:lnTo>
                  <a:lnTo>
                    <a:pt x="707722" y="375808"/>
                  </a:lnTo>
                  <a:lnTo>
                    <a:pt x="245023" y="376048"/>
                  </a:lnTo>
                  <a:lnTo>
                    <a:pt x="0" y="5849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 bwMode="gray">
            <a:xfrm>
              <a:off x="3883819" y="5419725"/>
              <a:ext cx="447302" cy="466226"/>
            </a:xfrm>
            <a:custGeom>
              <a:avLst/>
              <a:gdLst>
                <a:gd name="connsiteX0" fmla="*/ 0 w 422031"/>
                <a:gd name="connsiteY0" fmla="*/ 10049 h 502418"/>
                <a:gd name="connsiteX1" fmla="*/ 180871 w 422031"/>
                <a:gd name="connsiteY1" fmla="*/ 502418 h 502418"/>
                <a:gd name="connsiteX2" fmla="*/ 422031 w 422031"/>
                <a:gd name="connsiteY2" fmla="*/ 0 h 502418"/>
                <a:gd name="connsiteX3" fmla="*/ 0 w 422031"/>
                <a:gd name="connsiteY3" fmla="*/ 10049 h 502418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0 w 422031"/>
                <a:gd name="connsiteY3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96617 w 422031"/>
                <a:gd name="connsiteY3" fmla="*/ 97658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54102 w 422031"/>
                <a:gd name="connsiteY3" fmla="*/ 94373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3879 w 422031"/>
                <a:gd name="connsiteY3" fmla="*/ 10517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54091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1682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0349 w 422031"/>
                <a:gd name="connsiteY3" fmla="*/ 22877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13367"/>
                <a:gd name="connsiteY0" fmla="*/ 71198 h 544201"/>
                <a:gd name="connsiteX1" fmla="*/ 192593 w 413367"/>
                <a:gd name="connsiteY1" fmla="*/ 544201 h 544201"/>
                <a:gd name="connsiteX2" fmla="*/ 413367 w 413367"/>
                <a:gd name="connsiteY2" fmla="*/ 0 h 544201"/>
                <a:gd name="connsiteX3" fmla="*/ 280349 w 413367"/>
                <a:gd name="connsiteY3" fmla="*/ 84026 h 544201"/>
                <a:gd name="connsiteX4" fmla="*/ 149769 w 413367"/>
                <a:gd name="connsiteY4" fmla="*/ 88814 h 544201"/>
                <a:gd name="connsiteX5" fmla="*/ 0 w 413367"/>
                <a:gd name="connsiteY5" fmla="*/ 71198 h 544201"/>
                <a:gd name="connsiteX0" fmla="*/ 0 w 406869"/>
                <a:gd name="connsiteY0" fmla="*/ 1711 h 544201"/>
                <a:gd name="connsiteX1" fmla="*/ 186095 w 406869"/>
                <a:gd name="connsiteY1" fmla="*/ 544201 h 544201"/>
                <a:gd name="connsiteX2" fmla="*/ 406869 w 406869"/>
                <a:gd name="connsiteY2" fmla="*/ 0 h 544201"/>
                <a:gd name="connsiteX3" fmla="*/ 273851 w 406869"/>
                <a:gd name="connsiteY3" fmla="*/ 84026 h 544201"/>
                <a:gd name="connsiteX4" fmla="*/ 143271 w 406869"/>
                <a:gd name="connsiteY4" fmla="*/ 88814 h 544201"/>
                <a:gd name="connsiteX5" fmla="*/ 0 w 406869"/>
                <a:gd name="connsiteY5" fmla="*/ 1711 h 5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869" h="544201">
                  <a:moveTo>
                    <a:pt x="0" y="1711"/>
                  </a:moveTo>
                  <a:lnTo>
                    <a:pt x="186095" y="544201"/>
                  </a:lnTo>
                  <a:lnTo>
                    <a:pt x="406869" y="0"/>
                  </a:lnTo>
                  <a:lnTo>
                    <a:pt x="273851" y="84026"/>
                  </a:lnTo>
                  <a:lnTo>
                    <a:pt x="143271" y="88814"/>
                  </a:lnTo>
                  <a:lnTo>
                    <a:pt x="0" y="1711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Oval 58"/>
            <p:cNvSpPr/>
            <p:nvPr/>
          </p:nvSpPr>
          <p:spPr bwMode="gray">
            <a:xfrm>
              <a:off x="3929058" y="2000240"/>
              <a:ext cx="428628" cy="214314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3681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61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5577840"/>
            <a:ext cx="5386917" cy="639762"/>
          </a:xfrm>
          <a:gradFill>
            <a:gsLst>
              <a:gs pos="0">
                <a:schemeClr val="accent1">
                  <a:alpha val="80000"/>
                </a:schemeClr>
              </a:gs>
              <a:gs pos="15000">
                <a:schemeClr val="bg2">
                  <a:alpha val="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09600" y="15819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5577840"/>
            <a:ext cx="5389033" cy="639762"/>
          </a:xfrm>
          <a:gradFill>
            <a:gsLst>
              <a:gs pos="0">
                <a:schemeClr val="accent5">
                  <a:alpha val="80000"/>
                </a:schemeClr>
              </a:gs>
              <a:gs pos="15000">
                <a:schemeClr val="bg2">
                  <a:alpha val="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6193368" y="15819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628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9"/>
          <p:cNvGrpSpPr/>
          <p:nvPr/>
        </p:nvGrpSpPr>
        <p:grpSpPr>
          <a:xfrm>
            <a:off x="1246464" y="-40968"/>
            <a:ext cx="10946033" cy="1796616"/>
            <a:chOff x="934847" y="-40968"/>
            <a:chExt cx="8209525" cy="1796616"/>
          </a:xfrm>
        </p:grpSpPr>
        <p:sp>
          <p:nvSpPr>
            <p:cNvPr id="7" name="Rectangle 6"/>
            <p:cNvSpPr/>
            <p:nvPr/>
          </p:nvSpPr>
          <p:spPr bwMode="gray">
            <a:xfrm>
              <a:off x="1643042" y="0"/>
              <a:ext cx="7500958" cy="64291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96"/>
            <p:cNvGrpSpPr/>
            <p:nvPr/>
          </p:nvGrpSpPr>
          <p:grpSpPr bwMode="gray">
            <a:xfrm>
              <a:off x="8356655" y="1076928"/>
              <a:ext cx="641043" cy="632997"/>
              <a:chOff x="874895" y="502199"/>
              <a:chExt cx="5130470" cy="4540736"/>
            </a:xfrm>
            <a:solidFill>
              <a:schemeClr val="tx2"/>
            </a:solidFill>
            <a:effectLst/>
          </p:grpSpPr>
          <p:sp>
            <p:nvSpPr>
              <p:cNvPr id="32" name="Freeform 31"/>
              <p:cNvSpPr/>
              <p:nvPr/>
            </p:nvSpPr>
            <p:spPr bwMode="gray">
              <a:xfrm rot="2141029">
                <a:off x="2136999" y="3692238"/>
                <a:ext cx="3585725" cy="1222454"/>
              </a:xfrm>
              <a:custGeom>
                <a:avLst/>
                <a:gdLst>
                  <a:gd name="connsiteX0" fmla="*/ 0 w 3571900"/>
                  <a:gd name="connsiteY0" fmla="*/ 1178727 h 2357454"/>
                  <a:gd name="connsiteX1" fmla="*/ 802175 w 3571900"/>
                  <a:gd name="connsiteY1" fmla="*/ 194952 h 2357454"/>
                  <a:gd name="connsiteX2" fmla="*/ 1785952 w 3571900"/>
                  <a:gd name="connsiteY2" fmla="*/ 3 h 2357454"/>
                  <a:gd name="connsiteX3" fmla="*/ 2769729 w 3571900"/>
                  <a:gd name="connsiteY3" fmla="*/ 194954 h 2357454"/>
                  <a:gd name="connsiteX4" fmla="*/ 3571900 w 3571900"/>
                  <a:gd name="connsiteY4" fmla="*/ 1178733 h 2357454"/>
                  <a:gd name="connsiteX5" fmla="*/ 2769726 w 3571900"/>
                  <a:gd name="connsiteY5" fmla="*/ 2162510 h 2357454"/>
                  <a:gd name="connsiteX6" fmla="*/ 1785949 w 3571900"/>
                  <a:gd name="connsiteY6" fmla="*/ 2357460 h 2357454"/>
                  <a:gd name="connsiteX7" fmla="*/ 802172 w 3571900"/>
                  <a:gd name="connsiteY7" fmla="*/ 2162509 h 2357454"/>
                  <a:gd name="connsiteX8" fmla="*/ 0 w 3571900"/>
                  <a:gd name="connsiteY8" fmla="*/ 1178731 h 2357454"/>
                  <a:gd name="connsiteX9" fmla="*/ 0 w 3571900"/>
                  <a:gd name="connsiteY9" fmla="*/ 1178727 h 2357454"/>
                  <a:gd name="connsiteX0" fmla="*/ 2769730 w 3571903"/>
                  <a:gd name="connsiteY0" fmla="*/ 194952 h 2357458"/>
                  <a:gd name="connsiteX1" fmla="*/ 3571901 w 3571903"/>
                  <a:gd name="connsiteY1" fmla="*/ 1178731 h 2357458"/>
                  <a:gd name="connsiteX2" fmla="*/ 2769727 w 3571903"/>
                  <a:gd name="connsiteY2" fmla="*/ 2162508 h 2357458"/>
                  <a:gd name="connsiteX3" fmla="*/ 1785950 w 3571903"/>
                  <a:gd name="connsiteY3" fmla="*/ 2357458 h 2357458"/>
                  <a:gd name="connsiteX4" fmla="*/ 802173 w 3571903"/>
                  <a:gd name="connsiteY4" fmla="*/ 2162507 h 2357458"/>
                  <a:gd name="connsiteX5" fmla="*/ 1 w 3571903"/>
                  <a:gd name="connsiteY5" fmla="*/ 1178729 h 2357458"/>
                  <a:gd name="connsiteX6" fmla="*/ 1 w 3571903"/>
                  <a:gd name="connsiteY6" fmla="*/ 1178725 h 2357458"/>
                  <a:gd name="connsiteX7" fmla="*/ 802176 w 3571903"/>
                  <a:gd name="connsiteY7" fmla="*/ 194950 h 2357458"/>
                  <a:gd name="connsiteX8" fmla="*/ 1877393 w 3571903"/>
                  <a:gd name="connsiteY8" fmla="*/ 91441 h 2357458"/>
                  <a:gd name="connsiteX0" fmla="*/ 2769730 w 3571903"/>
                  <a:gd name="connsiteY0" fmla="*/ 103511 h 2266017"/>
                  <a:gd name="connsiteX1" fmla="*/ 3571901 w 3571903"/>
                  <a:gd name="connsiteY1" fmla="*/ 1087290 h 2266017"/>
                  <a:gd name="connsiteX2" fmla="*/ 2769727 w 3571903"/>
                  <a:gd name="connsiteY2" fmla="*/ 2071067 h 2266017"/>
                  <a:gd name="connsiteX3" fmla="*/ 1785950 w 3571903"/>
                  <a:gd name="connsiteY3" fmla="*/ 2266017 h 2266017"/>
                  <a:gd name="connsiteX4" fmla="*/ 802173 w 3571903"/>
                  <a:gd name="connsiteY4" fmla="*/ 2071066 h 2266017"/>
                  <a:gd name="connsiteX5" fmla="*/ 1 w 3571903"/>
                  <a:gd name="connsiteY5" fmla="*/ 1087288 h 2266017"/>
                  <a:gd name="connsiteX6" fmla="*/ 1 w 3571903"/>
                  <a:gd name="connsiteY6" fmla="*/ 1087284 h 2266017"/>
                  <a:gd name="connsiteX7" fmla="*/ 1877393 w 3571903"/>
                  <a:gd name="connsiteY7" fmla="*/ 0 h 2266017"/>
                  <a:gd name="connsiteX0" fmla="*/ 2769730 w 3571903"/>
                  <a:gd name="connsiteY0" fmla="*/ 0 h 2162506"/>
                  <a:gd name="connsiteX1" fmla="*/ 3571901 w 3571903"/>
                  <a:gd name="connsiteY1" fmla="*/ 983779 h 2162506"/>
                  <a:gd name="connsiteX2" fmla="*/ 2769727 w 3571903"/>
                  <a:gd name="connsiteY2" fmla="*/ 1967556 h 2162506"/>
                  <a:gd name="connsiteX3" fmla="*/ 1785950 w 3571903"/>
                  <a:gd name="connsiteY3" fmla="*/ 2162506 h 2162506"/>
                  <a:gd name="connsiteX4" fmla="*/ 802173 w 3571903"/>
                  <a:gd name="connsiteY4" fmla="*/ 1967555 h 2162506"/>
                  <a:gd name="connsiteX5" fmla="*/ 1 w 3571903"/>
                  <a:gd name="connsiteY5" fmla="*/ 983777 h 2162506"/>
                  <a:gd name="connsiteX6" fmla="*/ 1 w 3571903"/>
                  <a:gd name="connsiteY6" fmla="*/ 983773 h 2162506"/>
                  <a:gd name="connsiteX0" fmla="*/ 3571901 w 3571901"/>
                  <a:gd name="connsiteY0" fmla="*/ 6 h 1178733"/>
                  <a:gd name="connsiteX1" fmla="*/ 2769727 w 3571901"/>
                  <a:gd name="connsiteY1" fmla="*/ 983783 h 1178733"/>
                  <a:gd name="connsiteX2" fmla="*/ 1785950 w 3571901"/>
                  <a:gd name="connsiteY2" fmla="*/ 1178733 h 1178733"/>
                  <a:gd name="connsiteX3" fmla="*/ 802173 w 3571901"/>
                  <a:gd name="connsiteY3" fmla="*/ 983782 h 1178733"/>
                  <a:gd name="connsiteX4" fmla="*/ 1 w 3571901"/>
                  <a:gd name="connsiteY4" fmla="*/ 4 h 1178733"/>
                  <a:gd name="connsiteX5" fmla="*/ 1 w 3571901"/>
                  <a:gd name="connsiteY5" fmla="*/ 0 h 1178733"/>
                  <a:gd name="connsiteX0" fmla="*/ 3670562 w 3670562"/>
                  <a:gd name="connsiteY0" fmla="*/ 16711 h 1178733"/>
                  <a:gd name="connsiteX1" fmla="*/ 2769727 w 3670562"/>
                  <a:gd name="connsiteY1" fmla="*/ 983783 h 1178733"/>
                  <a:gd name="connsiteX2" fmla="*/ 1785950 w 3670562"/>
                  <a:gd name="connsiteY2" fmla="*/ 1178733 h 1178733"/>
                  <a:gd name="connsiteX3" fmla="*/ 802173 w 3670562"/>
                  <a:gd name="connsiteY3" fmla="*/ 983782 h 1178733"/>
                  <a:gd name="connsiteX4" fmla="*/ 1 w 3670562"/>
                  <a:gd name="connsiteY4" fmla="*/ 4 h 1178733"/>
                  <a:gd name="connsiteX5" fmla="*/ 1 w 3670562"/>
                  <a:gd name="connsiteY5" fmla="*/ 0 h 1178733"/>
                  <a:gd name="connsiteX0" fmla="*/ 3670562 w 3700197"/>
                  <a:gd name="connsiteY0" fmla="*/ 16711 h 1178733"/>
                  <a:gd name="connsiteX1" fmla="*/ 2769727 w 3700197"/>
                  <a:gd name="connsiteY1" fmla="*/ 983783 h 1178733"/>
                  <a:gd name="connsiteX2" fmla="*/ 1785950 w 3700197"/>
                  <a:gd name="connsiteY2" fmla="*/ 1178733 h 1178733"/>
                  <a:gd name="connsiteX3" fmla="*/ 802173 w 3700197"/>
                  <a:gd name="connsiteY3" fmla="*/ 983782 h 1178733"/>
                  <a:gd name="connsiteX4" fmla="*/ 1 w 3700197"/>
                  <a:gd name="connsiteY4" fmla="*/ 4 h 1178733"/>
                  <a:gd name="connsiteX5" fmla="*/ 1 w 3700197"/>
                  <a:gd name="connsiteY5" fmla="*/ 0 h 1178733"/>
                  <a:gd name="connsiteX0" fmla="*/ 2769727 w 2769726"/>
                  <a:gd name="connsiteY0" fmla="*/ 983783 h 1178733"/>
                  <a:gd name="connsiteX1" fmla="*/ 1785950 w 2769726"/>
                  <a:gd name="connsiteY1" fmla="*/ 1178733 h 1178733"/>
                  <a:gd name="connsiteX2" fmla="*/ 802173 w 2769726"/>
                  <a:gd name="connsiteY2" fmla="*/ 983782 h 1178733"/>
                  <a:gd name="connsiteX3" fmla="*/ 1 w 2769726"/>
                  <a:gd name="connsiteY3" fmla="*/ 4 h 1178733"/>
                  <a:gd name="connsiteX4" fmla="*/ 1 w 2769726"/>
                  <a:gd name="connsiteY4" fmla="*/ 0 h 1178733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8199" h="1357351">
                    <a:moveTo>
                      <a:pt x="3688199" y="252162"/>
                    </a:moveTo>
                    <a:cubicBezTo>
                      <a:pt x="3430394" y="927488"/>
                      <a:pt x="2479538" y="1186557"/>
                      <a:pt x="2121841" y="1235414"/>
                    </a:cubicBezTo>
                    <a:cubicBezTo>
                      <a:pt x="1640837" y="1357351"/>
                      <a:pt x="1094099" y="1110945"/>
                      <a:pt x="802173" y="983782"/>
                    </a:cubicBezTo>
                    <a:cubicBezTo>
                      <a:pt x="301350" y="765623"/>
                      <a:pt x="0" y="396049"/>
                      <a:pt x="1" y="4"/>
                    </a:cubicBezTo>
                    <a:lnTo>
                      <a:pt x="1" y="0"/>
                    </a:ln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3" name="Freeform 32"/>
              <p:cNvSpPr/>
              <p:nvPr/>
            </p:nvSpPr>
            <p:spPr bwMode="gray">
              <a:xfrm>
                <a:off x="3094892" y="2571744"/>
                <a:ext cx="834166" cy="1578225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52" h="1627833">
                    <a:moveTo>
                      <a:pt x="0" y="1627833"/>
                    </a:moveTo>
                    <a:cubicBezTo>
                      <a:pt x="35169" y="1356527"/>
                      <a:pt x="70339" y="1085222"/>
                      <a:pt x="221064" y="813917"/>
                    </a:cubicBezTo>
                    <a:cubicBezTo>
                      <a:pt x="371789" y="542612"/>
                      <a:pt x="638070" y="271306"/>
                      <a:pt x="904352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</p:txBody>
          </p:sp>
          <p:sp>
            <p:nvSpPr>
              <p:cNvPr id="34" name="Freeform 33"/>
              <p:cNvSpPr/>
              <p:nvPr/>
            </p:nvSpPr>
            <p:spPr bwMode="gray">
              <a:xfrm>
                <a:off x="2857488" y="2714620"/>
                <a:ext cx="552660" cy="411983"/>
              </a:xfrm>
              <a:custGeom>
                <a:avLst/>
                <a:gdLst>
                  <a:gd name="connsiteX0" fmla="*/ 0 w 552660"/>
                  <a:gd name="connsiteY0" fmla="*/ 0 h 411983"/>
                  <a:gd name="connsiteX1" fmla="*/ 552660 w 552660"/>
                  <a:gd name="connsiteY1" fmla="*/ 411983 h 41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2660" h="411983">
                    <a:moveTo>
                      <a:pt x="0" y="0"/>
                    </a:moveTo>
                    <a:cubicBezTo>
                      <a:pt x="225251" y="173334"/>
                      <a:pt x="450502" y="346669"/>
                      <a:pt x="552660" y="411983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5" name="Freeform 34"/>
              <p:cNvSpPr/>
              <p:nvPr/>
            </p:nvSpPr>
            <p:spPr bwMode="gray">
              <a:xfrm rot="2141029">
                <a:off x="2400570" y="2790473"/>
                <a:ext cx="3604795" cy="2252462"/>
              </a:xfrm>
              <a:custGeom>
                <a:avLst/>
                <a:gdLst>
                  <a:gd name="connsiteX0" fmla="*/ 0 w 3653178"/>
                  <a:gd name="connsiteY0" fmla="*/ 1178727 h 2357454"/>
                  <a:gd name="connsiteX1" fmla="*/ 836180 w 3653178"/>
                  <a:gd name="connsiteY1" fmla="*/ 188318 h 2357454"/>
                  <a:gd name="connsiteX2" fmla="*/ 1826591 w 3653178"/>
                  <a:gd name="connsiteY2" fmla="*/ 2 h 2357454"/>
                  <a:gd name="connsiteX3" fmla="*/ 2817002 w 3653178"/>
                  <a:gd name="connsiteY3" fmla="*/ 188319 h 2357454"/>
                  <a:gd name="connsiteX4" fmla="*/ 3653178 w 3653178"/>
                  <a:gd name="connsiteY4" fmla="*/ 1178732 h 2357454"/>
                  <a:gd name="connsiteX5" fmla="*/ 2816999 w 3653178"/>
                  <a:gd name="connsiteY5" fmla="*/ 2169143 h 2357454"/>
                  <a:gd name="connsiteX6" fmla="*/ 1826588 w 3653178"/>
                  <a:gd name="connsiteY6" fmla="*/ 2357459 h 2357454"/>
                  <a:gd name="connsiteX7" fmla="*/ 836177 w 3653178"/>
                  <a:gd name="connsiteY7" fmla="*/ 2169142 h 2357454"/>
                  <a:gd name="connsiteX8" fmla="*/ 0 w 3653178"/>
                  <a:gd name="connsiteY8" fmla="*/ 1178730 h 2357454"/>
                  <a:gd name="connsiteX9" fmla="*/ 0 w 3653178"/>
                  <a:gd name="connsiteY9" fmla="*/ 1178727 h 235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3178" h="2357454">
                    <a:moveTo>
                      <a:pt x="0" y="1178727"/>
                    </a:moveTo>
                    <a:cubicBezTo>
                      <a:pt x="1" y="778376"/>
                      <a:pt x="314901" y="405395"/>
                      <a:pt x="836180" y="188318"/>
                    </a:cubicBezTo>
                    <a:cubicBezTo>
                      <a:pt x="1131382" y="65387"/>
                      <a:pt x="1475259" y="2"/>
                      <a:pt x="1826591" y="2"/>
                    </a:cubicBezTo>
                    <a:cubicBezTo>
                      <a:pt x="2177923" y="2"/>
                      <a:pt x="2521800" y="65387"/>
                      <a:pt x="2817002" y="188319"/>
                    </a:cubicBezTo>
                    <a:cubicBezTo>
                      <a:pt x="3338282" y="405397"/>
                      <a:pt x="3653180" y="778380"/>
                      <a:pt x="3653178" y="1178732"/>
                    </a:cubicBezTo>
                    <a:cubicBezTo>
                      <a:pt x="3653178" y="1579083"/>
                      <a:pt x="3338279" y="1952065"/>
                      <a:pt x="2816999" y="2169143"/>
                    </a:cubicBezTo>
                    <a:cubicBezTo>
                      <a:pt x="2521797" y="2292075"/>
                      <a:pt x="2177920" y="2357459"/>
                      <a:pt x="1826588" y="2357459"/>
                    </a:cubicBezTo>
                    <a:cubicBezTo>
                      <a:pt x="1475256" y="2357459"/>
                      <a:pt x="1131379" y="2292074"/>
                      <a:pt x="836177" y="2169142"/>
                    </a:cubicBezTo>
                    <a:cubicBezTo>
                      <a:pt x="314897" y="1952064"/>
                      <a:pt x="-1" y="1579081"/>
                      <a:pt x="0" y="1178730"/>
                    </a:cubicBezTo>
                    <a:lnTo>
                      <a:pt x="0" y="1178727"/>
                    </a:ln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</p:txBody>
          </p:sp>
          <p:sp>
            <p:nvSpPr>
              <p:cNvPr id="36" name="Freeform 35"/>
              <p:cNvSpPr/>
              <p:nvPr/>
            </p:nvSpPr>
            <p:spPr bwMode="gray">
              <a:xfrm rot="16950252">
                <a:off x="1024650" y="352444"/>
                <a:ext cx="2004887" cy="2304397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  <a:gd name="connsiteX0" fmla="*/ 0 w 915901"/>
                  <a:gd name="connsiteY0" fmla="*/ 1627833 h 1627833"/>
                  <a:gd name="connsiteX1" fmla="*/ 221064 w 915901"/>
                  <a:gd name="connsiteY1" fmla="*/ 813917 h 1627833"/>
                  <a:gd name="connsiteX2" fmla="*/ 915901 w 915901"/>
                  <a:gd name="connsiteY2" fmla="*/ 572541 h 1627833"/>
                  <a:gd name="connsiteX3" fmla="*/ 904352 w 915901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915901 w 1047133"/>
                  <a:gd name="connsiteY2" fmla="*/ 572541 h 1627833"/>
                  <a:gd name="connsiteX3" fmla="*/ 904352 w 1047133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410353 w 1047133"/>
                  <a:gd name="connsiteY2" fmla="*/ 126887 h 1627833"/>
                  <a:gd name="connsiteX3" fmla="*/ 904352 w 1047133"/>
                  <a:gd name="connsiteY3" fmla="*/ 0 h 1627833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565328"/>
                  <a:gd name="connsiteY0" fmla="*/ 2264927 h 2264927"/>
                  <a:gd name="connsiteX1" fmla="*/ 638869 w 1565328"/>
                  <a:gd name="connsiteY1" fmla="*/ 1350117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565328"/>
                  <a:gd name="connsiteY0" fmla="*/ 2264927 h 2264927"/>
                  <a:gd name="connsiteX1" fmla="*/ 464339 w 1565328"/>
                  <a:gd name="connsiteY1" fmla="*/ 1115230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565328"/>
                  <a:gd name="connsiteY0" fmla="*/ 2264927 h 2264927"/>
                  <a:gd name="connsiteX1" fmla="*/ 464339 w 1565328"/>
                  <a:gd name="connsiteY1" fmla="*/ 1115230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565328"/>
                  <a:gd name="connsiteY0" fmla="*/ 2264927 h 2264927"/>
                  <a:gd name="connsiteX1" fmla="*/ 464339 w 1565328"/>
                  <a:gd name="connsiteY1" fmla="*/ 1115230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739958"/>
                  <a:gd name="connsiteY0" fmla="*/ 2264927 h 2264927"/>
                  <a:gd name="connsiteX1" fmla="*/ 464339 w 1739958"/>
                  <a:gd name="connsiteY1" fmla="*/ 1115230 h 2264927"/>
                  <a:gd name="connsiteX2" fmla="*/ 1463304 w 1739958"/>
                  <a:gd name="connsiteY2" fmla="*/ 625477 h 2264927"/>
                  <a:gd name="connsiteX3" fmla="*/ 1306144 w 1739958"/>
                  <a:gd name="connsiteY3" fmla="*/ 0 h 2264927"/>
                  <a:gd name="connsiteX0" fmla="*/ 0 w 2173575"/>
                  <a:gd name="connsiteY0" fmla="*/ 2376827 h 2376827"/>
                  <a:gd name="connsiteX1" fmla="*/ 464339 w 2173575"/>
                  <a:gd name="connsiteY1" fmla="*/ 1227130 h 2376827"/>
                  <a:gd name="connsiteX2" fmla="*/ 1463304 w 2173575"/>
                  <a:gd name="connsiteY2" fmla="*/ 737377 h 2376827"/>
                  <a:gd name="connsiteX3" fmla="*/ 2173575 w 2173575"/>
                  <a:gd name="connsiteY3" fmla="*/ 0 h 2376827"/>
                  <a:gd name="connsiteX0" fmla="*/ 97026 w 2270601"/>
                  <a:gd name="connsiteY0" fmla="*/ 2376827 h 2376827"/>
                  <a:gd name="connsiteX1" fmla="*/ 243887 w 2270601"/>
                  <a:gd name="connsiteY1" fmla="*/ 1215869 h 2376827"/>
                  <a:gd name="connsiteX2" fmla="*/ 1560330 w 2270601"/>
                  <a:gd name="connsiteY2" fmla="*/ 737377 h 2376827"/>
                  <a:gd name="connsiteX3" fmla="*/ 2270601 w 2270601"/>
                  <a:gd name="connsiteY3" fmla="*/ 0 h 2376827"/>
                  <a:gd name="connsiteX0" fmla="*/ 0 w 2173575"/>
                  <a:gd name="connsiteY0" fmla="*/ 2376827 h 2376827"/>
                  <a:gd name="connsiteX1" fmla="*/ 508090 w 2173575"/>
                  <a:gd name="connsiteY1" fmla="*/ 1054733 h 2376827"/>
                  <a:gd name="connsiteX2" fmla="*/ 1463304 w 2173575"/>
                  <a:gd name="connsiteY2" fmla="*/ 737377 h 2376827"/>
                  <a:gd name="connsiteX3" fmla="*/ 2173575 w 2173575"/>
                  <a:gd name="connsiteY3" fmla="*/ 0 h 2376827"/>
                  <a:gd name="connsiteX0" fmla="*/ 0 w 2173575"/>
                  <a:gd name="connsiteY0" fmla="*/ 2376827 h 2376827"/>
                  <a:gd name="connsiteX1" fmla="*/ 303210 w 2173575"/>
                  <a:gd name="connsiteY1" fmla="*/ 1265595 h 2376827"/>
                  <a:gd name="connsiteX2" fmla="*/ 1463304 w 2173575"/>
                  <a:gd name="connsiteY2" fmla="*/ 737377 h 2376827"/>
                  <a:gd name="connsiteX3" fmla="*/ 2173575 w 2173575"/>
                  <a:gd name="connsiteY3" fmla="*/ 0 h 237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3575" h="2376827">
                    <a:moveTo>
                      <a:pt x="0" y="2376827"/>
                    </a:moveTo>
                    <a:cubicBezTo>
                      <a:pt x="35169" y="2105521"/>
                      <a:pt x="59326" y="1538837"/>
                      <a:pt x="303210" y="1265595"/>
                    </a:cubicBezTo>
                    <a:cubicBezTo>
                      <a:pt x="547094" y="992353"/>
                      <a:pt x="1349423" y="873030"/>
                      <a:pt x="1463304" y="737377"/>
                    </a:cubicBezTo>
                    <a:cubicBezTo>
                      <a:pt x="1739960" y="633323"/>
                      <a:pt x="2093369" y="512318"/>
                      <a:pt x="2173575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</p:txBody>
          </p:sp>
        </p:grpSp>
        <p:sp>
          <p:nvSpPr>
            <p:cNvPr id="9" name="Donut 8"/>
            <p:cNvSpPr/>
            <p:nvPr/>
          </p:nvSpPr>
          <p:spPr bwMode="gray">
            <a:xfrm>
              <a:off x="5961887" y="576072"/>
              <a:ext cx="1241225" cy="1179576"/>
            </a:xfrm>
            <a:prstGeom prst="donut">
              <a:avLst>
                <a:gd name="adj" fmla="val 8980"/>
              </a:avLst>
            </a:prstGeom>
            <a:noFill/>
            <a:ln w="5715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3643306" y="214290"/>
              <a:ext cx="2928958" cy="1372304"/>
            </a:xfrm>
            <a:custGeom>
              <a:avLst/>
              <a:gdLst>
                <a:gd name="connsiteX0" fmla="*/ 0 w 2744596"/>
                <a:gd name="connsiteY0" fmla="*/ 1372299 h 2744597"/>
                <a:gd name="connsiteX1" fmla="*/ 401938 w 2744596"/>
                <a:gd name="connsiteY1" fmla="*/ 401938 h 2744597"/>
                <a:gd name="connsiteX2" fmla="*/ 1372301 w 2744596"/>
                <a:gd name="connsiteY2" fmla="*/ 2 h 2744597"/>
                <a:gd name="connsiteX3" fmla="*/ 2342662 w 2744596"/>
                <a:gd name="connsiteY3" fmla="*/ 401941 h 2744597"/>
                <a:gd name="connsiteX4" fmla="*/ 2744597 w 2744596"/>
                <a:gd name="connsiteY4" fmla="*/ 1372304 h 2744597"/>
                <a:gd name="connsiteX5" fmla="*/ 2342660 w 2744596"/>
                <a:gd name="connsiteY5" fmla="*/ 2342666 h 2744597"/>
                <a:gd name="connsiteX6" fmla="*/ 1372298 w 2744596"/>
                <a:gd name="connsiteY6" fmla="*/ 2744603 h 2744597"/>
                <a:gd name="connsiteX7" fmla="*/ 401936 w 2744596"/>
                <a:gd name="connsiteY7" fmla="*/ 2342665 h 2744597"/>
                <a:gd name="connsiteX8" fmla="*/ 0 w 2744596"/>
                <a:gd name="connsiteY8" fmla="*/ 1372303 h 2744597"/>
                <a:gd name="connsiteX9" fmla="*/ 0 w 2744596"/>
                <a:gd name="connsiteY9" fmla="*/ 1372299 h 2744597"/>
                <a:gd name="connsiteX0" fmla="*/ 0 w 2744598"/>
                <a:gd name="connsiteY0" fmla="*/ 1132087 h 2504391"/>
                <a:gd name="connsiteX1" fmla="*/ 401938 w 2744598"/>
                <a:gd name="connsiteY1" fmla="*/ 161726 h 2504391"/>
                <a:gd name="connsiteX2" fmla="*/ 2342662 w 2744598"/>
                <a:gd name="connsiteY2" fmla="*/ 161729 h 2504391"/>
                <a:gd name="connsiteX3" fmla="*/ 2744597 w 2744598"/>
                <a:gd name="connsiteY3" fmla="*/ 1132092 h 2504391"/>
                <a:gd name="connsiteX4" fmla="*/ 2342660 w 2744598"/>
                <a:gd name="connsiteY4" fmla="*/ 2102454 h 2504391"/>
                <a:gd name="connsiteX5" fmla="*/ 1372298 w 2744598"/>
                <a:gd name="connsiteY5" fmla="*/ 2504391 h 2504391"/>
                <a:gd name="connsiteX6" fmla="*/ 401936 w 2744598"/>
                <a:gd name="connsiteY6" fmla="*/ 2102453 h 2504391"/>
                <a:gd name="connsiteX7" fmla="*/ 0 w 2744598"/>
                <a:gd name="connsiteY7" fmla="*/ 1132091 h 2504391"/>
                <a:gd name="connsiteX8" fmla="*/ 0 w 2744598"/>
                <a:gd name="connsiteY8" fmla="*/ 1132087 h 2504391"/>
                <a:gd name="connsiteX0" fmla="*/ 2342662 w 2744598"/>
                <a:gd name="connsiteY0" fmla="*/ 0 h 2342662"/>
                <a:gd name="connsiteX1" fmla="*/ 2744597 w 2744598"/>
                <a:gd name="connsiteY1" fmla="*/ 970363 h 2342662"/>
                <a:gd name="connsiteX2" fmla="*/ 2342660 w 2744598"/>
                <a:gd name="connsiteY2" fmla="*/ 1940725 h 2342662"/>
                <a:gd name="connsiteX3" fmla="*/ 1372298 w 2744598"/>
                <a:gd name="connsiteY3" fmla="*/ 2342662 h 2342662"/>
                <a:gd name="connsiteX4" fmla="*/ 401936 w 2744598"/>
                <a:gd name="connsiteY4" fmla="*/ 1940724 h 2342662"/>
                <a:gd name="connsiteX5" fmla="*/ 0 w 2744598"/>
                <a:gd name="connsiteY5" fmla="*/ 970362 h 2342662"/>
                <a:gd name="connsiteX6" fmla="*/ 0 w 2744598"/>
                <a:gd name="connsiteY6" fmla="*/ 970358 h 2342662"/>
                <a:gd name="connsiteX7" fmla="*/ 493378 w 2744598"/>
                <a:gd name="connsiteY7" fmla="*/ 91437 h 2342662"/>
                <a:gd name="connsiteX0" fmla="*/ 2342662 w 2744598"/>
                <a:gd name="connsiteY0" fmla="*/ 0 h 2342662"/>
                <a:gd name="connsiteX1" fmla="*/ 2744597 w 2744598"/>
                <a:gd name="connsiteY1" fmla="*/ 970363 h 2342662"/>
                <a:gd name="connsiteX2" fmla="*/ 2342660 w 2744598"/>
                <a:gd name="connsiteY2" fmla="*/ 1940725 h 2342662"/>
                <a:gd name="connsiteX3" fmla="*/ 1372298 w 2744598"/>
                <a:gd name="connsiteY3" fmla="*/ 2342662 h 2342662"/>
                <a:gd name="connsiteX4" fmla="*/ 401936 w 2744598"/>
                <a:gd name="connsiteY4" fmla="*/ 1940724 h 2342662"/>
                <a:gd name="connsiteX5" fmla="*/ 0 w 2744598"/>
                <a:gd name="connsiteY5" fmla="*/ 970362 h 2342662"/>
                <a:gd name="connsiteX6" fmla="*/ 0 w 2744598"/>
                <a:gd name="connsiteY6" fmla="*/ 970358 h 2342662"/>
                <a:gd name="connsiteX0" fmla="*/ 2744597 w 2744597"/>
                <a:gd name="connsiteY0" fmla="*/ 5 h 1372304"/>
                <a:gd name="connsiteX1" fmla="*/ 2342660 w 2744597"/>
                <a:gd name="connsiteY1" fmla="*/ 970367 h 1372304"/>
                <a:gd name="connsiteX2" fmla="*/ 1372298 w 2744597"/>
                <a:gd name="connsiteY2" fmla="*/ 1372304 h 1372304"/>
                <a:gd name="connsiteX3" fmla="*/ 401936 w 2744597"/>
                <a:gd name="connsiteY3" fmla="*/ 970366 h 1372304"/>
                <a:gd name="connsiteX4" fmla="*/ 0 w 2744597"/>
                <a:gd name="connsiteY4" fmla="*/ 4 h 1372304"/>
                <a:gd name="connsiteX5" fmla="*/ 0 w 2744597"/>
                <a:gd name="connsiteY5" fmla="*/ 0 h 1372304"/>
                <a:gd name="connsiteX0" fmla="*/ 2744597 w 2744597"/>
                <a:gd name="connsiteY0" fmla="*/ 5 h 1372304"/>
                <a:gd name="connsiteX1" fmla="*/ 2342660 w 2744597"/>
                <a:gd name="connsiteY1" fmla="*/ 970367 h 1372304"/>
                <a:gd name="connsiteX2" fmla="*/ 1372298 w 2744597"/>
                <a:gd name="connsiteY2" fmla="*/ 1372304 h 1372304"/>
                <a:gd name="connsiteX3" fmla="*/ 401936 w 2744597"/>
                <a:gd name="connsiteY3" fmla="*/ 970366 h 1372304"/>
                <a:gd name="connsiteX4" fmla="*/ 0 w 2744597"/>
                <a:gd name="connsiteY4" fmla="*/ 4 h 1372304"/>
                <a:gd name="connsiteX5" fmla="*/ 0 w 2744597"/>
                <a:gd name="connsiteY5" fmla="*/ 0 h 1372304"/>
                <a:gd name="connsiteX6" fmla="*/ 2744597 w 2744597"/>
                <a:gd name="connsiteY6" fmla="*/ 5 h 137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4597" h="1372304">
                  <a:moveTo>
                    <a:pt x="2744597" y="5"/>
                  </a:moveTo>
                  <a:cubicBezTo>
                    <a:pt x="2744597" y="363961"/>
                    <a:pt x="2600016" y="713011"/>
                    <a:pt x="2342660" y="970367"/>
                  </a:cubicBezTo>
                  <a:cubicBezTo>
                    <a:pt x="2085304" y="1227723"/>
                    <a:pt x="1736254" y="1372304"/>
                    <a:pt x="1372298" y="1372304"/>
                  </a:cubicBezTo>
                  <a:cubicBezTo>
                    <a:pt x="1008342" y="1372304"/>
                    <a:pt x="659292" y="1227722"/>
                    <a:pt x="401936" y="970366"/>
                  </a:cubicBezTo>
                  <a:cubicBezTo>
                    <a:pt x="144581" y="713010"/>
                    <a:pt x="0" y="363960"/>
                    <a:pt x="0" y="4"/>
                  </a:cubicBezTo>
                  <a:lnTo>
                    <a:pt x="0" y="0"/>
                  </a:lnTo>
                  <a:lnTo>
                    <a:pt x="2744597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6029104" y="-40968"/>
              <a:ext cx="1832488" cy="1255390"/>
            </a:xfrm>
            <a:custGeom>
              <a:avLst/>
              <a:gdLst>
                <a:gd name="connsiteX0" fmla="*/ 0 w 1832488"/>
                <a:gd name="connsiteY0" fmla="*/ 941471 h 1882942"/>
                <a:gd name="connsiteX1" fmla="*/ 259625 w 1832488"/>
                <a:gd name="connsiteY1" fmla="*/ 284851 h 1882942"/>
                <a:gd name="connsiteX2" fmla="*/ 916245 w 1832488"/>
                <a:gd name="connsiteY2" fmla="*/ 1 h 1882942"/>
                <a:gd name="connsiteX3" fmla="*/ 1572865 w 1832488"/>
                <a:gd name="connsiteY3" fmla="*/ 284853 h 1882942"/>
                <a:gd name="connsiteX4" fmla="*/ 1832488 w 1832488"/>
                <a:gd name="connsiteY4" fmla="*/ 941473 h 1882942"/>
                <a:gd name="connsiteX5" fmla="*/ 1572864 w 1832488"/>
                <a:gd name="connsiteY5" fmla="*/ 1598093 h 1882942"/>
                <a:gd name="connsiteX6" fmla="*/ 916244 w 1832488"/>
                <a:gd name="connsiteY6" fmla="*/ 1882944 h 1882942"/>
                <a:gd name="connsiteX7" fmla="*/ 259624 w 1832488"/>
                <a:gd name="connsiteY7" fmla="*/ 1598092 h 1882942"/>
                <a:gd name="connsiteX8" fmla="*/ 0 w 1832488"/>
                <a:gd name="connsiteY8" fmla="*/ 941472 h 1882942"/>
                <a:gd name="connsiteX9" fmla="*/ 0 w 1832488"/>
                <a:gd name="connsiteY9" fmla="*/ 941471 h 1882942"/>
                <a:gd name="connsiteX0" fmla="*/ 0 w 1832489"/>
                <a:gd name="connsiteY0" fmla="*/ 766056 h 1707529"/>
                <a:gd name="connsiteX1" fmla="*/ 259625 w 1832489"/>
                <a:gd name="connsiteY1" fmla="*/ 109436 h 1707529"/>
                <a:gd name="connsiteX2" fmla="*/ 1572865 w 1832489"/>
                <a:gd name="connsiteY2" fmla="*/ 109438 h 1707529"/>
                <a:gd name="connsiteX3" fmla="*/ 1832488 w 1832489"/>
                <a:gd name="connsiteY3" fmla="*/ 766058 h 1707529"/>
                <a:gd name="connsiteX4" fmla="*/ 1572864 w 1832489"/>
                <a:gd name="connsiteY4" fmla="*/ 1422678 h 1707529"/>
                <a:gd name="connsiteX5" fmla="*/ 916244 w 1832489"/>
                <a:gd name="connsiteY5" fmla="*/ 1707529 h 1707529"/>
                <a:gd name="connsiteX6" fmla="*/ 259624 w 1832489"/>
                <a:gd name="connsiteY6" fmla="*/ 1422677 h 1707529"/>
                <a:gd name="connsiteX7" fmla="*/ 0 w 1832489"/>
                <a:gd name="connsiteY7" fmla="*/ 766057 h 1707529"/>
                <a:gd name="connsiteX8" fmla="*/ 0 w 1832489"/>
                <a:gd name="connsiteY8" fmla="*/ 766056 h 1707529"/>
                <a:gd name="connsiteX0" fmla="*/ 0 w 1832488"/>
                <a:gd name="connsiteY0" fmla="*/ 656620 h 1598093"/>
                <a:gd name="connsiteX1" fmla="*/ 259625 w 1832488"/>
                <a:gd name="connsiteY1" fmla="*/ 0 h 1598093"/>
                <a:gd name="connsiteX2" fmla="*/ 1832488 w 1832488"/>
                <a:gd name="connsiteY2" fmla="*/ 656622 h 1598093"/>
                <a:gd name="connsiteX3" fmla="*/ 1572864 w 1832488"/>
                <a:gd name="connsiteY3" fmla="*/ 1313242 h 1598093"/>
                <a:gd name="connsiteX4" fmla="*/ 916244 w 1832488"/>
                <a:gd name="connsiteY4" fmla="*/ 1598093 h 1598093"/>
                <a:gd name="connsiteX5" fmla="*/ 259624 w 1832488"/>
                <a:gd name="connsiteY5" fmla="*/ 1313241 h 1598093"/>
                <a:gd name="connsiteX6" fmla="*/ 0 w 1832488"/>
                <a:gd name="connsiteY6" fmla="*/ 656621 h 1598093"/>
                <a:gd name="connsiteX7" fmla="*/ 0 w 1832488"/>
                <a:gd name="connsiteY7" fmla="*/ 656620 h 1598093"/>
                <a:gd name="connsiteX0" fmla="*/ 0 w 1832488"/>
                <a:gd name="connsiteY0" fmla="*/ 109435 h 1050908"/>
                <a:gd name="connsiteX1" fmla="*/ 1832488 w 1832488"/>
                <a:gd name="connsiteY1" fmla="*/ 109437 h 1050908"/>
                <a:gd name="connsiteX2" fmla="*/ 1572864 w 1832488"/>
                <a:gd name="connsiteY2" fmla="*/ 766057 h 1050908"/>
                <a:gd name="connsiteX3" fmla="*/ 916244 w 1832488"/>
                <a:gd name="connsiteY3" fmla="*/ 1050908 h 1050908"/>
                <a:gd name="connsiteX4" fmla="*/ 259624 w 1832488"/>
                <a:gd name="connsiteY4" fmla="*/ 766056 h 1050908"/>
                <a:gd name="connsiteX5" fmla="*/ 0 w 1832488"/>
                <a:gd name="connsiteY5" fmla="*/ 109436 h 1050908"/>
                <a:gd name="connsiteX6" fmla="*/ 0 w 1832488"/>
                <a:gd name="connsiteY6" fmla="*/ 109435 h 105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2488" h="1050908">
                  <a:moveTo>
                    <a:pt x="0" y="109435"/>
                  </a:moveTo>
                  <a:cubicBezTo>
                    <a:pt x="305415" y="109435"/>
                    <a:pt x="1570344" y="0"/>
                    <a:pt x="1832488" y="109437"/>
                  </a:cubicBezTo>
                  <a:cubicBezTo>
                    <a:pt x="1832488" y="354704"/>
                    <a:pt x="1739339" y="590288"/>
                    <a:pt x="1572864" y="766057"/>
                  </a:cubicBezTo>
                  <a:cubicBezTo>
                    <a:pt x="1400375" y="948175"/>
                    <a:pt x="1163561" y="1050908"/>
                    <a:pt x="916244" y="1050908"/>
                  </a:cubicBezTo>
                  <a:cubicBezTo>
                    <a:pt x="668927" y="1050908"/>
                    <a:pt x="432113" y="948174"/>
                    <a:pt x="259624" y="766056"/>
                  </a:cubicBezTo>
                  <a:cubicBezTo>
                    <a:pt x="93149" y="590287"/>
                    <a:pt x="0" y="354702"/>
                    <a:pt x="0" y="109436"/>
                  </a:cubicBezTo>
                  <a:lnTo>
                    <a:pt x="0" y="1094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Oval 11"/>
            <p:cNvSpPr/>
            <p:nvPr/>
          </p:nvSpPr>
          <p:spPr bwMode="gray">
            <a:xfrm>
              <a:off x="6979298" y="419878"/>
              <a:ext cx="1198581" cy="11253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Freeform 12"/>
            <p:cNvSpPr/>
            <p:nvPr/>
          </p:nvSpPr>
          <p:spPr bwMode="gray">
            <a:xfrm>
              <a:off x="1428728" y="0"/>
              <a:ext cx="888876" cy="839755"/>
            </a:xfrm>
            <a:custGeom>
              <a:avLst/>
              <a:gdLst>
                <a:gd name="connsiteX0" fmla="*/ 0 w 887966"/>
                <a:gd name="connsiteY0" fmla="*/ 443983 h 887966"/>
                <a:gd name="connsiteX1" fmla="*/ 130040 w 887966"/>
                <a:gd name="connsiteY1" fmla="*/ 130040 h 887966"/>
                <a:gd name="connsiteX2" fmla="*/ 443984 w 887966"/>
                <a:gd name="connsiteY2" fmla="*/ 1 h 887966"/>
                <a:gd name="connsiteX3" fmla="*/ 757927 w 887966"/>
                <a:gd name="connsiteY3" fmla="*/ 130041 h 887966"/>
                <a:gd name="connsiteX4" fmla="*/ 887966 w 887966"/>
                <a:gd name="connsiteY4" fmla="*/ 443985 h 887966"/>
                <a:gd name="connsiteX5" fmla="*/ 757926 w 887966"/>
                <a:gd name="connsiteY5" fmla="*/ 757928 h 887966"/>
                <a:gd name="connsiteX6" fmla="*/ 443982 w 887966"/>
                <a:gd name="connsiteY6" fmla="*/ 887968 h 887966"/>
                <a:gd name="connsiteX7" fmla="*/ 130039 w 887966"/>
                <a:gd name="connsiteY7" fmla="*/ 757928 h 887966"/>
                <a:gd name="connsiteX8" fmla="*/ 0 w 887966"/>
                <a:gd name="connsiteY8" fmla="*/ 443984 h 887966"/>
                <a:gd name="connsiteX9" fmla="*/ 0 w 887966"/>
                <a:gd name="connsiteY9" fmla="*/ 443983 h 887966"/>
                <a:gd name="connsiteX0" fmla="*/ 0 w 887966"/>
                <a:gd name="connsiteY0" fmla="*/ 454692 h 898677"/>
                <a:gd name="connsiteX1" fmla="*/ 130040 w 887966"/>
                <a:gd name="connsiteY1" fmla="*/ 140749 h 898677"/>
                <a:gd name="connsiteX2" fmla="*/ 210052 w 887966"/>
                <a:gd name="connsiteY2" fmla="*/ 76487 h 898677"/>
                <a:gd name="connsiteX3" fmla="*/ 443984 w 887966"/>
                <a:gd name="connsiteY3" fmla="*/ 10710 h 898677"/>
                <a:gd name="connsiteX4" fmla="*/ 757927 w 887966"/>
                <a:gd name="connsiteY4" fmla="*/ 140750 h 898677"/>
                <a:gd name="connsiteX5" fmla="*/ 887966 w 887966"/>
                <a:gd name="connsiteY5" fmla="*/ 454694 h 898677"/>
                <a:gd name="connsiteX6" fmla="*/ 757926 w 887966"/>
                <a:gd name="connsiteY6" fmla="*/ 768637 h 898677"/>
                <a:gd name="connsiteX7" fmla="*/ 443982 w 887966"/>
                <a:gd name="connsiteY7" fmla="*/ 898677 h 898677"/>
                <a:gd name="connsiteX8" fmla="*/ 130039 w 887966"/>
                <a:gd name="connsiteY8" fmla="*/ 768637 h 898677"/>
                <a:gd name="connsiteX9" fmla="*/ 0 w 887966"/>
                <a:gd name="connsiteY9" fmla="*/ 454693 h 898677"/>
                <a:gd name="connsiteX10" fmla="*/ 0 w 887966"/>
                <a:gd name="connsiteY10" fmla="*/ 454692 h 898677"/>
                <a:gd name="connsiteX0" fmla="*/ 0 w 887966"/>
                <a:gd name="connsiteY0" fmla="*/ 378205 h 822190"/>
                <a:gd name="connsiteX1" fmla="*/ 130040 w 887966"/>
                <a:gd name="connsiteY1" fmla="*/ 64262 h 822190"/>
                <a:gd name="connsiteX2" fmla="*/ 210052 w 887966"/>
                <a:gd name="connsiteY2" fmla="*/ 0 h 822190"/>
                <a:gd name="connsiteX3" fmla="*/ 757927 w 887966"/>
                <a:gd name="connsiteY3" fmla="*/ 64263 h 822190"/>
                <a:gd name="connsiteX4" fmla="*/ 887966 w 887966"/>
                <a:gd name="connsiteY4" fmla="*/ 378207 h 822190"/>
                <a:gd name="connsiteX5" fmla="*/ 757926 w 887966"/>
                <a:gd name="connsiteY5" fmla="*/ 692150 h 822190"/>
                <a:gd name="connsiteX6" fmla="*/ 443982 w 887966"/>
                <a:gd name="connsiteY6" fmla="*/ 822190 h 822190"/>
                <a:gd name="connsiteX7" fmla="*/ 130039 w 887966"/>
                <a:gd name="connsiteY7" fmla="*/ 692150 h 822190"/>
                <a:gd name="connsiteX8" fmla="*/ 0 w 887966"/>
                <a:gd name="connsiteY8" fmla="*/ 378206 h 822190"/>
                <a:gd name="connsiteX9" fmla="*/ 0 w 887966"/>
                <a:gd name="connsiteY9" fmla="*/ 378205 h 822190"/>
                <a:gd name="connsiteX0" fmla="*/ 0 w 887966"/>
                <a:gd name="connsiteY0" fmla="*/ 380624 h 824609"/>
                <a:gd name="connsiteX1" fmla="*/ 130040 w 887966"/>
                <a:gd name="connsiteY1" fmla="*/ 66681 h 824609"/>
                <a:gd name="connsiteX2" fmla="*/ 210052 w 887966"/>
                <a:gd name="connsiteY2" fmla="*/ 2419 h 824609"/>
                <a:gd name="connsiteX3" fmla="*/ 757927 w 887966"/>
                <a:gd name="connsiteY3" fmla="*/ 66682 h 824609"/>
                <a:gd name="connsiteX4" fmla="*/ 887966 w 887966"/>
                <a:gd name="connsiteY4" fmla="*/ 380626 h 824609"/>
                <a:gd name="connsiteX5" fmla="*/ 757926 w 887966"/>
                <a:gd name="connsiteY5" fmla="*/ 694569 h 824609"/>
                <a:gd name="connsiteX6" fmla="*/ 443982 w 887966"/>
                <a:gd name="connsiteY6" fmla="*/ 824609 h 824609"/>
                <a:gd name="connsiteX7" fmla="*/ 130039 w 887966"/>
                <a:gd name="connsiteY7" fmla="*/ 694569 h 824609"/>
                <a:gd name="connsiteX8" fmla="*/ 0 w 887966"/>
                <a:gd name="connsiteY8" fmla="*/ 380625 h 824609"/>
                <a:gd name="connsiteX9" fmla="*/ 0 w 887966"/>
                <a:gd name="connsiteY9" fmla="*/ 380624 h 82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966" h="824609">
                  <a:moveTo>
                    <a:pt x="0" y="380624"/>
                  </a:moveTo>
                  <a:cubicBezTo>
                    <a:pt x="0" y="262872"/>
                    <a:pt x="46777" y="149944"/>
                    <a:pt x="130040" y="66681"/>
                  </a:cubicBezTo>
                  <a:cubicBezTo>
                    <a:pt x="165049" y="3647"/>
                    <a:pt x="215342" y="0"/>
                    <a:pt x="210052" y="2419"/>
                  </a:cubicBezTo>
                  <a:cubicBezTo>
                    <a:pt x="314700" y="2419"/>
                    <a:pt x="644941" y="3648"/>
                    <a:pt x="757927" y="66682"/>
                  </a:cubicBezTo>
                  <a:cubicBezTo>
                    <a:pt x="870913" y="129716"/>
                    <a:pt x="887966" y="262874"/>
                    <a:pt x="887966" y="380626"/>
                  </a:cubicBezTo>
                  <a:cubicBezTo>
                    <a:pt x="887966" y="498378"/>
                    <a:pt x="841189" y="611307"/>
                    <a:pt x="757926" y="694569"/>
                  </a:cubicBezTo>
                  <a:cubicBezTo>
                    <a:pt x="674663" y="777832"/>
                    <a:pt x="561734" y="824609"/>
                    <a:pt x="443982" y="824609"/>
                  </a:cubicBezTo>
                  <a:cubicBezTo>
                    <a:pt x="326230" y="824609"/>
                    <a:pt x="213302" y="777832"/>
                    <a:pt x="130039" y="694569"/>
                  </a:cubicBezTo>
                  <a:cubicBezTo>
                    <a:pt x="46776" y="611306"/>
                    <a:pt x="0" y="498377"/>
                    <a:pt x="0" y="380625"/>
                  </a:cubicBezTo>
                  <a:lnTo>
                    <a:pt x="0" y="3806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Oval 13"/>
            <p:cNvSpPr/>
            <p:nvPr/>
          </p:nvSpPr>
          <p:spPr bwMode="gray">
            <a:xfrm>
              <a:off x="2714612" y="142852"/>
              <a:ext cx="1505889" cy="12915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/>
            <p:cNvSpPr/>
            <p:nvPr/>
          </p:nvSpPr>
          <p:spPr bwMode="gray">
            <a:xfrm>
              <a:off x="1882142" y="167637"/>
              <a:ext cx="975346" cy="97534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Oval 15"/>
            <p:cNvSpPr/>
            <p:nvPr/>
          </p:nvSpPr>
          <p:spPr bwMode="gray">
            <a:xfrm>
              <a:off x="8001024" y="211704"/>
              <a:ext cx="1009267" cy="107655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Oval 16"/>
            <p:cNvSpPr/>
            <p:nvPr/>
          </p:nvSpPr>
          <p:spPr bwMode="gray">
            <a:xfrm>
              <a:off x="6143636" y="709128"/>
              <a:ext cx="863654" cy="8486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42"/>
            <p:cNvSpPr/>
            <p:nvPr/>
          </p:nvSpPr>
          <p:spPr bwMode="gray">
            <a:xfrm>
              <a:off x="8902202" y="500042"/>
              <a:ext cx="242170" cy="2421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02"/>
            <p:cNvSpPr>
              <a:spLocks/>
            </p:cNvSpPr>
            <p:nvPr/>
          </p:nvSpPr>
          <p:spPr bwMode="gray">
            <a:xfrm rot="18960752">
              <a:off x="7652398" y="1064397"/>
              <a:ext cx="1011388" cy="619612"/>
            </a:xfrm>
            <a:custGeom>
              <a:avLst/>
              <a:gdLst/>
              <a:ahLst/>
              <a:cxnLst>
                <a:cxn ang="0">
                  <a:pos x="2529" y="1601"/>
                </a:cxn>
                <a:cxn ang="0">
                  <a:pos x="3456" y="1800"/>
                </a:cxn>
                <a:cxn ang="0">
                  <a:pos x="1218" y="2904"/>
                </a:cxn>
                <a:cxn ang="0">
                  <a:pos x="2582" y="3078"/>
                </a:cxn>
                <a:cxn ang="0">
                  <a:pos x="0" y="5263"/>
                </a:cxn>
                <a:cxn ang="0">
                  <a:pos x="4356" y="2880"/>
                </a:cxn>
                <a:cxn ang="0">
                  <a:pos x="3866" y="2755"/>
                </a:cxn>
                <a:cxn ang="0">
                  <a:pos x="5508" y="1899"/>
                </a:cxn>
                <a:cxn ang="0">
                  <a:pos x="4303" y="1564"/>
                </a:cxn>
                <a:cxn ang="0">
                  <a:pos x="6355" y="0"/>
                </a:cxn>
                <a:cxn ang="0">
                  <a:pos x="2529" y="1601"/>
                </a:cxn>
              </a:cxnLst>
              <a:rect l="0" t="0" r="r" b="b"/>
              <a:pathLst>
                <a:path w="6355" h="5263">
                  <a:moveTo>
                    <a:pt x="2529" y="1601"/>
                  </a:moveTo>
                  <a:lnTo>
                    <a:pt x="3456" y="1800"/>
                  </a:lnTo>
                  <a:lnTo>
                    <a:pt x="1218" y="2904"/>
                  </a:lnTo>
                  <a:lnTo>
                    <a:pt x="2582" y="3078"/>
                  </a:lnTo>
                  <a:lnTo>
                    <a:pt x="0" y="5263"/>
                  </a:lnTo>
                  <a:lnTo>
                    <a:pt x="4356" y="2880"/>
                  </a:lnTo>
                  <a:lnTo>
                    <a:pt x="3866" y="2755"/>
                  </a:lnTo>
                  <a:lnTo>
                    <a:pt x="5508" y="1899"/>
                  </a:lnTo>
                  <a:lnTo>
                    <a:pt x="4303" y="1564"/>
                  </a:lnTo>
                  <a:lnTo>
                    <a:pt x="6355" y="0"/>
                  </a:lnTo>
                  <a:lnTo>
                    <a:pt x="2529" y="160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20" name="Group 190"/>
            <p:cNvGrpSpPr/>
            <p:nvPr/>
          </p:nvGrpSpPr>
          <p:grpSpPr bwMode="gray">
            <a:xfrm rot="2674089">
              <a:off x="2572239" y="1070408"/>
              <a:ext cx="631741" cy="496560"/>
              <a:chOff x="7276036" y="1384450"/>
              <a:chExt cx="931955" cy="732533"/>
            </a:xfrm>
          </p:grpSpPr>
          <p:sp>
            <p:nvSpPr>
              <p:cNvPr id="30" name="Freeform 24"/>
              <p:cNvSpPr/>
              <p:nvPr/>
            </p:nvSpPr>
            <p:spPr bwMode="gray">
              <a:xfrm rot="19892593">
                <a:off x="7312946" y="1384450"/>
                <a:ext cx="873867" cy="631830"/>
              </a:xfrm>
              <a:custGeom>
                <a:avLst/>
                <a:gdLst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396231 w 1874827"/>
                  <a:gd name="connsiteY5" fmla="*/ 1248398 h 1354036"/>
                  <a:gd name="connsiteX6" fmla="*/ 1874827 w 1874827"/>
                  <a:gd name="connsiteY6" fmla="*/ 451909 h 1354036"/>
                  <a:gd name="connsiteX7" fmla="*/ 1046344 w 1874827"/>
                  <a:gd name="connsiteY7" fmla="*/ 454978 h 135403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4827" h="1417746">
                    <a:moveTo>
                      <a:pt x="1046344" y="454978"/>
                    </a:moveTo>
                    <a:cubicBezTo>
                      <a:pt x="953325" y="252796"/>
                      <a:pt x="726804" y="0"/>
                      <a:pt x="331393" y="53010"/>
                    </a:cubicBezTo>
                    <a:lnTo>
                      <a:pt x="0" y="912178"/>
                    </a:lnTo>
                    <a:cubicBezTo>
                      <a:pt x="397938" y="743190"/>
                      <a:pt x="635512" y="1040820"/>
                      <a:pt x="791662" y="1133107"/>
                    </a:cubicBezTo>
                    <a:cubicBezTo>
                      <a:pt x="1071427" y="1099716"/>
                      <a:pt x="1393387" y="1154357"/>
                      <a:pt x="1425492" y="1417746"/>
                    </a:cubicBezTo>
                    <a:lnTo>
                      <a:pt x="1396231" y="1248398"/>
                    </a:lnTo>
                    <a:lnTo>
                      <a:pt x="1874827" y="451909"/>
                    </a:lnTo>
                    <a:cubicBezTo>
                      <a:pt x="1709918" y="373807"/>
                      <a:pt x="1526196" y="202996"/>
                      <a:pt x="1046344" y="454978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1" name="Freeform 30"/>
              <p:cNvSpPr/>
              <p:nvPr/>
            </p:nvSpPr>
            <p:spPr bwMode="gray">
              <a:xfrm rot="19892593">
                <a:off x="7276036" y="1420872"/>
                <a:ext cx="931955" cy="696111"/>
              </a:xfrm>
              <a:custGeom>
                <a:avLst/>
                <a:gdLst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4475 w 2046767"/>
                  <a:gd name="connsiteY8" fmla="*/ 355846 h 144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767" h="1440712">
                    <a:moveTo>
                      <a:pt x="427960" y="0"/>
                    </a:moveTo>
                    <a:lnTo>
                      <a:pt x="364165" y="29240"/>
                    </a:lnTo>
                    <a:lnTo>
                      <a:pt x="0" y="986170"/>
                    </a:lnTo>
                    <a:lnTo>
                      <a:pt x="18607" y="1073888"/>
                    </a:lnTo>
                    <a:lnTo>
                      <a:pt x="781493" y="1150974"/>
                    </a:lnTo>
                    <a:cubicBezTo>
                      <a:pt x="809426" y="1348211"/>
                      <a:pt x="985194" y="1279985"/>
                      <a:pt x="1004776" y="1201479"/>
                    </a:cubicBezTo>
                    <a:lnTo>
                      <a:pt x="1610832" y="1440712"/>
                    </a:lnTo>
                    <a:lnTo>
                      <a:pt x="2046767" y="725672"/>
                    </a:lnTo>
                    <a:lnTo>
                      <a:pt x="2004475" y="355846"/>
                    </a:lnTo>
                  </a:path>
                </a:pathLst>
              </a:cu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1" name="Block Arc 20"/>
            <p:cNvSpPr/>
            <p:nvPr/>
          </p:nvSpPr>
          <p:spPr bwMode="gray">
            <a:xfrm rot="12012437">
              <a:off x="1779451" y="109720"/>
              <a:ext cx="1110202" cy="1179592"/>
            </a:xfrm>
            <a:prstGeom prst="blockArc">
              <a:avLst>
                <a:gd name="adj1" fmla="val 10800000"/>
                <a:gd name="adj2" fmla="val 20283789"/>
                <a:gd name="adj3" fmla="val 489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grpSp>
          <p:nvGrpSpPr>
            <p:cNvPr id="22" name="Group 95"/>
            <p:cNvGrpSpPr/>
            <p:nvPr/>
          </p:nvGrpSpPr>
          <p:grpSpPr bwMode="gray">
            <a:xfrm rot="4323171">
              <a:off x="1070037" y="280935"/>
              <a:ext cx="367753" cy="638126"/>
              <a:chOff x="3426488" y="1748413"/>
              <a:chExt cx="1416817" cy="4137538"/>
            </a:xfrm>
            <a:solidFill>
              <a:schemeClr val="tx2"/>
            </a:solidFill>
            <a:effectLst/>
          </p:grpSpPr>
          <p:sp>
            <p:nvSpPr>
              <p:cNvPr id="23" name="Freeform 22"/>
              <p:cNvSpPr/>
              <p:nvPr/>
            </p:nvSpPr>
            <p:spPr bwMode="gray">
              <a:xfrm>
                <a:off x="4327187" y="2069960"/>
                <a:ext cx="516118" cy="2839624"/>
              </a:xfrm>
              <a:custGeom>
                <a:avLst/>
                <a:gdLst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472272 w 512465"/>
                  <a:gd name="connsiteY2" fmla="*/ 2421653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225582 w 512465"/>
                  <a:gd name="connsiteY2" fmla="*/ 246121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43388 w 512465"/>
                  <a:gd name="connsiteY2" fmla="*/ 251910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4378 w 516118"/>
                  <a:gd name="connsiteY0" fmla="*/ 381838 h 2874074"/>
                  <a:gd name="connsiteX1" fmla="*/ 0 w 516118"/>
                  <a:gd name="connsiteY1" fmla="*/ 2874074 h 2874074"/>
                  <a:gd name="connsiteX2" fmla="*/ 347041 w 516118"/>
                  <a:gd name="connsiteY2" fmla="*/ 2519101 h 2874074"/>
                  <a:gd name="connsiteX3" fmla="*/ 516118 w 516118"/>
                  <a:gd name="connsiteY3" fmla="*/ 0 h 2874074"/>
                  <a:gd name="connsiteX4" fmla="*/ 154378 w 516118"/>
                  <a:gd name="connsiteY4" fmla="*/ 381838 h 287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18" h="2874074">
                    <a:moveTo>
                      <a:pt x="154378" y="381838"/>
                    </a:moveTo>
                    <a:lnTo>
                      <a:pt x="0" y="2874074"/>
                    </a:lnTo>
                    <a:lnTo>
                      <a:pt x="347041" y="2519101"/>
                    </a:lnTo>
                    <a:lnTo>
                      <a:pt x="516118" y="0"/>
                    </a:lnTo>
                    <a:lnTo>
                      <a:pt x="154378" y="381838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" name="Freeform 23"/>
              <p:cNvSpPr/>
              <p:nvPr/>
            </p:nvSpPr>
            <p:spPr bwMode="gray">
              <a:xfrm>
                <a:off x="3436537" y="2110154"/>
                <a:ext cx="428258" cy="2805339"/>
              </a:xfrm>
              <a:custGeom>
                <a:avLst/>
                <a:gdLst>
                  <a:gd name="connsiteX0" fmla="*/ 0 w 422031"/>
                  <a:gd name="connsiteY0" fmla="*/ 0 h 2793442"/>
                  <a:gd name="connsiteX1" fmla="*/ 180871 w 422031"/>
                  <a:gd name="connsiteY1" fmla="*/ 2411604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2031"/>
                  <a:gd name="connsiteY0" fmla="*/ 0 h 2793442"/>
                  <a:gd name="connsiteX1" fmla="*/ 180871 w 422031"/>
                  <a:gd name="connsiteY1" fmla="*/ 2483018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3964"/>
                  <a:gd name="connsiteY0" fmla="*/ 0 h 2798077"/>
                  <a:gd name="connsiteX1" fmla="*/ 180871 w 423964"/>
                  <a:gd name="connsiteY1" fmla="*/ 2483018 h 2798077"/>
                  <a:gd name="connsiteX2" fmla="*/ 423964 w 423964"/>
                  <a:gd name="connsiteY2" fmla="*/ 2798077 h 2798077"/>
                  <a:gd name="connsiteX3" fmla="*/ 301451 w 423964"/>
                  <a:gd name="connsiteY3" fmla="*/ 341644 h 2798077"/>
                  <a:gd name="connsiteX4" fmla="*/ 0 w 423964"/>
                  <a:gd name="connsiteY4" fmla="*/ 0 h 2798077"/>
                  <a:gd name="connsiteX0" fmla="*/ 0 w 433937"/>
                  <a:gd name="connsiteY0" fmla="*/ 0 h 2807630"/>
                  <a:gd name="connsiteX1" fmla="*/ 180871 w 433937"/>
                  <a:gd name="connsiteY1" fmla="*/ 2483018 h 2807630"/>
                  <a:gd name="connsiteX2" fmla="*/ 433937 w 433937"/>
                  <a:gd name="connsiteY2" fmla="*/ 2807630 h 2807630"/>
                  <a:gd name="connsiteX3" fmla="*/ 301451 w 433937"/>
                  <a:gd name="connsiteY3" fmla="*/ 341644 h 2807630"/>
                  <a:gd name="connsiteX4" fmla="*/ 0 w 433937"/>
                  <a:gd name="connsiteY4" fmla="*/ 0 h 2807630"/>
                  <a:gd name="connsiteX0" fmla="*/ 0 w 428258"/>
                  <a:gd name="connsiteY0" fmla="*/ 0 h 2784474"/>
                  <a:gd name="connsiteX1" fmla="*/ 180871 w 428258"/>
                  <a:gd name="connsiteY1" fmla="*/ 2483018 h 2784474"/>
                  <a:gd name="connsiteX2" fmla="*/ 428258 w 428258"/>
                  <a:gd name="connsiteY2" fmla="*/ 2784474 h 2784474"/>
                  <a:gd name="connsiteX3" fmla="*/ 301451 w 428258"/>
                  <a:gd name="connsiteY3" fmla="*/ 341644 h 2784474"/>
                  <a:gd name="connsiteX4" fmla="*/ 0 w 428258"/>
                  <a:gd name="connsiteY4" fmla="*/ 0 h 278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258" h="2784474">
                    <a:moveTo>
                      <a:pt x="0" y="0"/>
                    </a:moveTo>
                    <a:lnTo>
                      <a:pt x="180871" y="2483018"/>
                    </a:lnTo>
                    <a:lnTo>
                      <a:pt x="428258" y="2784474"/>
                    </a:lnTo>
                    <a:lnTo>
                      <a:pt x="301451" y="3416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" name="Freeform 24"/>
              <p:cNvSpPr/>
              <p:nvPr/>
            </p:nvSpPr>
            <p:spPr bwMode="gray">
              <a:xfrm>
                <a:off x="3426488" y="1748413"/>
                <a:ext cx="1416817" cy="723482"/>
              </a:xfrm>
              <a:custGeom>
                <a:avLst/>
                <a:gdLst>
                  <a:gd name="connsiteX0" fmla="*/ 351692 w 1416817"/>
                  <a:gd name="connsiteY0" fmla="*/ 0 h 723482"/>
                  <a:gd name="connsiteX1" fmla="*/ 994787 w 1416817"/>
                  <a:gd name="connsiteY1" fmla="*/ 0 h 723482"/>
                  <a:gd name="connsiteX2" fmla="*/ 1416817 w 1416817"/>
                  <a:gd name="connsiteY2" fmla="*/ 331596 h 723482"/>
                  <a:gd name="connsiteX3" fmla="*/ 1045028 w 1416817"/>
                  <a:gd name="connsiteY3" fmla="*/ 723482 h 723482"/>
                  <a:gd name="connsiteX4" fmla="*/ 321547 w 1416817"/>
                  <a:gd name="connsiteY4" fmla="*/ 723482 h 723482"/>
                  <a:gd name="connsiteX5" fmla="*/ 0 w 1416817"/>
                  <a:gd name="connsiteY5" fmla="*/ 361741 h 723482"/>
                  <a:gd name="connsiteX6" fmla="*/ 351692 w 1416817"/>
                  <a:gd name="connsiteY6" fmla="*/ 0 h 72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6817" h="723482">
                    <a:moveTo>
                      <a:pt x="351692" y="0"/>
                    </a:moveTo>
                    <a:lnTo>
                      <a:pt x="994787" y="0"/>
                    </a:lnTo>
                    <a:lnTo>
                      <a:pt x="1416817" y="331596"/>
                    </a:lnTo>
                    <a:lnTo>
                      <a:pt x="1045028" y="723482"/>
                    </a:lnTo>
                    <a:lnTo>
                      <a:pt x="321547" y="723482"/>
                    </a:lnTo>
                    <a:lnTo>
                      <a:pt x="0" y="361741"/>
                    </a:lnTo>
                    <a:lnTo>
                      <a:pt x="351692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" name="Freeform 25"/>
              <p:cNvSpPr/>
              <p:nvPr/>
            </p:nvSpPr>
            <p:spPr bwMode="gray">
              <a:xfrm>
                <a:off x="3748035" y="2461846"/>
                <a:ext cx="723481" cy="2447972"/>
              </a:xfrm>
              <a:custGeom>
                <a:avLst/>
                <a:gdLst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2756 w 723481"/>
                  <a:gd name="connsiteY2" fmla="*/ 2471895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4419 w 723481"/>
                  <a:gd name="connsiteY2" fmla="*/ 2446964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47972"/>
                  <a:gd name="connsiteX1" fmla="*/ 120580 w 723481"/>
                  <a:gd name="connsiteY1" fmla="*/ 2447972 h 2447972"/>
                  <a:gd name="connsiteX2" fmla="*/ 574419 w 723481"/>
                  <a:gd name="connsiteY2" fmla="*/ 2446964 h 2447972"/>
                  <a:gd name="connsiteX3" fmla="*/ 723481 w 723481"/>
                  <a:gd name="connsiteY3" fmla="*/ 0 h 2447972"/>
                  <a:gd name="connsiteX4" fmla="*/ 0 w 723481"/>
                  <a:gd name="connsiteY4" fmla="*/ 10049 h 244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481" h="2447972">
                    <a:moveTo>
                      <a:pt x="0" y="10049"/>
                    </a:moveTo>
                    <a:lnTo>
                      <a:pt x="120580" y="2447972"/>
                    </a:lnTo>
                    <a:lnTo>
                      <a:pt x="574419" y="2446964"/>
                    </a:lnTo>
                    <a:lnTo>
                      <a:pt x="723481" y="0"/>
                    </a:lnTo>
                    <a:lnTo>
                      <a:pt x="0" y="1004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" name="Freeform 26"/>
              <p:cNvSpPr/>
              <p:nvPr/>
            </p:nvSpPr>
            <p:spPr bwMode="gray">
              <a:xfrm>
                <a:off x="3620218" y="4557694"/>
                <a:ext cx="1053591" cy="939666"/>
              </a:xfrm>
              <a:custGeom>
                <a:avLst/>
                <a:gdLst>
                  <a:gd name="connsiteX0" fmla="*/ 0 w 1065125"/>
                  <a:gd name="connsiteY0" fmla="*/ 40193 h 854110"/>
                  <a:gd name="connsiteX1" fmla="*/ 180870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65125"/>
                  <a:gd name="connsiteY0" fmla="*/ 40193 h 854110"/>
                  <a:gd name="connsiteX1" fmla="*/ 252276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39207"/>
                  <a:gd name="connsiteY0" fmla="*/ 34885 h 848802"/>
                  <a:gd name="connsiteX1" fmla="*/ 252276 w 1039207"/>
                  <a:gd name="connsiteY1" fmla="*/ 848802 h 848802"/>
                  <a:gd name="connsiteX2" fmla="*/ 703385 w 1039207"/>
                  <a:gd name="connsiteY2" fmla="*/ 848802 h 848802"/>
                  <a:gd name="connsiteX3" fmla="*/ 1039207 w 1039207"/>
                  <a:gd name="connsiteY3" fmla="*/ 0 h 848802"/>
                  <a:gd name="connsiteX4" fmla="*/ 693336 w 1039207"/>
                  <a:gd name="connsiteY4" fmla="*/ 366481 h 848802"/>
                  <a:gd name="connsiteX5" fmla="*/ 211015 w 1039207"/>
                  <a:gd name="connsiteY5" fmla="*/ 346384 h 848802"/>
                  <a:gd name="connsiteX6" fmla="*/ 0 w 1039207"/>
                  <a:gd name="connsiteY6" fmla="*/ 34885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20644 w 1048836"/>
                  <a:gd name="connsiteY5" fmla="*/ 346384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42557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938903"/>
                  <a:gd name="connsiteX1" fmla="*/ 261905 w 1048836"/>
                  <a:gd name="connsiteY1" fmla="*/ 848802 h 938903"/>
                  <a:gd name="connsiteX2" fmla="*/ 480860 w 1048836"/>
                  <a:gd name="connsiteY2" fmla="*/ 938903 h 938903"/>
                  <a:gd name="connsiteX3" fmla="*/ 713014 w 1048836"/>
                  <a:gd name="connsiteY3" fmla="*/ 848802 h 938903"/>
                  <a:gd name="connsiteX4" fmla="*/ 1048836 w 1048836"/>
                  <a:gd name="connsiteY4" fmla="*/ 0 h 938903"/>
                  <a:gd name="connsiteX5" fmla="*/ 702965 w 1048836"/>
                  <a:gd name="connsiteY5" fmla="*/ 342557 h 938903"/>
                  <a:gd name="connsiteX6" fmla="*/ 254540 w 1048836"/>
                  <a:gd name="connsiteY6" fmla="*/ 345377 h 938903"/>
                  <a:gd name="connsiteX7" fmla="*/ 0 w 1048836"/>
                  <a:gd name="connsiteY7" fmla="*/ 50826 h 938903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713014 w 1048836"/>
                  <a:gd name="connsiteY3" fmla="*/ 848802 h 930109"/>
                  <a:gd name="connsiteX4" fmla="*/ 1048836 w 1048836"/>
                  <a:gd name="connsiteY4" fmla="*/ 0 h 930109"/>
                  <a:gd name="connsiteX5" fmla="*/ 702965 w 1048836"/>
                  <a:gd name="connsiteY5" fmla="*/ 342557 h 930109"/>
                  <a:gd name="connsiteX6" fmla="*/ 254540 w 1048836"/>
                  <a:gd name="connsiteY6" fmla="*/ 345377 h 930109"/>
                  <a:gd name="connsiteX7" fmla="*/ 0 w 1048836"/>
                  <a:gd name="connsiteY7" fmla="*/ 50826 h 930109"/>
                  <a:gd name="connsiteX0" fmla="*/ 0 w 1048836"/>
                  <a:gd name="connsiteY0" fmla="*/ 50826 h 934962"/>
                  <a:gd name="connsiteX1" fmla="*/ 261905 w 1048836"/>
                  <a:gd name="connsiteY1" fmla="*/ 848802 h 934962"/>
                  <a:gd name="connsiteX2" fmla="*/ 421820 w 1048836"/>
                  <a:gd name="connsiteY2" fmla="*/ 930109 h 934962"/>
                  <a:gd name="connsiteX3" fmla="*/ 545692 w 1048836"/>
                  <a:gd name="connsiteY3" fmla="*/ 934962 h 934962"/>
                  <a:gd name="connsiteX4" fmla="*/ 713014 w 1048836"/>
                  <a:gd name="connsiteY4" fmla="*/ 848802 h 934962"/>
                  <a:gd name="connsiteX5" fmla="*/ 1048836 w 1048836"/>
                  <a:gd name="connsiteY5" fmla="*/ 0 h 934962"/>
                  <a:gd name="connsiteX6" fmla="*/ 702965 w 1048836"/>
                  <a:gd name="connsiteY6" fmla="*/ 342557 h 934962"/>
                  <a:gd name="connsiteX7" fmla="*/ 254540 w 1048836"/>
                  <a:gd name="connsiteY7" fmla="*/ 345377 h 934962"/>
                  <a:gd name="connsiteX8" fmla="*/ 0 w 1048836"/>
                  <a:gd name="connsiteY8" fmla="*/ 50826 h 934962"/>
                  <a:gd name="connsiteX0" fmla="*/ 0 w 1048836"/>
                  <a:gd name="connsiteY0" fmla="*/ 50826 h 937329"/>
                  <a:gd name="connsiteX1" fmla="*/ 261905 w 1048836"/>
                  <a:gd name="connsiteY1" fmla="*/ 848802 h 937329"/>
                  <a:gd name="connsiteX2" fmla="*/ 421820 w 1048836"/>
                  <a:gd name="connsiteY2" fmla="*/ 930109 h 937329"/>
                  <a:gd name="connsiteX3" fmla="*/ 564745 w 1048836"/>
                  <a:gd name="connsiteY3" fmla="*/ 937329 h 937329"/>
                  <a:gd name="connsiteX4" fmla="*/ 713014 w 1048836"/>
                  <a:gd name="connsiteY4" fmla="*/ 848802 h 937329"/>
                  <a:gd name="connsiteX5" fmla="*/ 1048836 w 1048836"/>
                  <a:gd name="connsiteY5" fmla="*/ 0 h 937329"/>
                  <a:gd name="connsiteX6" fmla="*/ 702965 w 1048836"/>
                  <a:gd name="connsiteY6" fmla="*/ 342557 h 937329"/>
                  <a:gd name="connsiteX7" fmla="*/ 254540 w 1048836"/>
                  <a:gd name="connsiteY7" fmla="*/ 345377 h 937329"/>
                  <a:gd name="connsiteX8" fmla="*/ 0 w 1048836"/>
                  <a:gd name="connsiteY8" fmla="*/ 50826 h 93732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54540 w 1048836"/>
                  <a:gd name="connsiteY7" fmla="*/ 345377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78369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34542"/>
                  <a:gd name="connsiteY0" fmla="*/ 109651 h 930109"/>
                  <a:gd name="connsiteX1" fmla="*/ 247611 w 1034542"/>
                  <a:gd name="connsiteY1" fmla="*/ 848802 h 930109"/>
                  <a:gd name="connsiteX2" fmla="*/ 407526 w 1034542"/>
                  <a:gd name="connsiteY2" fmla="*/ 930109 h 930109"/>
                  <a:gd name="connsiteX3" fmla="*/ 550451 w 1034542"/>
                  <a:gd name="connsiteY3" fmla="*/ 927804 h 930109"/>
                  <a:gd name="connsiteX4" fmla="*/ 698720 w 1034542"/>
                  <a:gd name="connsiteY4" fmla="*/ 848802 h 930109"/>
                  <a:gd name="connsiteX5" fmla="*/ 1034542 w 1034542"/>
                  <a:gd name="connsiteY5" fmla="*/ 0 h 930109"/>
                  <a:gd name="connsiteX6" fmla="*/ 688671 w 1034542"/>
                  <a:gd name="connsiteY6" fmla="*/ 378369 h 930109"/>
                  <a:gd name="connsiteX7" fmla="*/ 252157 w 1034542"/>
                  <a:gd name="connsiteY7" fmla="*/ 381178 h 930109"/>
                  <a:gd name="connsiteX8" fmla="*/ 0 w 1034542"/>
                  <a:gd name="connsiteY8" fmla="*/ 109651 h 930109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52157 w 1017873"/>
                  <a:gd name="connsiteY7" fmla="*/ 337701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95816 w 1017873"/>
                  <a:gd name="connsiteY6" fmla="*/ 25302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41685"/>
                  <a:gd name="connsiteY0" fmla="*/ 188958 h 1009416"/>
                  <a:gd name="connsiteX1" fmla="*/ 247611 w 1041685"/>
                  <a:gd name="connsiteY1" fmla="*/ 928109 h 1009416"/>
                  <a:gd name="connsiteX2" fmla="*/ 407526 w 1041685"/>
                  <a:gd name="connsiteY2" fmla="*/ 1009416 h 1009416"/>
                  <a:gd name="connsiteX3" fmla="*/ 550451 w 1041685"/>
                  <a:gd name="connsiteY3" fmla="*/ 1007111 h 1009416"/>
                  <a:gd name="connsiteX4" fmla="*/ 698720 w 1041685"/>
                  <a:gd name="connsiteY4" fmla="*/ 928109 h 1009416"/>
                  <a:gd name="connsiteX5" fmla="*/ 1041685 w 1041685"/>
                  <a:gd name="connsiteY5" fmla="*/ 0 h 1009416"/>
                  <a:gd name="connsiteX6" fmla="*/ 695816 w 1041685"/>
                  <a:gd name="connsiteY6" fmla="*/ 375808 h 1009416"/>
                  <a:gd name="connsiteX7" fmla="*/ 233117 w 1041685"/>
                  <a:gd name="connsiteY7" fmla="*/ 376048 h 1009416"/>
                  <a:gd name="connsiteX8" fmla="*/ 0 w 1041685"/>
                  <a:gd name="connsiteY8" fmla="*/ 188958 h 1009416"/>
                  <a:gd name="connsiteX0" fmla="*/ 0 w 1053591"/>
                  <a:gd name="connsiteY0" fmla="*/ 58499 h 1009416"/>
                  <a:gd name="connsiteX1" fmla="*/ 259517 w 1053591"/>
                  <a:gd name="connsiteY1" fmla="*/ 928109 h 1009416"/>
                  <a:gd name="connsiteX2" fmla="*/ 419432 w 1053591"/>
                  <a:gd name="connsiteY2" fmla="*/ 1009416 h 1009416"/>
                  <a:gd name="connsiteX3" fmla="*/ 562357 w 1053591"/>
                  <a:gd name="connsiteY3" fmla="*/ 1007111 h 1009416"/>
                  <a:gd name="connsiteX4" fmla="*/ 710626 w 1053591"/>
                  <a:gd name="connsiteY4" fmla="*/ 928109 h 1009416"/>
                  <a:gd name="connsiteX5" fmla="*/ 1053591 w 1053591"/>
                  <a:gd name="connsiteY5" fmla="*/ 0 h 1009416"/>
                  <a:gd name="connsiteX6" fmla="*/ 707722 w 1053591"/>
                  <a:gd name="connsiteY6" fmla="*/ 375808 h 1009416"/>
                  <a:gd name="connsiteX7" fmla="*/ 245023 w 1053591"/>
                  <a:gd name="connsiteY7" fmla="*/ 376048 h 1009416"/>
                  <a:gd name="connsiteX8" fmla="*/ 0 w 1053591"/>
                  <a:gd name="connsiteY8" fmla="*/ 58499 h 100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3591" h="1009416">
                    <a:moveTo>
                      <a:pt x="0" y="58499"/>
                    </a:moveTo>
                    <a:lnTo>
                      <a:pt x="259517" y="928109"/>
                    </a:lnTo>
                    <a:lnTo>
                      <a:pt x="419432" y="1009416"/>
                    </a:lnTo>
                    <a:lnTo>
                      <a:pt x="562357" y="1007111"/>
                    </a:lnTo>
                    <a:lnTo>
                      <a:pt x="710626" y="928109"/>
                    </a:lnTo>
                    <a:lnTo>
                      <a:pt x="1053591" y="0"/>
                    </a:lnTo>
                    <a:lnTo>
                      <a:pt x="707722" y="375808"/>
                    </a:lnTo>
                    <a:lnTo>
                      <a:pt x="245023" y="376048"/>
                    </a:lnTo>
                    <a:lnTo>
                      <a:pt x="0" y="5849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8" name="Freeform 27"/>
              <p:cNvSpPr/>
              <p:nvPr/>
            </p:nvSpPr>
            <p:spPr bwMode="gray">
              <a:xfrm>
                <a:off x="3883819" y="5419725"/>
                <a:ext cx="447302" cy="466226"/>
              </a:xfrm>
              <a:custGeom>
                <a:avLst/>
                <a:gdLst>
                  <a:gd name="connsiteX0" fmla="*/ 0 w 422031"/>
                  <a:gd name="connsiteY0" fmla="*/ 10049 h 502418"/>
                  <a:gd name="connsiteX1" fmla="*/ 180871 w 422031"/>
                  <a:gd name="connsiteY1" fmla="*/ 502418 h 502418"/>
                  <a:gd name="connsiteX2" fmla="*/ 422031 w 422031"/>
                  <a:gd name="connsiteY2" fmla="*/ 0 h 502418"/>
                  <a:gd name="connsiteX3" fmla="*/ 0 w 422031"/>
                  <a:gd name="connsiteY3" fmla="*/ 10049 h 502418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0 w 422031"/>
                  <a:gd name="connsiteY3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96617 w 422031"/>
                  <a:gd name="connsiteY3" fmla="*/ 97658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54102 w 422031"/>
                  <a:gd name="connsiteY3" fmla="*/ 94373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3879 w 422031"/>
                  <a:gd name="connsiteY3" fmla="*/ 10517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54091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1682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0349 w 422031"/>
                  <a:gd name="connsiteY3" fmla="*/ 22877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13367"/>
                  <a:gd name="connsiteY0" fmla="*/ 71198 h 544201"/>
                  <a:gd name="connsiteX1" fmla="*/ 192593 w 413367"/>
                  <a:gd name="connsiteY1" fmla="*/ 544201 h 544201"/>
                  <a:gd name="connsiteX2" fmla="*/ 413367 w 413367"/>
                  <a:gd name="connsiteY2" fmla="*/ 0 h 544201"/>
                  <a:gd name="connsiteX3" fmla="*/ 280349 w 413367"/>
                  <a:gd name="connsiteY3" fmla="*/ 84026 h 544201"/>
                  <a:gd name="connsiteX4" fmla="*/ 149769 w 413367"/>
                  <a:gd name="connsiteY4" fmla="*/ 88814 h 544201"/>
                  <a:gd name="connsiteX5" fmla="*/ 0 w 413367"/>
                  <a:gd name="connsiteY5" fmla="*/ 71198 h 544201"/>
                  <a:gd name="connsiteX0" fmla="*/ 0 w 406869"/>
                  <a:gd name="connsiteY0" fmla="*/ 1711 h 544201"/>
                  <a:gd name="connsiteX1" fmla="*/ 186095 w 406869"/>
                  <a:gd name="connsiteY1" fmla="*/ 544201 h 544201"/>
                  <a:gd name="connsiteX2" fmla="*/ 406869 w 406869"/>
                  <a:gd name="connsiteY2" fmla="*/ 0 h 544201"/>
                  <a:gd name="connsiteX3" fmla="*/ 273851 w 406869"/>
                  <a:gd name="connsiteY3" fmla="*/ 84026 h 544201"/>
                  <a:gd name="connsiteX4" fmla="*/ 143271 w 406869"/>
                  <a:gd name="connsiteY4" fmla="*/ 88814 h 544201"/>
                  <a:gd name="connsiteX5" fmla="*/ 0 w 406869"/>
                  <a:gd name="connsiteY5" fmla="*/ 1711 h 54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869" h="544201">
                    <a:moveTo>
                      <a:pt x="0" y="1711"/>
                    </a:moveTo>
                    <a:lnTo>
                      <a:pt x="186095" y="544201"/>
                    </a:lnTo>
                    <a:lnTo>
                      <a:pt x="406869" y="0"/>
                    </a:lnTo>
                    <a:lnTo>
                      <a:pt x="273851" y="84026"/>
                    </a:lnTo>
                    <a:lnTo>
                      <a:pt x="143271" y="88814"/>
                    </a:lnTo>
                    <a:lnTo>
                      <a:pt x="0" y="1711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3929058" y="2000240"/>
                <a:ext cx="428628" cy="21431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2560320" y="73152"/>
            <a:ext cx="9241536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843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6016752"/>
            <a:ext cx="12192000" cy="82296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/>
          <p:nvPr/>
        </p:nvGrpSpPr>
        <p:grpSpPr bwMode="gray">
          <a:xfrm>
            <a:off x="597408" y="5742432"/>
            <a:ext cx="609600" cy="502920"/>
            <a:chOff x="457200" y="859536"/>
            <a:chExt cx="550696" cy="610876"/>
          </a:xfrm>
        </p:grpSpPr>
        <p:grpSp>
          <p:nvGrpSpPr>
            <p:cNvPr id="7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2" name="Oval 11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Oval 12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Rounded Rectangle 13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8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9" name="Oval 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" name="Oval 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ounded Rectangle 1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5" name="Group 14"/>
          <p:cNvGrpSpPr/>
          <p:nvPr/>
        </p:nvGrpSpPr>
        <p:grpSpPr bwMode="gray">
          <a:xfrm>
            <a:off x="10936224" y="5742432"/>
            <a:ext cx="633984" cy="502920"/>
            <a:chOff x="457200" y="859536"/>
            <a:chExt cx="550696" cy="610876"/>
          </a:xfrm>
        </p:grpSpPr>
        <p:grpSp>
          <p:nvGrpSpPr>
            <p:cNvPr id="16" name="Group 15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1" name="Oval 2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" name="Oval 2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" name="Rounded Rectangle 2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8" name="Oval 17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9" name="Oval 18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0" name="Rounded Rectangle 19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230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gray">
          <a:xfrm rot="5400000">
            <a:off x="6458712" y="1123188"/>
            <a:ext cx="6858000" cy="4620768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254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790688" y="1005840"/>
            <a:ext cx="4194048" cy="923544"/>
          </a:xfrm>
        </p:spPr>
        <p:txBody>
          <a:bodyPr anchor="b">
            <a:normAutofit/>
          </a:bodyPr>
          <a:lstStyle>
            <a:lvl1pPr algn="l">
              <a:defRPr sz="2400" b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" y="996696"/>
            <a:ext cx="6912864" cy="49651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1929384"/>
            <a:ext cx="4194048" cy="4005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98"/>
          <p:cNvGrpSpPr/>
          <p:nvPr/>
        </p:nvGrpSpPr>
        <p:grpSpPr bwMode="invGray">
          <a:xfrm rot="1221911">
            <a:off x="2117192" y="5711303"/>
            <a:ext cx="998237" cy="1049218"/>
            <a:chOff x="3090931" y="2231917"/>
            <a:chExt cx="1238104" cy="1735114"/>
          </a:xfrm>
          <a:effectLst/>
        </p:grpSpPr>
        <p:sp>
          <p:nvSpPr>
            <p:cNvPr id="9" name="Freeform 60"/>
            <p:cNvSpPr/>
            <p:nvPr/>
          </p:nvSpPr>
          <p:spPr bwMode="inv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61"/>
            <p:cNvSpPr/>
            <p:nvPr/>
          </p:nvSpPr>
          <p:spPr bwMode="inv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62"/>
            <p:cNvSpPr/>
            <p:nvPr/>
          </p:nvSpPr>
          <p:spPr bwMode="inv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Freeform 63"/>
            <p:cNvSpPr/>
            <p:nvPr/>
          </p:nvSpPr>
          <p:spPr bwMode="inv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Freeform 64"/>
            <p:cNvSpPr/>
            <p:nvPr/>
          </p:nvSpPr>
          <p:spPr bwMode="inv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4" name="Straight Connector 65"/>
            <p:cNvCxnSpPr/>
            <p:nvPr/>
          </p:nvCxnSpPr>
          <p:spPr bwMode="inv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6"/>
            <p:cNvCxnSpPr/>
            <p:nvPr/>
          </p:nvCxnSpPr>
          <p:spPr bwMode="inv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7"/>
            <p:cNvCxnSpPr/>
            <p:nvPr/>
          </p:nvCxnSpPr>
          <p:spPr bwMode="inv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8"/>
            <p:cNvCxnSpPr/>
            <p:nvPr/>
          </p:nvCxnSpPr>
          <p:spPr bwMode="inv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69"/>
            <p:cNvCxnSpPr/>
            <p:nvPr/>
          </p:nvCxnSpPr>
          <p:spPr bwMode="inv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0"/>
            <p:cNvCxnSpPr/>
            <p:nvPr/>
          </p:nvCxnSpPr>
          <p:spPr bwMode="inv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1"/>
            <p:cNvCxnSpPr/>
            <p:nvPr/>
          </p:nvCxnSpPr>
          <p:spPr bwMode="inv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6"/>
          <p:cNvGrpSpPr/>
          <p:nvPr/>
        </p:nvGrpSpPr>
        <p:grpSpPr bwMode="invGray">
          <a:xfrm rot="314262">
            <a:off x="4221357" y="3590389"/>
            <a:ext cx="372335" cy="522180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2" name="Freeform 73"/>
            <p:cNvSpPr/>
            <p:nvPr/>
          </p:nvSpPr>
          <p:spPr bwMode="inv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Oval 74"/>
            <p:cNvSpPr/>
            <p:nvPr/>
          </p:nvSpPr>
          <p:spPr bwMode="inv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Group 289"/>
          <p:cNvGrpSpPr/>
          <p:nvPr/>
        </p:nvGrpSpPr>
        <p:grpSpPr bwMode="invGray">
          <a:xfrm rot="870363" flipH="1">
            <a:off x="589590" y="2586813"/>
            <a:ext cx="951777" cy="557056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5" name="Freeform 96"/>
            <p:cNvSpPr/>
            <p:nvPr/>
          </p:nvSpPr>
          <p:spPr bwMode="inv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Freeform 97"/>
            <p:cNvSpPr/>
            <p:nvPr/>
          </p:nvSpPr>
          <p:spPr bwMode="inv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Freeform 102"/>
          <p:cNvSpPr>
            <a:spLocks/>
          </p:cNvSpPr>
          <p:nvPr/>
        </p:nvSpPr>
        <p:spPr bwMode="invGray">
          <a:xfrm>
            <a:off x="5714998" y="1285861"/>
            <a:ext cx="1219649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29" name="Group 28"/>
          <p:cNvGrpSpPr/>
          <p:nvPr/>
        </p:nvGrpSpPr>
        <p:grpSpPr bwMode="gray">
          <a:xfrm rot="16200000">
            <a:off x="7322820" y="262128"/>
            <a:ext cx="484632" cy="682752"/>
            <a:chOff x="457200" y="859536"/>
            <a:chExt cx="550696" cy="610876"/>
          </a:xfrm>
        </p:grpSpPr>
        <p:grpSp>
          <p:nvGrpSpPr>
            <p:cNvPr id="30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35" name="Oval 34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6" name="Oval 35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7" name="Rounded Rectangle 36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31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32" name="Oval 31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3" name="Oval 32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4" name="Rounded Rectangle 33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38" name="Group 37"/>
          <p:cNvGrpSpPr/>
          <p:nvPr/>
        </p:nvGrpSpPr>
        <p:grpSpPr bwMode="gray">
          <a:xfrm rot="16200000">
            <a:off x="7322820" y="5967603"/>
            <a:ext cx="484632" cy="682752"/>
            <a:chOff x="457200" y="859536"/>
            <a:chExt cx="550696" cy="610876"/>
          </a:xfrm>
        </p:grpSpPr>
        <p:grpSp>
          <p:nvGrpSpPr>
            <p:cNvPr id="3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44" name="Oval 43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5" name="Oval 44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6" name="Rounded Rectangle 45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4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41" name="Oval 4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2" name="Oval 4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3" name="Rounded Rectangle 4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71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gray">
          <a:xfrm>
            <a:off x="2072640" y="228600"/>
            <a:ext cx="8546592" cy="822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2097024" y="1097280"/>
            <a:ext cx="8522208" cy="523036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52928" y="384048"/>
            <a:ext cx="6998208" cy="566738"/>
          </a:xfrm>
        </p:spPr>
        <p:txBody>
          <a:bodyPr anchor="b">
            <a:normAutofit/>
          </a:bodyPr>
          <a:lstStyle>
            <a:lvl1pPr algn="ctr">
              <a:defRPr sz="2800" b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694432" y="1380744"/>
            <a:ext cx="7315200" cy="3721608"/>
          </a:xfrm>
          <a:ln>
            <a:solidFill>
              <a:srgbClr val="FFFFFF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2694432" y="5184648"/>
            <a:ext cx="7315200" cy="1069848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EF7C3A7-D6F6-4D38-A7C3-B72967BB81A6}" type="datetime1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2292096" y="896112"/>
            <a:ext cx="475488" cy="374904"/>
            <a:chOff x="457200" y="859536"/>
            <a:chExt cx="550696" cy="610876"/>
          </a:xfrm>
        </p:grpSpPr>
        <p:grpSp>
          <p:nvGrpSpPr>
            <p:cNvPr id="11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6" name="Oval 1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7" name="Oval 1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2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3" name="Oval 12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Oval 13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Rounded Rectangle 14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9" name="Group 18"/>
          <p:cNvGrpSpPr/>
          <p:nvPr/>
        </p:nvGrpSpPr>
        <p:grpSpPr bwMode="gray">
          <a:xfrm>
            <a:off x="9936480" y="896112"/>
            <a:ext cx="475488" cy="374904"/>
            <a:chOff x="457200" y="859536"/>
            <a:chExt cx="550696" cy="610876"/>
          </a:xfrm>
        </p:grpSpPr>
        <p:grpSp>
          <p:nvGrpSpPr>
            <p:cNvPr id="20" name="Group 19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5" name="Oval 24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" name="Oval 25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" name="Rounded Rectangle 26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1" name="Group 20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2" name="Oval 21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" name="Oval 22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68782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7"/>
          <p:cNvGrpSpPr/>
          <p:nvPr/>
        </p:nvGrpSpPr>
        <p:grpSpPr bwMode="gray">
          <a:xfrm>
            <a:off x="584200" y="859536"/>
            <a:ext cx="734261" cy="610876"/>
            <a:chOff x="457200" y="859536"/>
            <a:chExt cx="550696" cy="610876"/>
          </a:xfrm>
        </p:grpSpPr>
        <p:grpSp>
          <p:nvGrpSpPr>
            <p:cNvPr id="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4" name="Oval 13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Oval 14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1" name="Oval 1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Oval 1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Rounded Rectangle 1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7" name="Group 16"/>
          <p:cNvGrpSpPr/>
          <p:nvPr/>
        </p:nvGrpSpPr>
        <p:grpSpPr bwMode="gray">
          <a:xfrm>
            <a:off x="10875264" y="859536"/>
            <a:ext cx="734261" cy="610876"/>
            <a:chOff x="457200" y="859536"/>
            <a:chExt cx="550696" cy="610876"/>
          </a:xfrm>
        </p:grpSpPr>
        <p:grpSp>
          <p:nvGrpSpPr>
            <p:cNvPr id="18" name="Group 17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3" name="Oval 22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" name="Oval 23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" name="Rounded Rectangle 24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0" name="Oval 19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1" name="Oval 20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741664" y="6419088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C3A7-D6F6-4D38-A7C3-B72967BB81A6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609600" y="6419088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4669536" y="6419088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13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" pitchFamily="2" charset="2"/>
        <a:buChar char="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65000"/>
        <a:buFont typeface="Wingdings" pitchFamily="2" charset="2"/>
        <a:buChar char="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60000"/>
        <a:buFont typeface="Wingdings" pitchFamily="2" charset="2"/>
        <a:buChar char="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microsoft.com/office/2007/relationships/hdphoto" Target="../media/hdphoto2.wdp"/><Relationship Id="rId4" Type="http://schemas.openxmlformats.org/officeDocument/2006/relationships/image" Target="../media/image47.png"/><Relationship Id="rId9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조각그림 퍼즐">
            <a:extLst>
              <a:ext uri="{FF2B5EF4-FFF2-40B4-BE49-F238E27FC236}">
                <a16:creationId xmlns:a16="http://schemas.microsoft.com/office/drawing/2014/main" id="{56321E5E-5A9B-9873-E11C-A388795FAB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4C8ACEE-A673-6FED-ABC6-83319659F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181123"/>
            <a:ext cx="9456049" cy="3594112"/>
          </a:xfrm>
        </p:spPr>
        <p:txBody>
          <a:bodyPr anchor="b">
            <a:normAutofit/>
          </a:bodyPr>
          <a:lstStyle/>
          <a:p>
            <a:r>
              <a:rPr lang="en-US" altLang="ko-KR" sz="2000" dirty="0">
                <a:solidFill>
                  <a:srgbClr val="FFFFFF"/>
                </a:solidFill>
              </a:rPr>
              <a:t>22404094 </a:t>
            </a:r>
            <a:r>
              <a:rPr lang="ko-KR" altLang="en-US" sz="2000" dirty="0">
                <a:solidFill>
                  <a:srgbClr val="FFFFFF"/>
                </a:solidFill>
              </a:rPr>
              <a:t>김동욱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F05A9A6-404C-96FA-BAD1-E65C9646B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63960"/>
            <a:ext cx="9456049" cy="1027113"/>
          </a:xfrm>
        </p:spPr>
        <p:txBody>
          <a:bodyPr anchor="t">
            <a:noAutofit/>
          </a:bodyPr>
          <a:lstStyle/>
          <a:p>
            <a:r>
              <a:rPr lang="ko-KR" altLang="en-US" sz="600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</a:t>
            </a:r>
            <a:r>
              <a:rPr lang="ko-KR" altLang="en-US" sz="6000" dirty="0">
                <a:solidFill>
                  <a:srgbClr val="FFFFFF"/>
                </a:solidFill>
                <a:latin typeface="휴먼옛체" panose="02030504000101010101" pitchFamily="18" charset="-127"/>
                <a:ea typeface="휴먼옛체" panose="02030504000101010101" pitchFamily="18" charset="-127"/>
                <a:cs typeface="함초롬돋움" panose="020B0604000101010101" pitchFamily="50" charset="-127"/>
              </a:rPr>
              <a:t>일본의 전통 문화</a:t>
            </a:r>
          </a:p>
        </p:txBody>
      </p:sp>
    </p:spTree>
    <p:extLst>
      <p:ext uri="{BB962C8B-B14F-4D97-AF65-F5344CB8AC3E}">
        <p14:creationId xmlns:p14="http://schemas.microsoft.com/office/powerpoint/2010/main" val="373832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328567-1404-C4A1-4CB7-B96D679E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FF9799-7DE6-680A-4FE2-4ED70547A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 금각사는 </a:t>
            </a:r>
            <a:r>
              <a:rPr lang="ko-KR" altLang="en-US" dirty="0" err="1"/>
              <a:t>녹원사</a:t>
            </a:r>
            <a:r>
              <a:rPr lang="ko-KR" altLang="en-US" dirty="0"/>
              <a:t> 라고도 불리며</a:t>
            </a:r>
            <a:r>
              <a:rPr lang="en-US" altLang="ko-KR" dirty="0"/>
              <a:t>, </a:t>
            </a:r>
            <a:r>
              <a:rPr lang="ko-KR" altLang="en-US" dirty="0"/>
              <a:t>유네스코 세계유산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492FDCF-27E8-86AD-E348-EC14686603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070" y="2250893"/>
            <a:ext cx="6531429" cy="4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3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7348B1-37F5-5ECF-6475-D50EF54D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C4CAF6-7192-21E1-11C8-013F986B0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1994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유네스코의 세계문화 유산으로 지정되었다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1950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견습 승려가 방화를 일으켜 사리전이 소실되었다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누각은 </a:t>
            </a:r>
            <a:r>
              <a:rPr lang="en-US" altLang="ko-KR" dirty="0"/>
              <a:t>1955</a:t>
            </a:r>
            <a:r>
              <a:rPr lang="ko-KR" altLang="en-US" dirty="0"/>
              <a:t>년에 복원되었는데</a:t>
            </a:r>
            <a:r>
              <a:rPr lang="en-US" altLang="ko-KR" dirty="0"/>
              <a:t>, </a:t>
            </a:r>
            <a:r>
              <a:rPr lang="ko-KR" altLang="en-US" dirty="0"/>
              <a:t>중요 문화재로 남아 있다</a:t>
            </a:r>
            <a:r>
              <a:rPr lang="en-US" altLang="ko-KR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46F089-4CC4-21B8-BC21-22B757A75B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598" y="3429000"/>
            <a:ext cx="672737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8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FF506D-A680-0639-D0B9-565FE6D3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81D520-8D6F-27D5-3A25-EDC00BA36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세번째는 청수사이다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또한</a:t>
            </a:r>
            <a:r>
              <a:rPr lang="en-US" altLang="ko-KR" dirty="0"/>
              <a:t>, </a:t>
            </a:r>
            <a:r>
              <a:rPr lang="ko-KR" altLang="en-US" dirty="0"/>
              <a:t>유네스코 세계유산에 지정되었다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일본 </a:t>
            </a:r>
            <a:r>
              <a:rPr lang="ko-KR" altLang="en-US" dirty="0" err="1"/>
              <a:t>교토부</a:t>
            </a:r>
            <a:r>
              <a:rPr lang="ko-KR" altLang="en-US" dirty="0"/>
              <a:t> 교토시에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F444092-7112-7D7B-AAD2-D8F937EDE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25" y="2901670"/>
            <a:ext cx="5193846" cy="34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64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5C7D87-C22C-7ABD-2834-8D3A7E26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BB544A49-F460-6FFA-8E80-4FFE23CD5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628" y="1143000"/>
            <a:ext cx="863293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51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86F-F39E-D96F-6DA0-64839117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46188C-4703-19E3-738F-58F41FE4F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이는 일본의 나라시대인</a:t>
            </a:r>
            <a:r>
              <a:rPr lang="en-US" altLang="ko-KR" dirty="0"/>
              <a:t> 778</a:t>
            </a:r>
            <a:r>
              <a:rPr lang="ko-KR" altLang="en-US" dirty="0"/>
              <a:t>년에 창건되었다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D2FC5D4-D0BF-F60C-FF3B-E7BE3E4BE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2260487"/>
            <a:ext cx="6939643" cy="45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7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5AC0EA-E887-BB20-F871-38062882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BE2167-1587-68ED-B158-6D5B5408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청수사에는 전설이 하나 있는데</a:t>
            </a:r>
            <a:r>
              <a:rPr lang="en-US" altLang="ko-KR" dirty="0"/>
              <a:t>, </a:t>
            </a:r>
            <a:r>
              <a:rPr lang="ko-KR" altLang="en-US" dirty="0"/>
              <a:t>바로 무대 난간에서 뛰어내린다면</a:t>
            </a:r>
            <a:r>
              <a:rPr lang="en-US" altLang="ko-KR" dirty="0"/>
              <a:t> </a:t>
            </a:r>
            <a:r>
              <a:rPr lang="ko-KR" altLang="en-US" dirty="0"/>
              <a:t>소원이 이루어진다는 것이다</a:t>
            </a:r>
            <a:r>
              <a:rPr lang="en-US" altLang="ko-KR" dirty="0"/>
              <a:t>. </a:t>
            </a:r>
            <a:r>
              <a:rPr lang="ko-KR" altLang="en-US" dirty="0"/>
              <a:t>그러한 소문이 떠돌아 수많은 사람들이 뛰어내리자</a:t>
            </a:r>
            <a:r>
              <a:rPr lang="en-US" altLang="ko-KR" dirty="0"/>
              <a:t>, </a:t>
            </a:r>
            <a:r>
              <a:rPr lang="ko-KR" altLang="en-US" dirty="0"/>
              <a:t>결국 뛰어내리지 못하게 막아놓았다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통계를 내보았더니 생존 확률은 </a:t>
            </a:r>
            <a:r>
              <a:rPr lang="en-US" altLang="ko-KR" dirty="0"/>
              <a:t>80%</a:t>
            </a:r>
            <a:r>
              <a:rPr lang="ko-KR" altLang="en-US" dirty="0"/>
              <a:t>라고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081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493568-B388-0E25-FDFC-87F133B7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3265-1BE5-4493-1416-6BAD5F118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네번째는 </a:t>
            </a:r>
            <a:r>
              <a:rPr lang="ko-KR" altLang="en-US" dirty="0" err="1"/>
              <a:t>센소지</a:t>
            </a:r>
            <a:r>
              <a:rPr lang="ko-KR" altLang="en-US" dirty="0"/>
              <a:t> 이다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천초사</a:t>
            </a:r>
            <a:r>
              <a:rPr lang="ko-KR" altLang="en-US" dirty="0"/>
              <a:t> 라고도 부르며</a:t>
            </a:r>
            <a:r>
              <a:rPr lang="en-US" altLang="ko-KR" dirty="0"/>
              <a:t>, </a:t>
            </a:r>
            <a:r>
              <a:rPr lang="ko-KR" altLang="en-US" dirty="0"/>
              <a:t>일본의 도쿄에서 가장 큰 사찰이다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645</a:t>
            </a:r>
            <a:r>
              <a:rPr lang="ko-KR" altLang="en-US" dirty="0"/>
              <a:t>년에 절이 세워진 것이 유래로 알려져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F19352-7062-AB49-8495-1C2F9F996D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903" y="3429000"/>
            <a:ext cx="6006193" cy="33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53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C6267A-66CA-51CD-46A4-482CA16E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0A82BE-5943-82A7-B298-F2ED9FAE5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이곳엔 수많은 상점들이 있으며</a:t>
            </a:r>
            <a:r>
              <a:rPr lang="en-US" altLang="ko-KR" dirty="0"/>
              <a:t>, </a:t>
            </a:r>
            <a:r>
              <a:rPr lang="ko-KR" altLang="en-US" dirty="0"/>
              <a:t>일본의 전통과 관련된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</a:t>
            </a:r>
            <a:r>
              <a:rPr lang="ko-KR" altLang="en-US" dirty="0"/>
              <a:t>여러가지의 상품들을 판매하고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C5FAB11-03C3-1795-82CB-38DBB5EB15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525" y="2726871"/>
            <a:ext cx="7436032" cy="41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39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C10BE5-DD95-16D0-52AE-4E936B11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AF3D4E-4F9D-9CA5-EC31-A3727E69B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                                    </a:t>
            </a:r>
            <a:r>
              <a:rPr lang="ko-KR" altLang="en-US" dirty="0"/>
              <a:t>  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40D6408-1491-89FA-8358-5644E468C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86" y="1143000"/>
            <a:ext cx="10183586" cy="565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09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BCF13B-915B-5B36-040A-47CAEB0E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E172B2-6F87-B425-FC70-BAAF7E07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아사쿠사에</a:t>
            </a:r>
            <a:r>
              <a:rPr lang="ko-KR" altLang="en-US" dirty="0"/>
              <a:t> 있는 </a:t>
            </a:r>
            <a:r>
              <a:rPr lang="ko-KR" altLang="en-US" dirty="0" err="1"/>
              <a:t>센소지는</a:t>
            </a:r>
            <a:r>
              <a:rPr lang="ko-KR" altLang="en-US" dirty="0"/>
              <a:t> 아직도 유명한 관광명소로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en-US" altLang="ko-KR" dirty="0"/>
              <a:t>     </a:t>
            </a:r>
            <a:r>
              <a:rPr lang="ko-KR" altLang="en-US" dirty="0"/>
              <a:t>하루에도 수많은 사람들이 찾아와 즐긴다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7499916-0FAC-ADED-9BA9-ECB394B974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456" y="2812142"/>
            <a:ext cx="7282544" cy="40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7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6C7F8C-A4AC-742A-78E0-44C206231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4BDACE6C-AA47-4A54-09C4-4D1CA00D8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일본의 종교에서 비롯된 문화</a:t>
            </a:r>
            <a:r>
              <a:rPr lang="en-US" altLang="ko-KR" dirty="0"/>
              <a:t> </a:t>
            </a:r>
            <a:r>
              <a:rPr lang="ko-KR" altLang="en-US" dirty="0"/>
              <a:t>및 장소</a:t>
            </a:r>
            <a:endParaRPr lang="en-US" altLang="ko-KR" dirty="0"/>
          </a:p>
          <a:p>
            <a:r>
              <a:rPr lang="ko-KR" altLang="en-US" dirty="0"/>
              <a:t>일본의 전통적인 축제 </a:t>
            </a:r>
            <a:r>
              <a:rPr lang="en-US" altLang="ko-KR" dirty="0"/>
              <a:t>(</a:t>
            </a:r>
            <a:r>
              <a:rPr lang="ko-KR" altLang="en-US" dirty="0"/>
              <a:t>행사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일본의 옛 연극</a:t>
            </a:r>
            <a:r>
              <a:rPr lang="en-US" altLang="ko-KR" dirty="0"/>
              <a:t>, </a:t>
            </a:r>
            <a:r>
              <a:rPr lang="ko-KR" altLang="en-US" dirty="0"/>
              <a:t>영화</a:t>
            </a:r>
            <a:endParaRPr lang="en-US" altLang="ko-KR" dirty="0"/>
          </a:p>
          <a:p>
            <a:r>
              <a:rPr lang="ko-KR" altLang="en-US" dirty="0"/>
              <a:t>주변 환경에 의한 음식 문화의 발달</a:t>
            </a:r>
            <a:endParaRPr lang="en-US" altLang="ko-KR" dirty="0"/>
          </a:p>
          <a:p>
            <a:r>
              <a:rPr lang="ko-KR" altLang="en-US" dirty="0"/>
              <a:t>일본의 스모와 유도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875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32F777-4460-C4A3-3D2C-01FE09BC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7C06D9-1C68-67C7-8CE7-6351AE3AD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마지막은 </a:t>
            </a:r>
            <a:r>
              <a:rPr lang="ko-KR" altLang="en-US" dirty="0" err="1"/>
              <a:t>동대사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 err="1"/>
              <a:t>도다이지</a:t>
            </a:r>
            <a:r>
              <a:rPr lang="en-US" altLang="ko-KR" dirty="0"/>
              <a:t>) 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이곳은 세계에서 가장 큰 목조 사찰이라고 불린다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이곳에 들어가면 앉은키만 </a:t>
            </a:r>
            <a:r>
              <a:rPr lang="en-US" altLang="ko-KR" dirty="0"/>
              <a:t>15m</a:t>
            </a:r>
            <a:r>
              <a:rPr lang="ko-KR" altLang="en-US" dirty="0"/>
              <a:t>인 청동 불상이 존재하는데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ko-KR" altLang="en-US" dirty="0"/>
              <a:t> 원래 있던 불상은 소실되어 </a:t>
            </a:r>
            <a:r>
              <a:rPr lang="en-US" altLang="ko-KR" dirty="0"/>
              <a:t>3</a:t>
            </a:r>
            <a:r>
              <a:rPr lang="ko-KR" altLang="en-US" dirty="0"/>
              <a:t>분의 </a:t>
            </a:r>
            <a:r>
              <a:rPr lang="en-US" altLang="ko-KR" dirty="0"/>
              <a:t>1</a:t>
            </a:r>
            <a:r>
              <a:rPr lang="ko-KR" altLang="en-US" dirty="0"/>
              <a:t>로 축소하여서 재건하였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 err="1"/>
              <a:t>다고</a:t>
            </a:r>
            <a:r>
              <a:rPr lang="ko-KR" altLang="en-US" dirty="0"/>
              <a:t>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3066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FE22C3-4A9C-306C-80E7-FDB7696B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A4760D4B-A6C5-5898-38E7-51D5F81C6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237" y="1143000"/>
            <a:ext cx="10233525" cy="56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8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416E6A-DF4D-04B3-B397-E4EC5048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1259CD-32A7-F6FF-CA07-A198258EE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                                 매우 큰 크기의 불상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BB2894E-443A-A88D-A6F7-5833C4C64F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053" y="2314726"/>
            <a:ext cx="8177893" cy="454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63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6CD3A5-2F11-1133-674D-2B908554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98718D-8A30-C437-3CF9-01FB56705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 청동 </a:t>
            </a:r>
            <a:r>
              <a:rPr lang="ko-KR" altLang="en-US" dirty="0" err="1"/>
              <a:t>비로자나불은</a:t>
            </a:r>
            <a:r>
              <a:rPr lang="ko-KR" altLang="en-US" dirty="0"/>
              <a:t> 무게만 </a:t>
            </a:r>
            <a:r>
              <a:rPr lang="en-US" altLang="ko-KR" dirty="0"/>
              <a:t>452t</a:t>
            </a:r>
            <a:r>
              <a:rPr lang="ko-KR" altLang="en-US" dirty="0"/>
              <a:t>이며</a:t>
            </a:r>
            <a:r>
              <a:rPr lang="en-US" altLang="ko-KR" dirty="0"/>
              <a:t>, 1691</a:t>
            </a:r>
            <a:r>
              <a:rPr lang="ko-KR" altLang="en-US" dirty="0"/>
              <a:t>년에 제작되었다고 한다</a:t>
            </a:r>
            <a:r>
              <a:rPr lang="en-US" altLang="ko-KR" dirty="0"/>
              <a:t>. </a:t>
            </a:r>
            <a:r>
              <a:rPr lang="ko-KR" altLang="en-US" dirty="0"/>
              <a:t>특히 그 손바닥에는 성인만 </a:t>
            </a:r>
            <a:r>
              <a:rPr lang="en-US" altLang="ko-KR" dirty="0"/>
              <a:t>16</a:t>
            </a:r>
            <a:r>
              <a:rPr lang="ko-KR" altLang="en-US" dirty="0"/>
              <a:t>명이 올라갈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D1A224D-4784-8D9C-B78A-781DB7158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228" y="3174140"/>
            <a:ext cx="4956401" cy="371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51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483A29-7212-0200-ED93-009671F6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전통적인 축제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F65127-B753-9EA3-297D-5F66D9089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일본의 </a:t>
            </a:r>
            <a:r>
              <a:rPr lang="ko-KR" altLang="en-US" dirty="0" err="1"/>
              <a:t>마츠리</a:t>
            </a:r>
            <a:r>
              <a:rPr lang="ko-KR" altLang="en-US" dirty="0"/>
              <a:t> 라고도 불리는 축제는 여러가지 종류가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대표적으로는 기온 </a:t>
            </a:r>
            <a:r>
              <a:rPr lang="ko-KR" altLang="en-US" dirty="0" err="1"/>
              <a:t>마츠리</a:t>
            </a:r>
            <a:r>
              <a:rPr lang="en-US" altLang="ko-KR" dirty="0"/>
              <a:t>, </a:t>
            </a:r>
            <a:r>
              <a:rPr lang="ko-KR" altLang="en-US" dirty="0" err="1"/>
              <a:t>나츠</a:t>
            </a:r>
            <a:r>
              <a:rPr lang="ko-KR" altLang="en-US" dirty="0"/>
              <a:t> </a:t>
            </a:r>
            <a:r>
              <a:rPr lang="ko-KR" altLang="en-US" dirty="0" err="1"/>
              <a:t>마츠리</a:t>
            </a:r>
            <a:r>
              <a:rPr lang="en-US" altLang="ko-KR" dirty="0"/>
              <a:t>, </a:t>
            </a:r>
            <a:r>
              <a:rPr lang="ko-KR" altLang="en-US" dirty="0"/>
              <a:t>유키 </a:t>
            </a:r>
            <a:r>
              <a:rPr lang="ko-KR" altLang="en-US" dirty="0" err="1"/>
              <a:t>마츠리</a:t>
            </a:r>
            <a:r>
              <a:rPr lang="ko-KR" altLang="en-US" dirty="0"/>
              <a:t> 등이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DFC9394-ECAF-1BD4-0580-F38311D2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19" y="3251136"/>
            <a:ext cx="7449910" cy="360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93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17D45-B7FE-60F8-8377-E3BAF933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전통적인 축제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B49DD3-F649-3AC0-A884-788D287DD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이러한 행사들은 사람들이 많이 몰려 행사장에서 포장마차</a:t>
            </a:r>
            <a:r>
              <a:rPr lang="en-US" altLang="ko-KR" dirty="0"/>
              <a:t>,</a:t>
            </a:r>
            <a:r>
              <a:rPr lang="ko-KR" altLang="en-US" dirty="0"/>
              <a:t>즉 </a:t>
            </a:r>
            <a:r>
              <a:rPr lang="ko-KR" altLang="en-US" dirty="0" err="1"/>
              <a:t>야타이들이</a:t>
            </a:r>
            <a:r>
              <a:rPr lang="ko-KR" altLang="en-US" dirty="0"/>
              <a:t> 먹거리와 기념품을 판다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포장마차에서 놀이를 즐길 수도 있는데 금붕어 잡기</a:t>
            </a:r>
            <a:r>
              <a:rPr lang="en-US" altLang="ko-KR" dirty="0"/>
              <a:t>, </a:t>
            </a:r>
            <a:r>
              <a:rPr lang="ko-KR" altLang="en-US" dirty="0"/>
              <a:t>제비 뽑기 등이 대표적이다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C641F7F-F32B-4CD2-7A7E-3AED5A7E42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157" y="3284696"/>
            <a:ext cx="5355771" cy="35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83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D694FE-1A82-143D-D9D7-3C29ABC6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전통적인 축제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8E6ECF2-A6BC-D72B-9852-EC073F328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257" y="1096813"/>
            <a:ext cx="8654143" cy="5761187"/>
          </a:xfrm>
          <a:prstGeom prst="rect">
            <a:avLst/>
          </a:prstGeom>
        </p:spPr>
      </p:pic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98ABE338-087D-06B2-D880-5ECAD4A05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8612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EEE939-D1B1-15F1-0D5A-4D313EEA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전통적인 축제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EE0435-0726-37DA-FDF6-B40EEDD08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그리고 </a:t>
            </a:r>
            <a:r>
              <a:rPr lang="en-US" altLang="ko-KR" dirty="0"/>
              <a:t>3</a:t>
            </a:r>
            <a:r>
              <a:rPr lang="ko-KR" altLang="en-US" dirty="0"/>
              <a:t>대 </a:t>
            </a:r>
            <a:r>
              <a:rPr lang="ko-KR" altLang="en-US" dirty="0" err="1"/>
              <a:t>마츠리</a:t>
            </a:r>
            <a:r>
              <a:rPr lang="ko-KR" altLang="en-US" dirty="0"/>
              <a:t> 중 하나인 기온 </a:t>
            </a:r>
            <a:r>
              <a:rPr lang="ko-KR" altLang="en-US" dirty="0" err="1"/>
              <a:t>마츠리는</a:t>
            </a:r>
            <a:r>
              <a:rPr lang="ko-KR" altLang="en-US" dirty="0"/>
              <a:t> 교토에서 열리는 축제이며</a:t>
            </a:r>
            <a:r>
              <a:rPr lang="en-US" altLang="ko-KR" dirty="0"/>
              <a:t>, </a:t>
            </a:r>
            <a:r>
              <a:rPr lang="ko-KR" altLang="en-US" dirty="0"/>
              <a:t>무형 민속 문화재이다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800</a:t>
            </a:r>
            <a:r>
              <a:rPr lang="ko-KR" altLang="en-US" dirty="0"/>
              <a:t>년</a:t>
            </a:r>
            <a:r>
              <a:rPr lang="en-US" altLang="ko-KR" dirty="0"/>
              <a:t>~900</a:t>
            </a:r>
            <a:r>
              <a:rPr lang="ko-KR" altLang="en-US" dirty="0"/>
              <a:t>년대에서 기원제를 열었던 것이 유래라고 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7</a:t>
            </a:r>
            <a:r>
              <a:rPr lang="ko-KR" altLang="en-US" dirty="0"/>
              <a:t>월마다 </a:t>
            </a:r>
            <a:r>
              <a:rPr lang="ko-KR" altLang="en-US" dirty="0" err="1"/>
              <a:t>마츠리가</a:t>
            </a:r>
            <a:r>
              <a:rPr lang="ko-KR" altLang="en-US" dirty="0"/>
              <a:t> 열리며</a:t>
            </a:r>
            <a:r>
              <a:rPr lang="en-US" altLang="ko-KR" dirty="0"/>
              <a:t>, </a:t>
            </a:r>
            <a:r>
              <a:rPr lang="ko-KR" altLang="en-US" dirty="0"/>
              <a:t>한 달 동안 진행된다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특히 </a:t>
            </a:r>
            <a:r>
              <a:rPr lang="ko-KR" altLang="en-US" dirty="0" err="1"/>
              <a:t>요이야마와</a:t>
            </a:r>
            <a:r>
              <a:rPr lang="en-US" altLang="ko-KR" dirty="0"/>
              <a:t>, </a:t>
            </a:r>
            <a:r>
              <a:rPr lang="ko-KR" altLang="en-US" dirty="0" err="1"/>
              <a:t>야마보코</a:t>
            </a:r>
            <a:r>
              <a:rPr lang="ko-KR" altLang="en-US" dirty="0"/>
              <a:t> 순행이 매우 유명하다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5237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030F54-1A47-2A5B-58E5-92CD6EEF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전통적인 축제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28D11CDA-E8AC-E857-AB57-7014277AE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6493"/>
            <a:ext cx="7809985" cy="562150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7C9683D-0411-6821-E09E-5C553E9504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386" y="1143000"/>
            <a:ext cx="5660571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59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F7D447-2FF9-A001-E731-B1FF2EB9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전통적인 축제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9B2BE9-7EEE-09D1-5C0A-E0099B328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마츠리를</a:t>
            </a:r>
            <a:r>
              <a:rPr lang="ko-KR" altLang="en-US" dirty="0"/>
              <a:t> </a:t>
            </a:r>
            <a:r>
              <a:rPr lang="ko-KR" altLang="en-US" dirty="0" err="1"/>
              <a:t>갈때는</a:t>
            </a:r>
            <a:r>
              <a:rPr lang="ko-KR" altLang="en-US" dirty="0"/>
              <a:t> 유카타</a:t>
            </a:r>
            <a:r>
              <a:rPr lang="en-US" altLang="ko-KR" dirty="0"/>
              <a:t>, </a:t>
            </a:r>
            <a:r>
              <a:rPr lang="ko-KR" altLang="en-US" dirty="0"/>
              <a:t>혹은 기모노를 입고 간다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기모노는 일반적으로 여성이 입지만</a:t>
            </a:r>
            <a:r>
              <a:rPr lang="en-US" altLang="ko-KR" dirty="0"/>
              <a:t>, </a:t>
            </a:r>
            <a:r>
              <a:rPr lang="ko-KR" altLang="en-US" dirty="0" err="1"/>
              <a:t>유카타는</a:t>
            </a:r>
            <a:r>
              <a:rPr lang="ko-KR" altLang="en-US" dirty="0"/>
              <a:t> 모두 입을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일본의 전통 의상들은 매우 인기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3A0BE70-1F8F-C710-22D2-FE7ADDF95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8857"/>
            <a:ext cx="5330047" cy="292009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99DA97F-2566-555B-98AF-79CF9615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608" y="3819556"/>
            <a:ext cx="3118693" cy="311869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AD534A6-EC7B-50CF-AD9C-E13169151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301" y="3815569"/>
            <a:ext cx="3118693" cy="311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1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DE22AE-A555-F831-CAE8-3A25C325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63CCA5-B5C7-1380-B133-FF351D29E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" y="1580537"/>
            <a:ext cx="19811762" cy="7851716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일본에는 신도</a:t>
            </a:r>
            <a:r>
              <a:rPr lang="en-US" altLang="ko-KR" sz="2400" dirty="0"/>
              <a:t>, </a:t>
            </a:r>
            <a:r>
              <a:rPr lang="ko-KR" altLang="en-US" sz="2400" dirty="0"/>
              <a:t>불교</a:t>
            </a:r>
            <a:r>
              <a:rPr lang="en-US" altLang="ko-KR" sz="2400" dirty="0"/>
              <a:t>, </a:t>
            </a:r>
            <a:r>
              <a:rPr lang="ko-KR" altLang="en-US" sz="2400" dirty="0"/>
              <a:t>기독교 등 여러가지의 종교가 있다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ko-KR" altLang="en-US" sz="2400" dirty="0"/>
              <a:t>      그러한 믿음은 현대까지 이어져오고 있으며</a:t>
            </a:r>
            <a:r>
              <a:rPr lang="en-US" altLang="ko-KR" sz="2400" dirty="0"/>
              <a:t>, </a:t>
            </a:r>
            <a:r>
              <a:rPr lang="ko-KR" altLang="en-US" sz="2400" dirty="0"/>
              <a:t>아직도 여러가지 역사적인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  </a:t>
            </a:r>
            <a:r>
              <a:rPr lang="ko-KR" altLang="en-US" sz="2400" dirty="0"/>
              <a:t>종교적 장소가 존재한다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en-US" altLang="ko-KR" sz="2400" dirty="0"/>
              <a:t>  </a:t>
            </a:r>
          </a:p>
          <a:p>
            <a:pPr marL="0" indent="0">
              <a:buNone/>
            </a:pPr>
            <a:endParaRPr lang="en-US" altLang="ko-KR" sz="2400" dirty="0"/>
          </a:p>
        </p:txBody>
      </p:sp>
      <p:pic>
        <p:nvPicPr>
          <p:cNvPr id="1026" name="Picture 2" descr="일본의 종교 - 위키백과, 우리 모두의 백과사전">
            <a:extLst>
              <a:ext uri="{FF2B5EF4-FFF2-40B4-BE49-F238E27FC236}">
                <a16:creationId xmlns:a16="http://schemas.microsoft.com/office/drawing/2014/main" id="{4FB33D9B-613E-BF42-A09A-EAD5BF031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513" y="2505075"/>
            <a:ext cx="5714047" cy="42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4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D0049-9B0F-0415-9EC6-B94B136D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 연극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9A0099-C30C-62F8-1DC3-84D6EF09C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일본의 </a:t>
            </a:r>
            <a:r>
              <a:rPr lang="en-US" altLang="ko-KR" dirty="0"/>
              <a:t>3</a:t>
            </a:r>
            <a:r>
              <a:rPr lang="ko-KR" altLang="en-US" dirty="0"/>
              <a:t>대 연극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노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가부키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분라쿠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9691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BAA7B1-7AAA-1D10-48F5-772A2932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 연극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6B09CE-59A3-A9AC-5F1C-BE3AFC086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첫번째로 노 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노는 무용극으로</a:t>
            </a:r>
            <a:r>
              <a:rPr lang="en-US" altLang="ko-KR" dirty="0"/>
              <a:t>, </a:t>
            </a:r>
            <a:r>
              <a:rPr lang="ko-KR" altLang="en-US" dirty="0"/>
              <a:t>상징적 표현에 중심을 둬 현실의 무상에 관하여 이야기한다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노에 나오는 모든 출연자들은 남성이고</a:t>
            </a:r>
            <a:r>
              <a:rPr lang="en-US" altLang="ko-KR" dirty="0"/>
              <a:t>, </a:t>
            </a:r>
            <a:r>
              <a:rPr lang="ko-KR" altLang="en-US" dirty="0"/>
              <a:t>여성의 역할을 맡게 된 남성 배우는 여성적 발성을 하지 않는다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5744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C98455-1115-33B6-7B69-A1799E3C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 연극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6059DDDE-9E69-D40D-5D98-8B4ED55A4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4641396" cy="329783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0FE1E23-BF93-2C4C-0107-B01AED8BF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1781175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81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78FE87-FAE2-823B-FD3E-D768B60C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 연극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63F86A-2728-FF97-4E63-611797DBF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두번째는 가부키이다</a:t>
            </a:r>
            <a:r>
              <a:rPr lang="en-US" altLang="ko-KR" dirty="0"/>
              <a:t>. </a:t>
            </a:r>
            <a:r>
              <a:rPr lang="ko-KR" altLang="en-US" dirty="0"/>
              <a:t>이는 </a:t>
            </a:r>
            <a:r>
              <a:rPr lang="en-US" altLang="ko-KR" dirty="0"/>
              <a:t>1600</a:t>
            </a:r>
            <a:r>
              <a:rPr lang="ko-KR" altLang="en-US" dirty="0"/>
              <a:t>년대 초에 유행하였으며</a:t>
            </a:r>
            <a:r>
              <a:rPr lang="en-US" altLang="ko-KR" dirty="0"/>
              <a:t>,</a:t>
            </a:r>
            <a:r>
              <a:rPr lang="ko-KR" altLang="en-US" dirty="0"/>
              <a:t> 가부키의 한 작품을 상영하는데 평균 시간은 </a:t>
            </a:r>
            <a:r>
              <a:rPr lang="en-US" altLang="ko-KR" dirty="0"/>
              <a:t>5</a:t>
            </a:r>
            <a:r>
              <a:rPr lang="ko-KR" altLang="en-US" dirty="0"/>
              <a:t>시간이다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초창기에는 여성이 무대에 올라가 연극을 하였지만</a:t>
            </a:r>
            <a:r>
              <a:rPr lang="en-US" altLang="ko-KR" dirty="0"/>
              <a:t>, 1629</a:t>
            </a:r>
            <a:r>
              <a:rPr lang="ko-KR" altLang="en-US" dirty="0"/>
              <a:t>년 </a:t>
            </a:r>
            <a:r>
              <a:rPr lang="ko-KR" altLang="en-US" dirty="0" err="1"/>
              <a:t>도쿠가와</a:t>
            </a:r>
            <a:r>
              <a:rPr lang="ko-KR" altLang="en-US" dirty="0"/>
              <a:t> 막부가 여성의 연극을 금지하고</a:t>
            </a:r>
            <a:r>
              <a:rPr lang="en-US" altLang="ko-KR" dirty="0"/>
              <a:t>, </a:t>
            </a:r>
            <a:r>
              <a:rPr lang="ko-KR" altLang="en-US" dirty="0" err="1"/>
              <a:t>와카슈라는</a:t>
            </a:r>
            <a:r>
              <a:rPr lang="ko-KR" altLang="en-US" dirty="0"/>
              <a:t> 젊은 남성으로 바뀌었으나</a:t>
            </a:r>
            <a:r>
              <a:rPr lang="en-US" altLang="ko-KR" dirty="0"/>
              <a:t>, </a:t>
            </a:r>
            <a:r>
              <a:rPr lang="ko-KR" altLang="en-US" dirty="0"/>
              <a:t>그것 역시 </a:t>
            </a:r>
            <a:r>
              <a:rPr lang="ko-KR" altLang="en-US" dirty="0" err="1"/>
              <a:t>금지당했다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가부키는 노와는 다르게 여성적 발성을 한다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894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7F9D14-1657-E1C7-0743-9CBA25B1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 연극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EF6D5F4-CD45-3C37-215C-FD516B8C0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714" y="1600201"/>
            <a:ext cx="6204857" cy="519819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7310726-67A7-E73B-189B-D5BB87F59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9" y="1600202"/>
            <a:ext cx="6532845" cy="5198190"/>
          </a:xfrm>
          <a:prstGeom prst="rect">
            <a:avLst/>
          </a:prstGeom>
        </p:spPr>
      </p:pic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A93C06D1-6317-90BE-E444-D212284A1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8956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3E424A-617B-4298-57A0-D1FEA78E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 연극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4F2A60-6A7D-F589-0352-82A6583E7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세번째는 </a:t>
            </a:r>
            <a:r>
              <a:rPr lang="ko-KR" altLang="en-US" dirty="0" err="1"/>
              <a:t>분라쿠이다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분라쿠는</a:t>
            </a:r>
            <a:r>
              <a:rPr lang="ko-KR" altLang="en-US" dirty="0"/>
              <a:t> 큰 특징이 있는데</a:t>
            </a:r>
            <a:r>
              <a:rPr lang="en-US" altLang="ko-KR" dirty="0"/>
              <a:t>, </a:t>
            </a:r>
            <a:r>
              <a:rPr lang="ko-KR" altLang="en-US" dirty="0"/>
              <a:t>바로 연극을 </a:t>
            </a:r>
            <a:r>
              <a:rPr lang="ko-KR" altLang="en-US" dirty="0" err="1"/>
              <a:t>하는것이</a:t>
            </a:r>
            <a:r>
              <a:rPr lang="ko-KR" altLang="en-US" dirty="0"/>
              <a:t> 인형과 그 인형을 조종하는 조종사가 있다는 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인형을 조작하는 것은 매우 정밀한 연습이 필요하며</a:t>
            </a:r>
            <a:r>
              <a:rPr lang="en-US" altLang="ko-KR" dirty="0"/>
              <a:t>, 3</a:t>
            </a:r>
            <a:r>
              <a:rPr lang="ko-KR" altLang="en-US" dirty="0"/>
              <a:t>명의 조종자가 인형을 함께 움직인다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인형을 다루는 실력에 따라서 앞과 뒤쪽이 정해진다고 하며</a:t>
            </a:r>
            <a:r>
              <a:rPr lang="en-US" altLang="ko-KR" dirty="0"/>
              <a:t>, </a:t>
            </a:r>
            <a:r>
              <a:rPr lang="ko-KR" altLang="en-US" dirty="0"/>
              <a:t>원래는 무대 뒤에 숨어 인형을 조종했지만 이후에는 사람이 직접 나와 조종을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2315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9E09D7-8A3E-A5C3-CF6B-F2885D4C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 연극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D0ABDEB0-680A-FA70-BD5E-10D714A02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7305713" cy="463731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CCD22C7-4B11-3BC8-19A7-198EC1211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327" y="1077686"/>
            <a:ext cx="4401873" cy="569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33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FDC841-7E37-2AAA-B1D5-434C8A3E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 연극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542DDE9-D6B2-5586-1012-19C998DF8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429" y="1551215"/>
            <a:ext cx="6819534" cy="530678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744EB61-B7DC-6AAA-673B-8560E8E7C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9" y="3037114"/>
            <a:ext cx="4604657" cy="382088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BB0E801-8134-0FD6-B4DA-ED6F8FB61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052689"/>
            <a:ext cx="3657600" cy="2433967"/>
          </a:xfrm>
          <a:prstGeom prst="rect">
            <a:avLst/>
          </a:prstGeom>
        </p:spPr>
      </p:pic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4EEA75AF-98E9-9038-0D3B-F5A9F42F3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416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CE6C70-43A6-6359-4BC1-BB83DA818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음식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2EAFEC-DFCD-FCF0-C6F5-7196CF748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일본에서 발달한 요리들은 일본의 지리적 특성에 따라 해산물과 관련된 요리가 매우 발달되었다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이러한 일본에서 발달하고 만들어진 음식들을 </a:t>
            </a:r>
            <a:r>
              <a:rPr lang="ko-KR" altLang="en-US" b="0" i="0" dirty="0">
                <a:solidFill>
                  <a:srgbClr val="E0E0E0"/>
                </a:solidFill>
                <a:effectLst/>
                <a:latin typeface="Pretendard JP"/>
              </a:rPr>
              <a:t>일식</a:t>
            </a:r>
            <a:r>
              <a:rPr lang="en-US" altLang="ko-KR" b="0" i="0" dirty="0">
                <a:solidFill>
                  <a:srgbClr val="E0E0E0"/>
                </a:solidFill>
                <a:effectLst/>
                <a:latin typeface="Pretendard JP"/>
              </a:rPr>
              <a:t>(</a:t>
            </a:r>
            <a:r>
              <a:rPr lang="ko-KR" altLang="en-US" b="0" i="0" dirty="0">
                <a:solidFill>
                  <a:srgbClr val="E0E0E0"/>
                </a:solidFill>
                <a:effectLst/>
                <a:latin typeface="Pretendard JP"/>
              </a:rPr>
              <a:t>日食</a:t>
            </a:r>
            <a:r>
              <a:rPr lang="en-US" altLang="ko-KR" b="0" i="0" dirty="0">
                <a:solidFill>
                  <a:srgbClr val="E0E0E0"/>
                </a:solidFill>
                <a:effectLst/>
                <a:latin typeface="Pretendard JP"/>
              </a:rPr>
              <a:t>)</a:t>
            </a:r>
            <a:r>
              <a:rPr lang="ko-KR" altLang="en-US" dirty="0">
                <a:solidFill>
                  <a:srgbClr val="E0E0E0"/>
                </a:solidFill>
                <a:latin typeface="Pretendard JP"/>
              </a:rPr>
              <a:t>이라고 한다</a:t>
            </a:r>
            <a:r>
              <a:rPr lang="en-US" altLang="ko-KR" dirty="0">
                <a:solidFill>
                  <a:srgbClr val="E0E0E0"/>
                </a:solidFill>
                <a:latin typeface="Pretendard JP"/>
              </a:rPr>
              <a:t>.</a:t>
            </a:r>
          </a:p>
          <a:p>
            <a:r>
              <a:rPr lang="ko-KR" altLang="en-US" dirty="0">
                <a:solidFill>
                  <a:srgbClr val="E0E0E0"/>
                </a:solidFill>
                <a:latin typeface="Pretendard JP"/>
              </a:rPr>
              <a:t>대표적인 음식을 꼽자면 스시</a:t>
            </a:r>
            <a:r>
              <a:rPr lang="en-US" altLang="ko-KR" dirty="0">
                <a:solidFill>
                  <a:srgbClr val="E0E0E0"/>
                </a:solidFill>
                <a:latin typeface="Pretendard JP"/>
              </a:rPr>
              <a:t>, </a:t>
            </a:r>
            <a:r>
              <a:rPr lang="ko-KR" altLang="en-US" dirty="0">
                <a:solidFill>
                  <a:srgbClr val="E0E0E0"/>
                </a:solidFill>
                <a:latin typeface="Pretendard JP"/>
              </a:rPr>
              <a:t>라멘</a:t>
            </a:r>
            <a:r>
              <a:rPr lang="en-US" altLang="ko-KR" dirty="0">
                <a:solidFill>
                  <a:srgbClr val="E0E0E0"/>
                </a:solidFill>
                <a:latin typeface="Pretendard JP"/>
              </a:rPr>
              <a:t>, </a:t>
            </a:r>
            <a:r>
              <a:rPr lang="ko-KR" altLang="en-US" dirty="0">
                <a:solidFill>
                  <a:srgbClr val="E0E0E0"/>
                </a:solidFill>
                <a:latin typeface="Pretendard JP"/>
              </a:rPr>
              <a:t>우동 등이 있다</a:t>
            </a:r>
            <a:r>
              <a:rPr lang="en-US" altLang="ko-KR" dirty="0">
                <a:solidFill>
                  <a:srgbClr val="E0E0E0"/>
                </a:solidFill>
                <a:latin typeface="Pretendard JP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4985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48C8AF-5F69-4141-A936-C2581628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음식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1418A4-7445-27AC-080D-6676EDBD1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일본의 대표적인 음식</a:t>
            </a:r>
            <a:r>
              <a:rPr lang="en-US" altLang="ko-KR" dirty="0"/>
              <a:t>, </a:t>
            </a:r>
            <a:r>
              <a:rPr lang="ko-KR" altLang="en-US" dirty="0"/>
              <a:t>스시 </a:t>
            </a:r>
            <a:r>
              <a:rPr lang="en-US" altLang="ko-KR" dirty="0"/>
              <a:t>(</a:t>
            </a:r>
            <a:r>
              <a:rPr lang="ko-KR" altLang="en-US" dirty="0"/>
              <a:t>초밥</a:t>
            </a:r>
            <a:r>
              <a:rPr lang="en-US" altLang="ko-KR" dirty="0"/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F8D0C31-0170-74E5-6204-12E1782317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2131108"/>
            <a:ext cx="5565321" cy="445225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79396C-8687-B3D3-625B-F96EECA4E9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274" y="2613482"/>
            <a:ext cx="6392726" cy="39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0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8E59F-B2F2-3D4E-6500-1D941828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45C275-0C07-F200-A275-CA1E1064E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일본의 대표적인 종교적 장소를 </a:t>
            </a:r>
            <a:r>
              <a:rPr lang="en-US" altLang="ko-KR" dirty="0"/>
              <a:t>5</a:t>
            </a:r>
            <a:r>
              <a:rPr lang="ko-KR" altLang="en-US" dirty="0"/>
              <a:t>가지 꼽자면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첫번째로 </a:t>
            </a:r>
            <a:r>
              <a:rPr lang="ko-KR" altLang="en-US" dirty="0" err="1"/>
              <a:t>후시미</a:t>
            </a:r>
            <a:r>
              <a:rPr lang="ko-KR" altLang="en-US" dirty="0"/>
              <a:t> </a:t>
            </a:r>
            <a:r>
              <a:rPr lang="ko-KR" altLang="en-US" dirty="0" err="1"/>
              <a:t>이나리</a:t>
            </a:r>
            <a:r>
              <a:rPr lang="ko-KR" altLang="en-US" dirty="0"/>
              <a:t> 신사이다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BE17A9A-BE00-4008-7C65-73E5A55C2B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6" y="2707967"/>
            <a:ext cx="7265425" cy="403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00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39DBC-76A5-66BF-E096-FE24758B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음식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012A5E-3E9D-B3F8-7224-6013E4805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라멘의 수많은 종류들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쇼유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간장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미소</a:t>
            </a:r>
            <a:r>
              <a:rPr lang="en-US" altLang="ko-KR" dirty="0"/>
              <a:t> (</a:t>
            </a:r>
            <a:r>
              <a:rPr lang="ko-KR" altLang="en-US" dirty="0"/>
              <a:t>된장</a:t>
            </a:r>
            <a:r>
              <a:rPr lang="en-US" altLang="ko-KR" dirty="0"/>
              <a:t>)</a:t>
            </a:r>
          </a:p>
          <a:p>
            <a:r>
              <a:rPr lang="ko-KR" altLang="en-US" dirty="0" err="1"/>
              <a:t>시오</a:t>
            </a:r>
            <a:r>
              <a:rPr lang="en-US" altLang="ko-KR" dirty="0"/>
              <a:t> (</a:t>
            </a:r>
            <a:r>
              <a:rPr lang="ko-KR" altLang="en-US" dirty="0"/>
              <a:t>소금</a:t>
            </a:r>
            <a:r>
              <a:rPr lang="en-US" altLang="ko-KR" dirty="0"/>
              <a:t>)</a:t>
            </a:r>
          </a:p>
          <a:p>
            <a:r>
              <a:rPr lang="ko-KR" altLang="en-US" dirty="0" err="1"/>
              <a:t>돈코츠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 err="1"/>
              <a:t>돼지뼈</a:t>
            </a:r>
            <a:r>
              <a:rPr lang="en-US" altLang="ko-KR" dirty="0"/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5BC79F0-2282-9EF3-B843-DEB4A1A1C1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371" y="1257299"/>
            <a:ext cx="5600701" cy="5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43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4F179B-FB36-4070-D6C8-A7DE96F4D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음식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8843CC-71FA-071B-1540-67FB9B61D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오뎅의 종류들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이러한 오뎅</a:t>
            </a:r>
            <a:r>
              <a:rPr lang="en-US" altLang="ko-KR" dirty="0"/>
              <a:t>, </a:t>
            </a:r>
            <a:r>
              <a:rPr lang="ko-KR" altLang="en-US" dirty="0"/>
              <a:t>또는 어묵은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한국의 문화에도 들어와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길거리 음식으로 유명하다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7412BD4-9FC9-5D97-D01C-464405551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00200"/>
            <a:ext cx="585471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58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8BC2E7-468F-2970-49A2-C30D0C08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음식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33DBD7-9998-3591-4D89-610000C0B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한국에서의 일반적인 길거리 오뎅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1742DF4-C0E1-B816-09F1-03AADC81EA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332036"/>
            <a:ext cx="6802551" cy="452596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60E7D8D-4F5E-D5F7-9963-EF86FDD24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151" y="2217735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39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476A66-75CE-C238-D8EB-1291ADCC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음식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B545C8-51E3-7507-042D-8B5A28563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특히 오뎅에는 종류가 매우 많다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일본에서는 편의점에서도 이러한 수많은 종류의 오뎅들을 사 먹을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0BC252E-E13D-7ED4-97D5-1DDA48F9A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564" y="3423237"/>
            <a:ext cx="3649436" cy="343476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3F87499-E8CF-D546-0376-829300520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288" y="3512817"/>
            <a:ext cx="4453276" cy="33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78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1751E-0BF1-6B65-62C6-8022FB708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스모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961439-C2BA-5B6D-AD41-AAF818F9D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일본의 스모는 일본의 전통적인 무도이다</a:t>
            </a:r>
            <a:r>
              <a:rPr lang="en-US" altLang="ko-KR" dirty="0"/>
              <a:t>. </a:t>
            </a:r>
            <a:r>
              <a:rPr lang="ko-KR" altLang="en-US" dirty="0" err="1"/>
              <a:t>리키시라는</a:t>
            </a:r>
            <a:r>
              <a:rPr lang="ko-KR" altLang="en-US" dirty="0"/>
              <a:t> 씨름꾼 둘이서 샅바를 잡고 </a:t>
            </a:r>
            <a:r>
              <a:rPr lang="ko-KR" altLang="en-US" dirty="0" err="1"/>
              <a:t>도효</a:t>
            </a:r>
            <a:r>
              <a:rPr lang="ko-KR" altLang="en-US" dirty="0"/>
              <a:t> 위에서 상대를 넘어뜨리고</a:t>
            </a:r>
            <a:r>
              <a:rPr lang="en-US" altLang="ko-KR" dirty="0"/>
              <a:t>, </a:t>
            </a:r>
            <a:r>
              <a:rPr lang="ko-KR" altLang="en-US" dirty="0"/>
              <a:t>던져서 발바닥 이외의 신체 부위를 땅에 닿게 하여 이긴다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스모는 </a:t>
            </a:r>
            <a:r>
              <a:rPr lang="ko-KR" altLang="en-US" dirty="0" err="1"/>
              <a:t>마츠리나</a:t>
            </a:r>
            <a:r>
              <a:rPr lang="ko-KR" altLang="en-US" dirty="0"/>
              <a:t> 종교 의식에서 하는 힘겨루기에서 유래되었으며</a:t>
            </a:r>
            <a:r>
              <a:rPr lang="en-US" altLang="ko-KR" dirty="0"/>
              <a:t>, </a:t>
            </a:r>
            <a:r>
              <a:rPr lang="ko-KR" altLang="en-US" dirty="0"/>
              <a:t>전통적인 의식이 매우 중요시된다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3195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C8B8D8-B92F-C157-D667-F71C8353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스모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19E4EE08-742E-5229-52F1-AF61875F5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20886"/>
            <a:ext cx="5423418" cy="303711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1B5E5E8-BFFC-4198-CBE4-F184656E2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8896" y="3427799"/>
            <a:ext cx="5154675" cy="343020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07B0ED0-3A6B-6AFF-FA66-48944F2C89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5362" y="1046116"/>
            <a:ext cx="4570639" cy="326474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A206A2B-FE43-98FE-927A-A37396EDF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505057"/>
            <a:ext cx="4570638" cy="255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87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450AB7-EE13-119C-FB68-2AD71ED79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스모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638BC6-8709-EAB4-FE0C-6F1284859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일본의 스모는 계급과 구조가 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 err="1"/>
              <a:t>요코즈나라는</a:t>
            </a:r>
            <a:r>
              <a:rPr lang="ko-KR" altLang="en-US" dirty="0"/>
              <a:t> 계급은 </a:t>
            </a:r>
            <a:r>
              <a:rPr lang="ko-KR" altLang="en-US" dirty="0" err="1"/>
              <a:t>리키시</a:t>
            </a:r>
            <a:r>
              <a:rPr lang="ko-KR" altLang="en-US" dirty="0"/>
              <a:t> 중 최고위의 사람들을 뜻하며</a:t>
            </a:r>
            <a:r>
              <a:rPr lang="en-US" altLang="ko-KR" dirty="0"/>
              <a:t>, </a:t>
            </a:r>
            <a:r>
              <a:rPr lang="ko-KR" altLang="en-US" dirty="0"/>
              <a:t>다음 가는 위치로는 </a:t>
            </a:r>
            <a:r>
              <a:rPr lang="ko-KR" altLang="en-US" dirty="0" err="1"/>
              <a:t>오제키가</a:t>
            </a:r>
            <a:r>
              <a:rPr lang="ko-KR" altLang="en-US" dirty="0"/>
              <a:t> 있다</a:t>
            </a:r>
            <a:r>
              <a:rPr lang="en-US" altLang="ko-KR" dirty="0"/>
              <a:t>. </a:t>
            </a:r>
            <a:r>
              <a:rPr lang="ko-KR" altLang="en-US" dirty="0"/>
              <a:t>그 뒤로 </a:t>
            </a:r>
            <a:r>
              <a:rPr lang="ko-KR" altLang="en-US" dirty="0" err="1"/>
              <a:t>세키와케</a:t>
            </a:r>
            <a:r>
              <a:rPr lang="en-US" altLang="ko-KR" dirty="0"/>
              <a:t>, </a:t>
            </a:r>
            <a:r>
              <a:rPr lang="ko-KR" altLang="en-US" dirty="0" err="1"/>
              <a:t>코무스비</a:t>
            </a:r>
            <a:r>
              <a:rPr lang="en-US" altLang="ko-KR" dirty="0"/>
              <a:t>, </a:t>
            </a:r>
            <a:r>
              <a:rPr lang="ko-KR" altLang="en-US" dirty="0" err="1"/>
              <a:t>마에가시라</a:t>
            </a:r>
            <a:r>
              <a:rPr lang="en-US" altLang="ko-KR" dirty="0"/>
              <a:t>, </a:t>
            </a:r>
            <a:r>
              <a:rPr lang="ko-KR" altLang="en-US" dirty="0" err="1"/>
              <a:t>주료의</a:t>
            </a:r>
            <a:r>
              <a:rPr lang="ko-KR" altLang="en-US" dirty="0"/>
              <a:t> 순이다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스모계는 철저한 실력지상주의라 상위 계급 </a:t>
            </a:r>
            <a:r>
              <a:rPr lang="ko-KR" altLang="en-US" dirty="0" err="1"/>
              <a:t>리키시가</a:t>
            </a:r>
            <a:r>
              <a:rPr lang="en-US" altLang="ko-KR" dirty="0"/>
              <a:t> </a:t>
            </a:r>
            <a:r>
              <a:rPr lang="ko-KR" altLang="en-US" dirty="0"/>
              <a:t>매우 절대적이다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238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3F4C29-430B-5508-A361-32AFEA2B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유도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A5F162-2B02-C7E6-7AB3-6A2116D44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일본의 유도는 상대를 넘어뜨리고</a:t>
            </a:r>
            <a:r>
              <a:rPr lang="en-US" altLang="ko-KR" dirty="0"/>
              <a:t>, </a:t>
            </a:r>
            <a:r>
              <a:rPr lang="ko-KR" altLang="en-US" dirty="0"/>
              <a:t>움직이지 못하게 무력화시켜 제압하는 일본의 전통 무도이다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메치기</a:t>
            </a:r>
            <a:r>
              <a:rPr lang="en-US" altLang="ko-KR" dirty="0"/>
              <a:t>, </a:t>
            </a:r>
            <a:r>
              <a:rPr lang="ko-KR" altLang="en-US" dirty="0"/>
              <a:t>넘어뜨리기</a:t>
            </a:r>
            <a:r>
              <a:rPr lang="en-US" altLang="ko-KR" dirty="0"/>
              <a:t>, </a:t>
            </a:r>
            <a:r>
              <a:rPr lang="ko-KR" altLang="en-US" dirty="0"/>
              <a:t>목 조르기</a:t>
            </a:r>
            <a:r>
              <a:rPr lang="en-US" altLang="ko-KR" dirty="0"/>
              <a:t>, </a:t>
            </a:r>
            <a:r>
              <a:rPr lang="ko-KR" altLang="en-US" dirty="0"/>
              <a:t>누르기</a:t>
            </a:r>
            <a:r>
              <a:rPr lang="en-US" altLang="ko-KR" dirty="0"/>
              <a:t>, </a:t>
            </a:r>
            <a:r>
              <a:rPr lang="ko-KR" altLang="en-US" dirty="0"/>
              <a:t>관절 꺾기 등으로 고통을 주어 상대를 제압하는 스포츠다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한자로 부드러울 유</a:t>
            </a:r>
            <a:r>
              <a:rPr lang="ko-KR" altLang="en-US" b="0" i="0" dirty="0">
                <a:solidFill>
                  <a:srgbClr val="E0E0E0"/>
                </a:solidFill>
                <a:effectLst/>
                <a:latin typeface="Pretendard JP"/>
              </a:rPr>
              <a:t>柔</a:t>
            </a:r>
            <a:r>
              <a:rPr lang="en-US" altLang="ko-KR" dirty="0"/>
              <a:t>, </a:t>
            </a:r>
            <a:r>
              <a:rPr lang="ko-KR" altLang="en-US" dirty="0"/>
              <a:t>길 도</a:t>
            </a:r>
            <a:r>
              <a:rPr lang="ko-KR" altLang="en-US" b="0" i="0" dirty="0">
                <a:solidFill>
                  <a:srgbClr val="E0E0E0"/>
                </a:solidFill>
                <a:effectLst/>
                <a:latin typeface="Pretendard JP"/>
              </a:rPr>
              <a:t>道 이다</a:t>
            </a:r>
            <a:r>
              <a:rPr lang="en-US" altLang="ko-KR" b="0" i="0" dirty="0">
                <a:solidFill>
                  <a:srgbClr val="E0E0E0"/>
                </a:solidFill>
                <a:effectLst/>
                <a:latin typeface="Pretendard JP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3462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C0AD81-CA1A-7B0A-9BB7-12B60F8C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유도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148156-4315-EC0E-06F0-0103FAB27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일본의 근대 유도의 창시자인 </a:t>
            </a:r>
            <a:r>
              <a:rPr lang="ko-KR" altLang="en-US" dirty="0" err="1"/>
              <a:t>가노</a:t>
            </a:r>
            <a:r>
              <a:rPr lang="ko-KR" altLang="en-US" dirty="0"/>
              <a:t> 지고로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E30475B-68FD-3661-157A-EF40FC969C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4" y="2160815"/>
            <a:ext cx="4051322" cy="469718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E0EE3AB-F0D7-4F83-6C39-A26D14F06F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520" y="2148665"/>
            <a:ext cx="4653494" cy="47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3C70EE-2DF5-ED4D-4996-3A93F15F0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유도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55D8B1-375D-3B6D-AA74-A82B06B57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근대 유도의 창시자라고 불리는 </a:t>
            </a:r>
            <a:r>
              <a:rPr lang="ko-KR" altLang="en-US" dirty="0" err="1"/>
              <a:t>가노</a:t>
            </a:r>
            <a:r>
              <a:rPr lang="ko-KR" altLang="en-US" dirty="0"/>
              <a:t> 지고로는 </a:t>
            </a:r>
            <a:r>
              <a:rPr lang="en-US" altLang="ko-KR" dirty="0"/>
              <a:t>1882</a:t>
            </a:r>
            <a:r>
              <a:rPr lang="ko-KR" altLang="en-US" dirty="0"/>
              <a:t>년에 강도관을 창설한 </a:t>
            </a:r>
            <a:r>
              <a:rPr lang="ko-KR" altLang="en-US" dirty="0" err="1"/>
              <a:t>유술이</a:t>
            </a:r>
            <a:r>
              <a:rPr lang="ko-KR" altLang="en-US" dirty="0"/>
              <a:t> 오늘 유도의 기원이 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특히 이 유도는 </a:t>
            </a:r>
            <a:r>
              <a:rPr lang="ko-KR" altLang="en-US" dirty="0" err="1"/>
              <a:t>유술과</a:t>
            </a:r>
            <a:r>
              <a:rPr lang="en-US" altLang="ko-KR" dirty="0"/>
              <a:t>, </a:t>
            </a:r>
            <a:r>
              <a:rPr lang="ko-KR" altLang="en-US" dirty="0"/>
              <a:t>일본 </a:t>
            </a:r>
            <a:r>
              <a:rPr lang="ko-KR" altLang="en-US" dirty="0" err="1"/>
              <a:t>고류</a:t>
            </a:r>
            <a:r>
              <a:rPr lang="ko-KR" altLang="en-US" dirty="0"/>
              <a:t> 무술을 참조하여 만들어졌다</a:t>
            </a:r>
            <a:r>
              <a:rPr lang="en-US" altLang="ko-KR" dirty="0"/>
              <a:t>. </a:t>
            </a:r>
            <a:r>
              <a:rPr lang="ko-KR" altLang="en-US" dirty="0"/>
              <a:t>그리고</a:t>
            </a:r>
            <a:r>
              <a:rPr lang="en-US" altLang="ko-KR" dirty="0"/>
              <a:t>, </a:t>
            </a:r>
            <a:r>
              <a:rPr lang="ko-KR" altLang="en-US" dirty="0"/>
              <a:t>유술과는 다르게 승패가 아닌 심신 단련에 주 목적을 둠으로써 차별성을 가지게 되었다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085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28B4B5-8EB8-9F2B-6956-54FF09FD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FF91C0-293A-16DC-EAF2-52F3106B0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1619865"/>
            <a:ext cx="10972800" cy="5007077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이러한 </a:t>
            </a:r>
            <a:r>
              <a:rPr lang="ko-KR" altLang="en-US" dirty="0" err="1"/>
              <a:t>이나리</a:t>
            </a:r>
            <a:r>
              <a:rPr lang="ko-KR" altLang="en-US" dirty="0"/>
              <a:t> 신사들은 풍요와 안전</a:t>
            </a:r>
            <a:r>
              <a:rPr lang="en-US" altLang="ko-KR" dirty="0"/>
              <a:t>, </a:t>
            </a:r>
            <a:r>
              <a:rPr lang="ko-KR" altLang="en-US" dirty="0"/>
              <a:t>소원 성취를 위해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</a:t>
            </a:r>
            <a:r>
              <a:rPr lang="ko-KR" altLang="en-US" dirty="0"/>
              <a:t>믿는 신자들이 많다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            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                                              </a:t>
            </a:r>
            <a:r>
              <a:rPr lang="ko-KR" altLang="en-US" sz="2000" dirty="0" err="1"/>
              <a:t>이나리</a:t>
            </a:r>
            <a:r>
              <a:rPr lang="ko-KR" altLang="en-US" sz="2000" dirty="0"/>
              <a:t> 신사의 에마</a:t>
            </a:r>
            <a:endParaRPr lang="en-US" altLang="ko-KR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6867E72-3E75-1231-28A2-E89A405197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141" y="2125611"/>
            <a:ext cx="4906509" cy="36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65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631F3E-F91E-EE6B-7B26-110A9ECB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93B0E020-239A-1F45-981E-73C606606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143000"/>
            <a:ext cx="5633357" cy="362647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E89A52B-12D8-0A03-F9CA-DC2E9624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070" y="1143000"/>
            <a:ext cx="7009468" cy="394607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2ED1D1D-4EF6-61C3-A05C-E5984EAA6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349" y="4063194"/>
            <a:ext cx="4199845" cy="279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721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9D448E-7758-FE1C-1E14-0D78EB97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8000" dirty="0"/>
              <a:t>감사합니다</a:t>
            </a:r>
            <a:r>
              <a:rPr lang="en-US" altLang="ko-KR" sz="8000" dirty="0"/>
              <a:t>.</a:t>
            </a:r>
            <a:endParaRPr lang="ko-KR" altLang="en-US" sz="8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20A6B5-1030-6070-C1BA-BBD1D1E57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744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E27D3B-E6E3-D6B6-4043-E09AFDEA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5FC109-2475-E6FF-B827-FFAA1224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6530"/>
            <a:ext cx="10972800" cy="4525963"/>
          </a:xfrm>
        </p:spPr>
        <p:txBody>
          <a:bodyPr/>
          <a:lstStyle/>
          <a:p>
            <a:r>
              <a:rPr lang="ko-KR" altLang="en-US" dirty="0"/>
              <a:t>특히 </a:t>
            </a:r>
            <a:r>
              <a:rPr lang="ko-KR" altLang="en-US" dirty="0" err="1"/>
              <a:t>후시미</a:t>
            </a:r>
            <a:r>
              <a:rPr lang="ko-KR" altLang="en-US" dirty="0"/>
              <a:t> </a:t>
            </a:r>
            <a:r>
              <a:rPr lang="ko-KR" altLang="en-US" dirty="0" err="1"/>
              <a:t>이나리</a:t>
            </a:r>
            <a:r>
              <a:rPr lang="ko-KR" altLang="en-US" dirty="0"/>
              <a:t> 신사의 </a:t>
            </a:r>
            <a:r>
              <a:rPr lang="ko-KR" altLang="en-US" dirty="0" err="1"/>
              <a:t>토리이들은</a:t>
            </a:r>
            <a:r>
              <a:rPr lang="ko-KR" altLang="en-US" dirty="0"/>
              <a:t> 이곳을 유명한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관광 명소로 만들었다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E4638AB-8DC2-A684-68D5-6E5DA1D80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54" y="2906486"/>
            <a:ext cx="9048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9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FB8FDB-EA1A-BA76-F6D0-494AB63C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4C31E33-2B87-2157-3E62-E9ACA38BA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481" y="1143000"/>
            <a:ext cx="1016903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9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8A9E74-22D9-5EAD-21DC-F10FC8F6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65627F-1D60-AB9A-5471-202CD6EF6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이러한 </a:t>
            </a:r>
            <a:r>
              <a:rPr lang="ko-KR" altLang="en-US" dirty="0" err="1"/>
              <a:t>후시미</a:t>
            </a:r>
            <a:r>
              <a:rPr lang="ko-KR" altLang="en-US" dirty="0"/>
              <a:t> </a:t>
            </a:r>
            <a:r>
              <a:rPr lang="ko-KR" altLang="en-US" dirty="0" err="1"/>
              <a:t>이나리</a:t>
            </a:r>
            <a:r>
              <a:rPr lang="ko-KR" altLang="en-US" dirty="0"/>
              <a:t> 신사를 전체적으로 돌아보려면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약 </a:t>
            </a:r>
            <a:r>
              <a:rPr lang="en-US" altLang="ko-KR" dirty="0"/>
              <a:t>2</a:t>
            </a:r>
            <a:r>
              <a:rPr lang="ko-KR" altLang="en-US" dirty="0"/>
              <a:t>시간 정도가 걸리게 되는데</a:t>
            </a:r>
            <a:r>
              <a:rPr lang="en-US" altLang="ko-KR" dirty="0"/>
              <a:t>, </a:t>
            </a:r>
            <a:r>
              <a:rPr lang="ko-KR" altLang="en-US" dirty="0"/>
              <a:t>크기가 상당하여 길을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잃기 쉽다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69C69FF-F7B6-5B2D-C434-7848CD5168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384" y="2706914"/>
            <a:ext cx="6226629" cy="41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2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1456B6-B76A-C4AC-03D4-4910094C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종교적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4DA785-98FF-E552-1264-B4FB7295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두번째로 소개할 것은 금각사이다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83F6E22-FB8C-9E27-4AE5-CDAAA70D30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699" y="2332036"/>
            <a:ext cx="7394121" cy="41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92857"/>
      </p:ext>
    </p:extLst>
  </p:cSld>
  <p:clrMapOvr>
    <a:masterClrMapping/>
  </p:clrMapOvr>
</p:sld>
</file>

<file path=ppt/theme/theme1.xml><?xml version="1.0" encoding="utf-8"?>
<a:theme xmlns:a="http://schemas.openxmlformats.org/drawingml/2006/main" name="New_Education01">
  <a:themeElements>
    <a:clrScheme name="Education01">
      <a:dk1>
        <a:sysClr val="windowText" lastClr="000000"/>
      </a:dk1>
      <a:lt1>
        <a:sysClr val="window" lastClr="FFFFFF"/>
      </a:lt1>
      <a:dk2>
        <a:srgbClr val="1F497D"/>
      </a:dk2>
      <a:lt2>
        <a:srgbClr val="F5F5EE"/>
      </a:lt2>
      <a:accent1>
        <a:srgbClr val="10A8CB"/>
      </a:accent1>
      <a:accent2>
        <a:srgbClr val="439F11"/>
      </a:accent2>
      <a:accent3>
        <a:srgbClr val="E9980F"/>
      </a:accent3>
      <a:accent4>
        <a:srgbClr val="F75B62"/>
      </a:accent4>
      <a:accent5>
        <a:srgbClr val="C4B926"/>
      </a:accent5>
      <a:accent6>
        <a:srgbClr val="DD61B4"/>
      </a:accent6>
      <a:hlink>
        <a:srgbClr val="FF0000"/>
      </a:hlink>
      <a:folHlink>
        <a:srgbClr val="92D050"/>
      </a:folHlink>
    </a:clrScheme>
    <a:fontScheme name="Education01">
      <a:majorFont>
        <a:latin typeface="Berlin Sans FB"/>
        <a:ea typeface=""/>
        <a:cs typeface=""/>
        <a:font script="Jpan" typeface="HGｺﾞｼｯｸM"/>
        <a:font script="Hang" typeface="휴먼모음T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erlin Sans FB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ducation01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shade val="20000"/>
                <a:satMod val="200000"/>
              </a:schemeClr>
            </a:gs>
            <a:gs pos="68000">
              <a:schemeClr val="phClr">
                <a:shade val="100000"/>
                <a:satMod val="120000"/>
              </a:schemeClr>
            </a:gs>
            <a:gs pos="100000">
              <a:schemeClr val="phClr">
                <a:tint val="6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60000"/>
            </a:lightRig>
          </a:scene3d>
          <a:sp3d prstMaterial="plastic">
            <a:bevelT w="38100" h="25400"/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600000"/>
            </a:lightRig>
          </a:scene3d>
          <a:sp3d prstMaterial="plastic"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400000"/>
              </a:schemeClr>
            </a:gs>
            <a:gs pos="52000">
              <a:schemeClr val="phClr">
                <a:tint val="90000"/>
                <a:shade val="100000"/>
                <a:satMod val="200000"/>
                <a:lumMod val="98000"/>
              </a:schemeClr>
            </a:gs>
            <a:gs pos="100000">
              <a:schemeClr val="phClr">
                <a:shade val="70000"/>
                <a:satMod val="150000"/>
                <a:lumMod val="98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80000"/>
                <a:satMod val="250000"/>
                <a:lumMod val="90000"/>
              </a:schemeClr>
            </a:gs>
            <a:gs pos="100000">
              <a:schemeClr val="phClr">
                <a:shade val="80000"/>
                <a:satMod val="100000"/>
                <a:lumMod val="90000"/>
              </a:schemeClr>
            </a:gs>
          </a:gsLst>
          <a:path path="circle">
            <a:fillToRect l="50000" r="50000" b="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TM10237558[[fn=어린이 테마]]</Template>
  <TotalTime>117</TotalTime>
  <Words>1019</Words>
  <Application>Microsoft Office PowerPoint</Application>
  <PresentationFormat>와이드스크린</PresentationFormat>
  <Paragraphs>167</Paragraphs>
  <Slides>51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8" baseType="lpstr">
      <vt:lpstr>Pretendard JP</vt:lpstr>
      <vt:lpstr>함초롬돋움</vt:lpstr>
      <vt:lpstr>휴먼옛체</vt:lpstr>
      <vt:lpstr>Arial</vt:lpstr>
      <vt:lpstr>Berlin Sans FB</vt:lpstr>
      <vt:lpstr>Wingdings</vt:lpstr>
      <vt:lpstr>New_Education01</vt:lpstr>
      <vt:lpstr>22404094 김동욱</vt:lpstr>
      <vt:lpstr>목차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종교적 장소</vt:lpstr>
      <vt:lpstr>일본의 전통적인 축제</vt:lpstr>
      <vt:lpstr>일본의 전통적인 축제</vt:lpstr>
      <vt:lpstr>일본의 전통적인 축제</vt:lpstr>
      <vt:lpstr>일본의 전통적인 축제</vt:lpstr>
      <vt:lpstr>일본의 전통적인 축제</vt:lpstr>
      <vt:lpstr>일본의 전통적인 축제</vt:lpstr>
      <vt:lpstr>일본의 전통 연극</vt:lpstr>
      <vt:lpstr>일본의 전통 연극</vt:lpstr>
      <vt:lpstr>일본의 전통 연극</vt:lpstr>
      <vt:lpstr>일본의 전통 연극</vt:lpstr>
      <vt:lpstr>일본의 전통 연극</vt:lpstr>
      <vt:lpstr>일본의 전통 연극</vt:lpstr>
      <vt:lpstr>일본의 전통 연극</vt:lpstr>
      <vt:lpstr>일본의 전통 연극</vt:lpstr>
      <vt:lpstr>일본의 음식 문화</vt:lpstr>
      <vt:lpstr>일본의 음식 문화</vt:lpstr>
      <vt:lpstr>일본의 음식 문화</vt:lpstr>
      <vt:lpstr>일본의 음식 문화</vt:lpstr>
      <vt:lpstr>일본의 음식 문화</vt:lpstr>
      <vt:lpstr>일본의 음식 문화</vt:lpstr>
      <vt:lpstr>일본의 스모</vt:lpstr>
      <vt:lpstr>일본의 스모</vt:lpstr>
      <vt:lpstr>일본의 스모</vt:lpstr>
      <vt:lpstr>일본의 유도</vt:lpstr>
      <vt:lpstr>일본의 유도</vt:lpstr>
      <vt:lpstr>일본의 유도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김동욱</dc:creator>
  <cp:lastModifiedBy>김동욱</cp:lastModifiedBy>
  <cp:revision>14</cp:revision>
  <dcterms:created xsi:type="dcterms:W3CDTF">2024-11-28T11:36:24Z</dcterms:created>
  <dcterms:modified xsi:type="dcterms:W3CDTF">2024-11-28T13:48:39Z</dcterms:modified>
</cp:coreProperties>
</file>