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+xml" PartName="/ppt/slides/slide5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true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</p:sldIdLst>
  <p:sldSz cx="18288000" cy="10287000"/>
  <p:notesSz cx="6858000" cy="9144000"/>
  <p:embeddedFontLst>
    <p:embeddedFont>
      <p:font typeface="THERodongSinmun Bold"/>
      <p:bold r:id="rId5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viewProps.xml" Type="http://schemas.openxmlformats.org/officeDocument/2006/relationships/viewProps"/><Relationship Id="rId30" Target="slides/slide25.xml" Type="http://schemas.openxmlformats.org/officeDocument/2006/relationships/slide"/><Relationship Id="rId31" Target="slides/slide26.xml" Type="http://schemas.openxmlformats.org/officeDocument/2006/relationships/slide"/><Relationship Id="rId32" Target="slides/slide27.xml" Type="http://schemas.openxmlformats.org/officeDocument/2006/relationships/slide"/><Relationship Id="rId33" Target="slides/slide28.xml" Type="http://schemas.openxmlformats.org/officeDocument/2006/relationships/slide"/><Relationship Id="rId34" Target="slides/slide29.xml" Type="http://schemas.openxmlformats.org/officeDocument/2006/relationships/slide"/><Relationship Id="rId35" Target="slides/slide30.xml" Type="http://schemas.openxmlformats.org/officeDocument/2006/relationships/slide"/><Relationship Id="rId36" Target="slides/slide31.xml" Type="http://schemas.openxmlformats.org/officeDocument/2006/relationships/slide"/><Relationship Id="rId37" Target="slides/slide32.xml" Type="http://schemas.openxmlformats.org/officeDocument/2006/relationships/slide"/><Relationship Id="rId38" Target="slides/slide33.xml" Type="http://schemas.openxmlformats.org/officeDocument/2006/relationships/slide"/><Relationship Id="rId39" Target="slides/slide34.xml" Type="http://schemas.openxmlformats.org/officeDocument/2006/relationships/slide"/><Relationship Id="rId4" Target="theme/theme1.xml" Type="http://schemas.openxmlformats.org/officeDocument/2006/relationships/theme"/><Relationship Id="rId40" Target="slides/slide35.xml" Type="http://schemas.openxmlformats.org/officeDocument/2006/relationships/slide"/><Relationship Id="rId41" Target="slides/slide36.xml" Type="http://schemas.openxmlformats.org/officeDocument/2006/relationships/slide"/><Relationship Id="rId42" Target="slides/slide37.xml" Type="http://schemas.openxmlformats.org/officeDocument/2006/relationships/slide"/><Relationship Id="rId43" Target="slides/slide38.xml" Type="http://schemas.openxmlformats.org/officeDocument/2006/relationships/slide"/><Relationship Id="rId44" Target="slides/slide39.xml" Type="http://schemas.openxmlformats.org/officeDocument/2006/relationships/slide"/><Relationship Id="rId45" Target="slides/slide40.xml" Type="http://schemas.openxmlformats.org/officeDocument/2006/relationships/slide"/><Relationship Id="rId46" Target="slides/slide41.xml" Type="http://schemas.openxmlformats.org/officeDocument/2006/relationships/slide"/><Relationship Id="rId47" Target="slides/slide42.xml" Type="http://schemas.openxmlformats.org/officeDocument/2006/relationships/slide"/><Relationship Id="rId48" Target="slides/slide43.xml" Type="http://schemas.openxmlformats.org/officeDocument/2006/relationships/slide"/><Relationship Id="rId49" Target="slides/slide44.xml" Type="http://schemas.openxmlformats.org/officeDocument/2006/relationships/slide"/><Relationship Id="rId5" Target="tableStyles.xml" Type="http://schemas.openxmlformats.org/officeDocument/2006/relationships/tableStyles"/><Relationship Id="rId50" Target="slides/slide45.xml" Type="http://schemas.openxmlformats.org/officeDocument/2006/relationships/slide"/><Relationship Id="rId51" Target="slides/slide46.xml" Type="http://schemas.openxmlformats.org/officeDocument/2006/relationships/slide"/><Relationship Id="rId52" Target="slides/slide47.xml" Type="http://schemas.openxmlformats.org/officeDocument/2006/relationships/slide"/><Relationship Id="rId53" Target="slides/slide48.xml" Type="http://schemas.openxmlformats.org/officeDocument/2006/relationships/slide"/><Relationship Id="rId54" Target="slides/slide49.xml" Type="http://schemas.openxmlformats.org/officeDocument/2006/relationships/slide"/><Relationship Id="rId55" Target="slides/slide50.xml" Type="http://schemas.openxmlformats.org/officeDocument/2006/relationships/slide"/><Relationship Id="rId56" Target="fonts/font1.fntdata" Type="http://schemas.openxmlformats.org/officeDocument/2006/relationships/font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9.png" Type="http://schemas.openxmlformats.org/officeDocument/2006/relationships/image"/><Relationship Id="rId4" Target="../media/image10.png" Type="http://schemas.openxmlformats.org/officeDocument/2006/relationships/image"/><Relationship Id="rId5" Target="../media/image11.png" Type="http://schemas.openxmlformats.org/officeDocument/2006/relationships/image"/><Relationship Id="rId6" Target="../media/image32.png" Type="http://schemas.openxmlformats.org/officeDocument/2006/relationships/image"/><Relationship Id="rId7" Target="../media/image16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9.png" Type="http://schemas.openxmlformats.org/officeDocument/2006/relationships/image"/><Relationship Id="rId4" Target="../media/image10.png" Type="http://schemas.openxmlformats.org/officeDocument/2006/relationships/image"/><Relationship Id="rId5" Target="../media/image11.png" Type="http://schemas.openxmlformats.org/officeDocument/2006/relationships/image"/><Relationship Id="rId6" Target="../media/image33.png" Type="http://schemas.openxmlformats.org/officeDocument/2006/relationships/image"/><Relationship Id="rId7" Target="../media/image16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9.png" Type="http://schemas.openxmlformats.org/officeDocument/2006/relationships/image"/><Relationship Id="rId4" Target="../media/image10.png" Type="http://schemas.openxmlformats.org/officeDocument/2006/relationships/image"/><Relationship Id="rId5" Target="../media/image11.png" Type="http://schemas.openxmlformats.org/officeDocument/2006/relationships/image"/><Relationship Id="rId6" Target="../media/image34.png" Type="http://schemas.openxmlformats.org/officeDocument/2006/relationships/image"/><Relationship Id="rId7" Target="../media/image16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9.png" Type="http://schemas.openxmlformats.org/officeDocument/2006/relationships/image"/><Relationship Id="rId4" Target="../media/image10.png" Type="http://schemas.openxmlformats.org/officeDocument/2006/relationships/image"/><Relationship Id="rId5" Target="../media/image11.png" Type="http://schemas.openxmlformats.org/officeDocument/2006/relationships/image"/><Relationship Id="rId6" Target="../media/image35.png" Type="http://schemas.openxmlformats.org/officeDocument/2006/relationships/image"/><Relationship Id="rId7" Target="../media/image16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9.png" Type="http://schemas.openxmlformats.org/officeDocument/2006/relationships/image"/><Relationship Id="rId4" Target="../media/image10.png" Type="http://schemas.openxmlformats.org/officeDocument/2006/relationships/image"/><Relationship Id="rId5" Target="../media/image11.png" Type="http://schemas.openxmlformats.org/officeDocument/2006/relationships/image"/><Relationship Id="rId6" Target="../media/image36.png" Type="http://schemas.openxmlformats.org/officeDocument/2006/relationships/image"/><Relationship Id="rId7" Target="../media/image16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9.png" Type="http://schemas.openxmlformats.org/officeDocument/2006/relationships/image"/><Relationship Id="rId4" Target="../media/image10.png" Type="http://schemas.openxmlformats.org/officeDocument/2006/relationships/image"/><Relationship Id="rId5" Target="../media/image11.png" Type="http://schemas.openxmlformats.org/officeDocument/2006/relationships/image"/><Relationship Id="rId6" Target="../media/image37.png" Type="http://schemas.openxmlformats.org/officeDocument/2006/relationships/image"/><Relationship Id="rId7" Target="../media/image16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9.png" Type="http://schemas.openxmlformats.org/officeDocument/2006/relationships/image"/><Relationship Id="rId4" Target="../media/image10.png" Type="http://schemas.openxmlformats.org/officeDocument/2006/relationships/image"/><Relationship Id="rId5" Target="../media/image11.png" Type="http://schemas.openxmlformats.org/officeDocument/2006/relationships/image"/><Relationship Id="rId6" Target="../media/image38.png" Type="http://schemas.openxmlformats.org/officeDocument/2006/relationships/image"/><Relationship Id="rId7" Target="../media/image16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9.png" Type="http://schemas.openxmlformats.org/officeDocument/2006/relationships/image"/><Relationship Id="rId4" Target="../media/image10.png" Type="http://schemas.openxmlformats.org/officeDocument/2006/relationships/image"/><Relationship Id="rId5" Target="../media/image39.png" Type="http://schemas.openxmlformats.org/officeDocument/2006/relationships/image"/><Relationship Id="rId6" Target="../media/image40.png" Type="http://schemas.openxmlformats.org/officeDocument/2006/relationships/image"/><Relationship Id="rId7" Target="../media/image41.png" Type="http://schemas.openxmlformats.org/officeDocument/2006/relationships/image"/><Relationship Id="rId8" Target="../media/image42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0.png" Type="http://schemas.openxmlformats.org/officeDocument/2006/relationships/image"/><Relationship Id="rId11" Target="../media/image11.png" Type="http://schemas.openxmlformats.org/officeDocument/2006/relationships/image"/><Relationship Id="rId2" Target="../media/image1.png" Type="http://schemas.openxmlformats.org/officeDocument/2006/relationships/image"/><Relationship Id="rId3" Target="../media/image9.png" Type="http://schemas.openxmlformats.org/officeDocument/2006/relationships/image"/><Relationship Id="rId4" Target="../media/image43.png" Type="http://schemas.openxmlformats.org/officeDocument/2006/relationships/image"/><Relationship Id="rId5" Target="../media/image16.png" Type="http://schemas.openxmlformats.org/officeDocument/2006/relationships/image"/><Relationship Id="rId6" Target="../media/image44.png" Type="http://schemas.openxmlformats.org/officeDocument/2006/relationships/image"/><Relationship Id="rId7" Target="../media/image18.png" Type="http://schemas.openxmlformats.org/officeDocument/2006/relationships/image"/><Relationship Id="rId8" Target="../media/image45.png" Type="http://schemas.openxmlformats.org/officeDocument/2006/relationships/image"/><Relationship Id="rId9" Target="../media/image20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9.png" Type="http://schemas.openxmlformats.org/officeDocument/2006/relationships/image"/><Relationship Id="rId4" Target="../media/image10.png" Type="http://schemas.openxmlformats.org/officeDocument/2006/relationships/image"/><Relationship Id="rId5" Target="../media/image11.png" Type="http://schemas.openxmlformats.org/officeDocument/2006/relationships/image"/><Relationship Id="rId6" Target="../media/image46.png" Type="http://schemas.openxmlformats.org/officeDocument/2006/relationships/image"/><Relationship Id="rId7" Target="../media/image16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9.png" Type="http://schemas.openxmlformats.org/officeDocument/2006/relationships/image"/><Relationship Id="rId4" Target="../media/image10.png" Type="http://schemas.openxmlformats.org/officeDocument/2006/relationships/image"/><Relationship Id="rId5" Target="../media/image11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9.png" Type="http://schemas.openxmlformats.org/officeDocument/2006/relationships/image"/><Relationship Id="rId4" Target="../media/image10.png" Type="http://schemas.openxmlformats.org/officeDocument/2006/relationships/image"/><Relationship Id="rId5" Target="../media/image47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9.png" Type="http://schemas.openxmlformats.org/officeDocument/2006/relationships/image"/><Relationship Id="rId4" Target="../media/image10.png" Type="http://schemas.openxmlformats.org/officeDocument/2006/relationships/image"/><Relationship Id="rId5" Target="../media/image48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9.png" Type="http://schemas.openxmlformats.org/officeDocument/2006/relationships/image"/><Relationship Id="rId4" Target="../media/image10.png" Type="http://schemas.openxmlformats.org/officeDocument/2006/relationships/image"/><Relationship Id="rId5" Target="../media/image49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9.png" Type="http://schemas.openxmlformats.org/officeDocument/2006/relationships/image"/><Relationship Id="rId4" Target="../media/image10.png" Type="http://schemas.openxmlformats.org/officeDocument/2006/relationships/image"/><Relationship Id="rId5" Target="../media/image50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9.png" Type="http://schemas.openxmlformats.org/officeDocument/2006/relationships/image"/><Relationship Id="rId4" Target="../media/image10.png" Type="http://schemas.openxmlformats.org/officeDocument/2006/relationships/image"/><Relationship Id="rId5" Target="../media/image11.png" Type="http://schemas.openxmlformats.org/officeDocument/2006/relationships/image"/><Relationship Id="rId6" Target="../media/image51.png" Type="http://schemas.openxmlformats.org/officeDocument/2006/relationships/image"/><Relationship Id="rId7" Target="../media/image16.pn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9.png" Type="http://schemas.openxmlformats.org/officeDocument/2006/relationships/image"/><Relationship Id="rId4" Target="../media/image10.png" Type="http://schemas.openxmlformats.org/officeDocument/2006/relationships/image"/><Relationship Id="rId5" Target="../media/image52.pn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9.png" Type="http://schemas.openxmlformats.org/officeDocument/2006/relationships/image"/><Relationship Id="rId4" Target="../media/image10.png" Type="http://schemas.openxmlformats.org/officeDocument/2006/relationships/image"/><Relationship Id="rId5" Target="../media/image53.pn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9.png" Type="http://schemas.openxmlformats.org/officeDocument/2006/relationships/image"/><Relationship Id="rId4" Target="../media/image10.png" Type="http://schemas.openxmlformats.org/officeDocument/2006/relationships/image"/><Relationship Id="rId5" Target="../media/image54.pn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9.png" Type="http://schemas.openxmlformats.org/officeDocument/2006/relationships/image"/><Relationship Id="rId4" Target="../media/image10.png" Type="http://schemas.openxmlformats.org/officeDocument/2006/relationships/image"/><Relationship Id="rId5" Target="../media/image11.png" Type="http://schemas.openxmlformats.org/officeDocument/2006/relationships/image"/><Relationship Id="rId6" Target="../media/image55.png" Type="http://schemas.openxmlformats.org/officeDocument/2006/relationships/image"/><Relationship Id="rId7" Target="../media/image16.png" Type="http://schemas.openxmlformats.org/officeDocument/2006/relationships/image"/></Relationships>
</file>

<file path=ppt/slides/_rels/slide2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9.png" Type="http://schemas.openxmlformats.org/officeDocument/2006/relationships/image"/><Relationship Id="rId4" Target="../media/image10.png" Type="http://schemas.openxmlformats.org/officeDocument/2006/relationships/image"/><Relationship Id="rId5" Target="../media/image56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9.png" Type="http://schemas.openxmlformats.org/officeDocument/2006/relationships/image"/><Relationship Id="rId4" Target="../media/image10.png" Type="http://schemas.openxmlformats.org/officeDocument/2006/relationships/image"/><Relationship Id="rId5" Target="../media/image12.png" Type="http://schemas.openxmlformats.org/officeDocument/2006/relationships/image"/><Relationship Id="rId6" Target="../media/image13.png" Type="http://schemas.openxmlformats.org/officeDocument/2006/relationships/image"/><Relationship Id="rId7" Target="../media/image14.png" Type="http://schemas.openxmlformats.org/officeDocument/2006/relationships/image"/></Relationships>
</file>

<file path=ppt/slides/_rels/slide3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9.png" Type="http://schemas.openxmlformats.org/officeDocument/2006/relationships/image"/><Relationship Id="rId4" Target="../media/image10.png" Type="http://schemas.openxmlformats.org/officeDocument/2006/relationships/image"/><Relationship Id="rId5" Target="../media/image57.png" Type="http://schemas.openxmlformats.org/officeDocument/2006/relationships/image"/></Relationships>
</file>

<file path=ppt/slides/_rels/slide3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0.png" Type="http://schemas.openxmlformats.org/officeDocument/2006/relationships/image"/><Relationship Id="rId11" Target="../media/image11.png" Type="http://schemas.openxmlformats.org/officeDocument/2006/relationships/image"/><Relationship Id="rId2" Target="../media/image1.png" Type="http://schemas.openxmlformats.org/officeDocument/2006/relationships/image"/><Relationship Id="rId3" Target="../media/image9.png" Type="http://schemas.openxmlformats.org/officeDocument/2006/relationships/image"/><Relationship Id="rId4" Target="../media/image58.png" Type="http://schemas.openxmlformats.org/officeDocument/2006/relationships/image"/><Relationship Id="rId5" Target="../media/image16.png" Type="http://schemas.openxmlformats.org/officeDocument/2006/relationships/image"/><Relationship Id="rId6" Target="../media/image59.png" Type="http://schemas.openxmlformats.org/officeDocument/2006/relationships/image"/><Relationship Id="rId7" Target="../media/image18.png" Type="http://schemas.openxmlformats.org/officeDocument/2006/relationships/image"/><Relationship Id="rId8" Target="../media/image60.png" Type="http://schemas.openxmlformats.org/officeDocument/2006/relationships/image"/><Relationship Id="rId9" Target="../media/image20.png" Type="http://schemas.openxmlformats.org/officeDocument/2006/relationships/image"/></Relationships>
</file>

<file path=ppt/slides/_rels/slide3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9.png" Type="http://schemas.openxmlformats.org/officeDocument/2006/relationships/image"/><Relationship Id="rId4" Target="../media/image10.png" Type="http://schemas.openxmlformats.org/officeDocument/2006/relationships/image"/><Relationship Id="rId5" Target="../media/image11.png" Type="http://schemas.openxmlformats.org/officeDocument/2006/relationships/image"/><Relationship Id="rId6" Target="../media/image58.png" Type="http://schemas.openxmlformats.org/officeDocument/2006/relationships/image"/><Relationship Id="rId7" Target="../media/image16.png" Type="http://schemas.openxmlformats.org/officeDocument/2006/relationships/image"/></Relationships>
</file>

<file path=ppt/slides/_rels/slide3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9.png" Type="http://schemas.openxmlformats.org/officeDocument/2006/relationships/image"/><Relationship Id="rId4" Target="../media/image10.png" Type="http://schemas.openxmlformats.org/officeDocument/2006/relationships/image"/><Relationship Id="rId5" Target="../media/image61.png" Type="http://schemas.openxmlformats.org/officeDocument/2006/relationships/image"/></Relationships>
</file>

<file path=ppt/slides/_rels/slide3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9.png" Type="http://schemas.openxmlformats.org/officeDocument/2006/relationships/image"/><Relationship Id="rId4" Target="../media/image10.png" Type="http://schemas.openxmlformats.org/officeDocument/2006/relationships/image"/><Relationship Id="rId5" Target="../media/image62.png" Type="http://schemas.openxmlformats.org/officeDocument/2006/relationships/image"/></Relationships>
</file>

<file path=ppt/slides/_rels/slide3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9.png" Type="http://schemas.openxmlformats.org/officeDocument/2006/relationships/image"/><Relationship Id="rId4" Target="../media/image10.png" Type="http://schemas.openxmlformats.org/officeDocument/2006/relationships/image"/><Relationship Id="rId5" Target="../media/image63.png" Type="http://schemas.openxmlformats.org/officeDocument/2006/relationships/image"/></Relationships>
</file>

<file path=ppt/slides/_rels/slide3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9.png" Type="http://schemas.openxmlformats.org/officeDocument/2006/relationships/image"/><Relationship Id="rId4" Target="../media/image10.png" Type="http://schemas.openxmlformats.org/officeDocument/2006/relationships/image"/><Relationship Id="rId5" Target="../media/image11.png" Type="http://schemas.openxmlformats.org/officeDocument/2006/relationships/image"/><Relationship Id="rId6" Target="../media/image64.png" Type="http://schemas.openxmlformats.org/officeDocument/2006/relationships/image"/><Relationship Id="rId7" Target="../media/image16.png" Type="http://schemas.openxmlformats.org/officeDocument/2006/relationships/image"/></Relationships>
</file>

<file path=ppt/slides/_rels/slide3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9.png" Type="http://schemas.openxmlformats.org/officeDocument/2006/relationships/image"/><Relationship Id="rId4" Target="../media/image10.png" Type="http://schemas.openxmlformats.org/officeDocument/2006/relationships/image"/><Relationship Id="rId5" Target="../media/image65.png" Type="http://schemas.openxmlformats.org/officeDocument/2006/relationships/image"/></Relationships>
</file>

<file path=ppt/slides/_rels/slide3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9.png" Type="http://schemas.openxmlformats.org/officeDocument/2006/relationships/image"/><Relationship Id="rId4" Target="../media/image10.png" Type="http://schemas.openxmlformats.org/officeDocument/2006/relationships/image"/><Relationship Id="rId5" Target="../media/image66.png" Type="http://schemas.openxmlformats.org/officeDocument/2006/relationships/image"/></Relationships>
</file>

<file path=ppt/slides/_rels/slide3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9.png" Type="http://schemas.openxmlformats.org/officeDocument/2006/relationships/image"/><Relationship Id="rId4" Target="../media/image10.png" Type="http://schemas.openxmlformats.org/officeDocument/2006/relationships/image"/><Relationship Id="rId5" Target="../media/image67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0.png" Type="http://schemas.openxmlformats.org/officeDocument/2006/relationships/image"/><Relationship Id="rId11" Target="../media/image11.png" Type="http://schemas.openxmlformats.org/officeDocument/2006/relationships/image"/><Relationship Id="rId2" Target="../media/image1.png" Type="http://schemas.openxmlformats.org/officeDocument/2006/relationships/image"/><Relationship Id="rId3" Target="../media/image9.png" Type="http://schemas.openxmlformats.org/officeDocument/2006/relationships/image"/><Relationship Id="rId4" Target="../media/image15.png" Type="http://schemas.openxmlformats.org/officeDocument/2006/relationships/image"/><Relationship Id="rId5" Target="../media/image16.png" Type="http://schemas.openxmlformats.org/officeDocument/2006/relationships/image"/><Relationship Id="rId6" Target="../media/image17.png" Type="http://schemas.openxmlformats.org/officeDocument/2006/relationships/image"/><Relationship Id="rId7" Target="../media/image18.png" Type="http://schemas.openxmlformats.org/officeDocument/2006/relationships/image"/><Relationship Id="rId8" Target="../media/image19.png" Type="http://schemas.openxmlformats.org/officeDocument/2006/relationships/image"/><Relationship Id="rId9" Target="../media/image20.png" Type="http://schemas.openxmlformats.org/officeDocument/2006/relationships/image"/></Relationships>
</file>

<file path=ppt/slides/_rels/slide4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9.png" Type="http://schemas.openxmlformats.org/officeDocument/2006/relationships/image"/><Relationship Id="rId4" Target="../media/image10.png" Type="http://schemas.openxmlformats.org/officeDocument/2006/relationships/image"/><Relationship Id="rId5" Target="../media/image11.png" Type="http://schemas.openxmlformats.org/officeDocument/2006/relationships/image"/><Relationship Id="rId6" Target="../media/image68.png" Type="http://schemas.openxmlformats.org/officeDocument/2006/relationships/image"/><Relationship Id="rId7" Target="../media/image16.png" Type="http://schemas.openxmlformats.org/officeDocument/2006/relationships/image"/></Relationships>
</file>

<file path=ppt/slides/_rels/slide4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9.png" Type="http://schemas.openxmlformats.org/officeDocument/2006/relationships/image"/><Relationship Id="rId4" Target="../media/image10.png" Type="http://schemas.openxmlformats.org/officeDocument/2006/relationships/image"/><Relationship Id="rId5" Target="../media/image69.png" Type="http://schemas.openxmlformats.org/officeDocument/2006/relationships/image"/></Relationships>
</file>

<file path=ppt/slides/_rels/slide4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9.png" Type="http://schemas.openxmlformats.org/officeDocument/2006/relationships/image"/><Relationship Id="rId4" Target="../media/image10.png" Type="http://schemas.openxmlformats.org/officeDocument/2006/relationships/image"/><Relationship Id="rId5" Target="../media/image70.png" Type="http://schemas.openxmlformats.org/officeDocument/2006/relationships/image"/></Relationships>
</file>

<file path=ppt/slides/_rels/slide4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9.png" Type="http://schemas.openxmlformats.org/officeDocument/2006/relationships/image"/><Relationship Id="rId4" Target="../media/image10.png" Type="http://schemas.openxmlformats.org/officeDocument/2006/relationships/image"/><Relationship Id="rId5" Target="../media/image11.png" Type="http://schemas.openxmlformats.org/officeDocument/2006/relationships/image"/><Relationship Id="rId6" Target="../media/image71.png" Type="http://schemas.openxmlformats.org/officeDocument/2006/relationships/image"/><Relationship Id="rId7" Target="../media/image16.png" Type="http://schemas.openxmlformats.org/officeDocument/2006/relationships/image"/></Relationships>
</file>

<file path=ppt/slides/_rels/slide4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9.png" Type="http://schemas.openxmlformats.org/officeDocument/2006/relationships/image"/><Relationship Id="rId4" Target="../media/image10.png" Type="http://schemas.openxmlformats.org/officeDocument/2006/relationships/image"/><Relationship Id="rId5" Target="../media/image72.png" Type="http://schemas.openxmlformats.org/officeDocument/2006/relationships/image"/></Relationships>
</file>

<file path=ppt/slides/_rels/slide4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9.png" Type="http://schemas.openxmlformats.org/officeDocument/2006/relationships/image"/><Relationship Id="rId4" Target="../media/image10.png" Type="http://schemas.openxmlformats.org/officeDocument/2006/relationships/image"/><Relationship Id="rId5" Target="../media/image73.png" Type="http://schemas.openxmlformats.org/officeDocument/2006/relationships/image"/></Relationships>
</file>

<file path=ppt/slides/_rels/slide4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9.png" Type="http://schemas.openxmlformats.org/officeDocument/2006/relationships/image"/><Relationship Id="rId4" Target="../media/image10.png" Type="http://schemas.openxmlformats.org/officeDocument/2006/relationships/image"/><Relationship Id="rId5" Target="../media/image74.png" Type="http://schemas.openxmlformats.org/officeDocument/2006/relationships/image"/></Relationships>
</file>

<file path=ppt/slides/_rels/slide4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9.png" Type="http://schemas.openxmlformats.org/officeDocument/2006/relationships/image"/><Relationship Id="rId4" Target="../media/image10.png" Type="http://schemas.openxmlformats.org/officeDocument/2006/relationships/image"/><Relationship Id="rId5" Target="../media/image11.png" Type="http://schemas.openxmlformats.org/officeDocument/2006/relationships/image"/><Relationship Id="rId6" Target="../media/image75.png" Type="http://schemas.openxmlformats.org/officeDocument/2006/relationships/image"/><Relationship Id="rId7" Target="../media/image76.png" Type="http://schemas.openxmlformats.org/officeDocument/2006/relationships/image"/></Relationships>
</file>

<file path=ppt/slides/_rels/slide4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9.png" Type="http://schemas.openxmlformats.org/officeDocument/2006/relationships/image"/><Relationship Id="rId4" Target="../media/image10.png" Type="http://schemas.openxmlformats.org/officeDocument/2006/relationships/image"/><Relationship Id="rId5" Target="../media/image11.png" Type="http://schemas.openxmlformats.org/officeDocument/2006/relationships/image"/><Relationship Id="rId6" Target="../media/image77.png" Type="http://schemas.openxmlformats.org/officeDocument/2006/relationships/image"/><Relationship Id="rId7" Target="../media/image78.png" Type="http://schemas.openxmlformats.org/officeDocument/2006/relationships/image"/></Relationships>
</file>

<file path=ppt/slides/_rels/slide4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9.png" Type="http://schemas.openxmlformats.org/officeDocument/2006/relationships/image"/><Relationship Id="rId4" Target="../media/image10.png" Type="http://schemas.openxmlformats.org/officeDocument/2006/relationships/image"/><Relationship Id="rId5" Target="../media/image11.png" Type="http://schemas.openxmlformats.org/officeDocument/2006/relationships/image"/><Relationship Id="rId6" Target="../media/image79.png" Type="http://schemas.openxmlformats.org/officeDocument/2006/relationships/image"/><Relationship Id="rId7" Target="../media/image80.png" Type="http://schemas.openxmlformats.org/officeDocument/2006/relationships/image"/><Relationship Id="rId8" Target="../media/image81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5.png" Type="http://schemas.openxmlformats.org/officeDocument/2006/relationships/image"/><Relationship Id="rId11" Target="../media/image26.png" Type="http://schemas.openxmlformats.org/officeDocument/2006/relationships/image"/><Relationship Id="rId2" Target="../media/image1.png" Type="http://schemas.openxmlformats.org/officeDocument/2006/relationships/image"/><Relationship Id="rId3" Target="../media/image9.png" Type="http://schemas.openxmlformats.org/officeDocument/2006/relationships/image"/><Relationship Id="rId4" Target="../media/image10.png" Type="http://schemas.openxmlformats.org/officeDocument/2006/relationships/image"/><Relationship Id="rId5" Target="../media/image11.png" Type="http://schemas.openxmlformats.org/officeDocument/2006/relationships/image"/><Relationship Id="rId6" Target="../media/image21.png" Type="http://schemas.openxmlformats.org/officeDocument/2006/relationships/image"/><Relationship Id="rId7" Target="../media/image22.png" Type="http://schemas.openxmlformats.org/officeDocument/2006/relationships/image"/><Relationship Id="rId8" Target="../media/image23.png" Type="http://schemas.openxmlformats.org/officeDocument/2006/relationships/image"/><Relationship Id="rId9" Target="../media/image24.png" Type="http://schemas.openxmlformats.org/officeDocument/2006/relationships/image"/></Relationships>
</file>

<file path=ppt/slides/_rels/slide5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87.png" Type="http://schemas.openxmlformats.org/officeDocument/2006/relationships/image"/><Relationship Id="rId11" Target="../media/image88.png" Type="http://schemas.openxmlformats.org/officeDocument/2006/relationships/image"/><Relationship Id="rId12" Target="../media/image89.png" Type="http://schemas.openxmlformats.org/officeDocument/2006/relationships/image"/><Relationship Id="rId13" Target="../media/image90.png" Type="http://schemas.openxmlformats.org/officeDocument/2006/relationships/image"/><Relationship Id="rId14" Target="../media/image91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82.png" Type="http://schemas.openxmlformats.org/officeDocument/2006/relationships/image"/><Relationship Id="rId6" Target="../media/image83.png" Type="http://schemas.openxmlformats.org/officeDocument/2006/relationships/image"/><Relationship Id="rId7" Target="../media/image84.png" Type="http://schemas.openxmlformats.org/officeDocument/2006/relationships/image"/><Relationship Id="rId8" Target="../media/image85.png" Type="http://schemas.openxmlformats.org/officeDocument/2006/relationships/image"/><Relationship Id="rId9" Target="../media/image86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9.png" Type="http://schemas.openxmlformats.org/officeDocument/2006/relationships/image"/><Relationship Id="rId4" Target="../media/image10.png" Type="http://schemas.openxmlformats.org/officeDocument/2006/relationships/image"/><Relationship Id="rId5" Target="../media/image11.png" Type="http://schemas.openxmlformats.org/officeDocument/2006/relationships/image"/><Relationship Id="rId6" Target="../media/image27.png" Type="http://schemas.openxmlformats.org/officeDocument/2006/relationships/image"/><Relationship Id="rId7" Target="../media/image16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9.png" Type="http://schemas.openxmlformats.org/officeDocument/2006/relationships/image"/><Relationship Id="rId4" Target="../media/image10.png" Type="http://schemas.openxmlformats.org/officeDocument/2006/relationships/image"/><Relationship Id="rId5" Target="../media/image11.png" Type="http://schemas.openxmlformats.org/officeDocument/2006/relationships/image"/><Relationship Id="rId6" Target="../media/image28.png" Type="http://schemas.openxmlformats.org/officeDocument/2006/relationships/image"/><Relationship Id="rId7" Target="../media/image16.png" Type="http://schemas.openxmlformats.org/officeDocument/2006/relationships/image"/><Relationship Id="rId8" Target="../media/image29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9.png" Type="http://schemas.openxmlformats.org/officeDocument/2006/relationships/image"/><Relationship Id="rId4" Target="../media/image10.png" Type="http://schemas.openxmlformats.org/officeDocument/2006/relationships/image"/><Relationship Id="rId5" Target="../media/image11.png" Type="http://schemas.openxmlformats.org/officeDocument/2006/relationships/image"/><Relationship Id="rId6" Target="../media/image30.png" Type="http://schemas.openxmlformats.org/officeDocument/2006/relationships/image"/><Relationship Id="rId7" Target="../media/image16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9.png" Type="http://schemas.openxmlformats.org/officeDocument/2006/relationships/image"/><Relationship Id="rId4" Target="../media/image10.png" Type="http://schemas.openxmlformats.org/officeDocument/2006/relationships/image"/><Relationship Id="rId5" Target="../media/image11.png" Type="http://schemas.openxmlformats.org/officeDocument/2006/relationships/image"/><Relationship Id="rId6" Target="../media/image31.png" Type="http://schemas.openxmlformats.org/officeDocument/2006/relationships/image"/><Relationship Id="rId7" Target="../media/image16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838200" y="317500"/>
            <a:ext cx="16611600" cy="10312400"/>
          </a:xfrm>
          <a:prstGeom prst="rect">
            <a:avLst/>
          </a:prstGeom>
          <a:effectLst>
            <a:outerShdw dir="2700000" dist="0" blurRad="529588">
              <a:srgbClr val="000000">
                <a:alpha val="25000"/>
              </a:srgbClr>
            </a:outerShdw>
          </a:effectLst>
        </p:spPr>
      </p:pic>
      <p:sp>
        <p:nvSpPr>
          <p:cNvPr name="TextBox 4" id="4"/>
          <p:cNvSpPr txBox="true"/>
          <p:nvPr/>
        </p:nvSpPr>
        <p:spPr>
          <a:xfrm rot="0">
            <a:off x="1993900" y="1549400"/>
            <a:ext cx="13855700" cy="18923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ko-KR" sz="10600" b="false" i="false" u="none" strike="noStrike" spc="-600">
                <a:solidFill>
                  <a:srgbClr val="3A3A3A"/>
                </a:solidFill>
                <a:ea typeface="THERodongSinmun Bold"/>
              </a:rPr>
              <a:t>일본</a:t>
            </a:r>
            <a:r>
              <a:rPr lang="en-US" sz="10600" b="false" i="false" u="none" strike="noStrike" spc="-6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10600" b="false" i="false" u="none" strike="noStrike" spc="-600">
                <a:solidFill>
                  <a:srgbClr val="3A3A3A"/>
                </a:solidFill>
                <a:ea typeface="THERodongSinmun Bold"/>
              </a:rPr>
              <a:t>애니메이션의</a:t>
            </a:r>
            <a:r>
              <a:rPr lang="en-US" sz="10600" b="false" i="false" u="none" strike="noStrike" spc="-6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10600" b="false" i="false" u="none" strike="noStrike" spc="-600">
                <a:solidFill>
                  <a:srgbClr val="3A3A3A"/>
                </a:solidFill>
                <a:ea typeface="THERodongSinmun Bold"/>
              </a:rPr>
              <a:t>세계</a:t>
            </a:r>
          </a:p>
        </p:txBody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460500" y="3810000"/>
            <a:ext cx="15367000" cy="508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473200" y="4864100"/>
            <a:ext cx="15341600" cy="508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409700" y="5270500"/>
            <a:ext cx="7505700" cy="46228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9410700" y="5270500"/>
            <a:ext cx="7505700" cy="4622800"/>
          </a:xfrm>
          <a:prstGeom prst="rect">
            <a:avLst/>
          </a:prstGeom>
        </p:spPr>
      </p:pic>
      <p:sp>
        <p:nvSpPr>
          <p:cNvPr name="TextBox 9" id="9"/>
          <p:cNvSpPr txBox="true"/>
          <p:nvPr/>
        </p:nvSpPr>
        <p:spPr>
          <a:xfrm rot="0">
            <a:off x="5905500" y="4178300"/>
            <a:ext cx="6629400" cy="4445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en-US" sz="3000" b="false" i="false" u="none" strike="noStrike">
                <a:solidFill>
                  <a:srgbClr val="3A3A3A"/>
                </a:solidFill>
                <a:latin typeface="THERodongSinmun Bold"/>
              </a:rPr>
              <a:t>22461341 </a:t>
            </a:r>
            <a:r>
              <a:rPr lang="ko-KR" sz="3000" b="false" i="false" u="none" strike="noStrike">
                <a:solidFill>
                  <a:srgbClr val="3A3A3A"/>
                </a:solidFill>
                <a:ea typeface="THERodongSinmun Bold"/>
              </a:rPr>
              <a:t>일본어일본학과</a:t>
            </a:r>
            <a:r>
              <a:rPr lang="en-US" sz="3000" b="false" i="false" u="none" strike="noStrike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3000" b="false" i="false" u="none" strike="noStrike">
                <a:solidFill>
                  <a:srgbClr val="3A3A3A"/>
                </a:solidFill>
                <a:ea typeface="THERodongSinmun Bold"/>
              </a:rPr>
              <a:t>신혜빈</a:t>
            </a:r>
          </a:p>
        </p:txBody>
      </p:sp>
      <p:pic>
        <p:nvPicPr>
          <p:cNvPr name="Picture 10" id="10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2760000">
            <a:off x="355600" y="7277100"/>
            <a:ext cx="698500" cy="36576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6141700" y="3187700"/>
            <a:ext cx="2616200" cy="21717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838200" y="228600"/>
            <a:ext cx="16611600" cy="10248900"/>
          </a:xfrm>
          <a:prstGeom prst="rect">
            <a:avLst/>
          </a:prstGeom>
          <a:effectLst>
            <a:outerShdw dir="2700000" dist="0" blurRad="522781">
              <a:srgbClr val="000000">
                <a:alpha val="25000"/>
              </a:srgbClr>
            </a:outerShdw>
          </a:effectLst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092200" y="2641600"/>
            <a:ext cx="16027400" cy="50800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13741400" y="2755900"/>
            <a:ext cx="3213100" cy="2413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r" lvl="0">
              <a:lnSpc>
                <a:spcPct val="99600"/>
              </a:lnSpc>
            </a:pPr>
            <a:r>
              <a:rPr lang="en-US" sz="1400" b="false" i="false" u="none" strike="noStrike" spc="200">
                <a:solidFill>
                  <a:srgbClr val="3A3A3A"/>
                </a:solidFill>
                <a:latin typeface="THERodongSinmun Bold"/>
              </a:rPr>
              <a:t>10</a:t>
            </a: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092200" y="3073400"/>
            <a:ext cx="16027400" cy="508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092200" y="4953000"/>
            <a:ext cx="16027400" cy="25400"/>
          </a:xfrm>
          <a:prstGeom prst="rect">
            <a:avLst/>
          </a:prstGeom>
        </p:spPr>
      </p:pic>
      <p:grpSp>
        <p:nvGrpSpPr>
          <p:cNvPr name="Group 8" id="8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9" id="9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-300000">
            <a:off x="3136900" y="5422900"/>
            <a:ext cx="3378200" cy="4114800"/>
          </a:xfrm>
          <a:prstGeom prst="rect">
            <a:avLst/>
          </a:prstGeom>
          <a:effectLst>
            <a:outerShdw dir="3000000" dist="38945" blurRad="85093">
              <a:srgbClr val="000000">
                <a:alpha val="15000"/>
              </a:srgbClr>
            </a:outerShdw>
          </a:effectLst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7">
            <a:alphaModFix amt="34000"/>
          </a:blip>
          <a:stretch>
            <a:fillRect/>
          </a:stretch>
        </p:blipFill>
        <p:spPr>
          <a:xfrm rot="-120000">
            <a:off x="3949700" y="5194300"/>
            <a:ext cx="1181100" cy="431800"/>
          </a:xfrm>
          <a:prstGeom prst="rect">
            <a:avLst/>
          </a:prstGeom>
        </p:spPr>
      </p:pic>
      <p:sp>
        <p:nvSpPr>
          <p:cNvPr name="TextBox 11" id="11"/>
          <p:cNvSpPr txBox="true"/>
          <p:nvPr/>
        </p:nvSpPr>
        <p:spPr>
          <a:xfrm rot="0">
            <a:off x="2209800" y="838200"/>
            <a:ext cx="13855700" cy="18923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en-US" sz="10600" b="false" i="false" u="none" strike="noStrike" spc="-600">
                <a:solidFill>
                  <a:srgbClr val="3A3A3A"/>
                </a:solidFill>
                <a:latin typeface="THERodongSinmun Bold"/>
              </a:rPr>
              <a:t>19XX</a:t>
            </a:r>
            <a:r>
              <a:rPr lang="ko-KR" sz="10600" b="false" i="false" u="none" strike="noStrike" spc="-600">
                <a:solidFill>
                  <a:srgbClr val="3A3A3A"/>
                </a:solidFill>
                <a:ea typeface="THERodongSinmun Bold"/>
              </a:rPr>
              <a:t>년대</a:t>
            </a:r>
            <a:r>
              <a:rPr lang="en-US" sz="10600" b="false" i="false" u="none" strike="noStrike" spc="-6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10600" b="false" i="false" u="none" strike="noStrike" spc="-600">
                <a:solidFill>
                  <a:srgbClr val="3A3A3A"/>
                </a:solidFill>
                <a:ea typeface="THERodongSinmun Bold"/>
              </a:rPr>
              <a:t>애니메이션</a:t>
            </a:r>
            <a:r>
              <a:rPr lang="en-US" sz="10600" b="false" i="false" u="none" strike="noStrike" spc="-600">
                <a:solidFill>
                  <a:srgbClr val="3A3A3A"/>
                </a:solidFill>
                <a:latin typeface="THERodongSinmun Bold"/>
              </a:rPr>
              <a:t> !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3302000" y="3530600"/>
            <a:ext cx="11747500" cy="9652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앞서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말했던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애니메이션들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후로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애니메이션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산업이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풍성하게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발달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되었다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. </a:t>
            </a:r>
          </a:p>
          <a:p>
            <a:pPr algn="l" lvl="0">
              <a:lnSpc>
                <a:spcPct val="99600"/>
              </a:lnSpc>
            </a:pP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대표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작을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설명하자면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~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244600" y="5168900"/>
            <a:ext cx="10934700" cy="3556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ko-KR" sz="2000" b="false" i="false" u="none" strike="noStrike" spc="-100">
                <a:solidFill>
                  <a:srgbClr val="3A3A3A"/>
                </a:solidFill>
                <a:ea typeface="THERodongSinmun Bold"/>
              </a:rPr>
              <a:t>슬램덩크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7213600" y="6184900"/>
            <a:ext cx="11734800" cy="25400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고등학교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농구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팀의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이야기를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그린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애니메이션이다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.</a:t>
            </a:r>
          </a:p>
          <a:p>
            <a:pPr algn="l" lvl="0">
              <a:lnSpc>
                <a:spcPct val="99600"/>
              </a:lnSpc>
            </a:pP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/>
            </a:r>
          </a:p>
          <a:p>
            <a:pPr algn="l" lvl="0">
              <a:lnSpc>
                <a:spcPct val="99600"/>
              </a:lnSpc>
            </a:pPr>
            <a:r>
              <a:rPr lang="ko-KR" sz="2700" b="false" i="false" u="none" strike="noStrike">
                <a:solidFill>
                  <a:srgbClr val="3A3A3A"/>
                </a:solidFill>
                <a:ea typeface="THERodongSinmun Bold"/>
              </a:rPr>
              <a:t>슬램덩크는</a:t>
            </a:r>
            <a:r>
              <a:rPr lang="en-US" sz="2700" b="false" i="false" u="none" strike="noStrike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>
                <a:solidFill>
                  <a:srgbClr val="3A3A3A"/>
                </a:solidFill>
                <a:ea typeface="THERodongSinmun Bold"/>
              </a:rPr>
              <a:t>일본과</a:t>
            </a:r>
            <a:r>
              <a:rPr lang="en-US" sz="2700" b="false" i="false" u="none" strike="noStrike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>
                <a:solidFill>
                  <a:srgbClr val="3A3A3A"/>
                </a:solidFill>
                <a:ea typeface="THERodongSinmun Bold"/>
              </a:rPr>
              <a:t>해외에서</a:t>
            </a:r>
            <a:r>
              <a:rPr lang="en-US" sz="2700" b="false" i="false" u="none" strike="noStrike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>
                <a:solidFill>
                  <a:srgbClr val="3A3A3A"/>
                </a:solidFill>
                <a:ea typeface="THERodongSinmun Bold"/>
              </a:rPr>
              <a:t>농구에</a:t>
            </a:r>
            <a:r>
              <a:rPr lang="en-US" sz="2700" b="false" i="false" u="none" strike="noStrike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>
                <a:solidFill>
                  <a:srgbClr val="3A3A3A"/>
                </a:solidFill>
                <a:ea typeface="THERodongSinmun Bold"/>
              </a:rPr>
              <a:t>대한</a:t>
            </a:r>
            <a:r>
              <a:rPr lang="en-US" sz="2700" b="false" i="false" u="none" strike="noStrike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>
                <a:solidFill>
                  <a:srgbClr val="3A3A3A"/>
                </a:solidFill>
                <a:ea typeface="THERodongSinmun Bold"/>
              </a:rPr>
              <a:t>관심을</a:t>
            </a:r>
            <a:r>
              <a:rPr lang="en-US" sz="2700" b="false" i="false" u="none" strike="noStrike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>
                <a:solidFill>
                  <a:srgbClr val="3A3A3A"/>
                </a:solidFill>
                <a:ea typeface="THERodongSinmun Bold"/>
              </a:rPr>
              <a:t>크게</a:t>
            </a:r>
            <a:r>
              <a:rPr lang="en-US" sz="2700" b="false" i="false" u="none" strike="noStrike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>
                <a:solidFill>
                  <a:srgbClr val="3A3A3A"/>
                </a:solidFill>
                <a:ea typeface="THERodongSinmun Bold"/>
              </a:rPr>
              <a:t>증대시켰다</a:t>
            </a:r>
            <a:r>
              <a:rPr lang="en-US" sz="2700" b="false" i="false" u="none" strike="noStrike">
                <a:solidFill>
                  <a:srgbClr val="3A3A3A"/>
                </a:solidFill>
                <a:latin typeface="THERodongSinmun Bold"/>
              </a:rPr>
              <a:t>.</a:t>
            </a:r>
          </a:p>
          <a:p>
            <a:pPr algn="l" lvl="0">
              <a:lnSpc>
                <a:spcPct val="99600"/>
              </a:lnSpc>
            </a:pPr>
            <a:r>
              <a:rPr lang="en-US" sz="2700" b="false" i="false" u="none" strike="noStrike">
                <a:solidFill>
                  <a:srgbClr val="3A3A3A"/>
                </a:solidFill>
                <a:latin typeface="THERodongSinmun Bold"/>
              </a:rPr>
              <a:t/>
            </a:r>
          </a:p>
          <a:p>
            <a:pPr algn="l" lvl="0">
              <a:lnSpc>
                <a:spcPct val="99600"/>
              </a:lnSpc>
            </a:pPr>
            <a:r>
              <a:rPr lang="ko-KR" sz="2700" b="false" i="false" u="none" strike="noStrike">
                <a:solidFill>
                  <a:srgbClr val="3A3A3A"/>
                </a:solidFill>
                <a:ea typeface="THERodongSinmun Bold"/>
              </a:rPr>
              <a:t>일본</a:t>
            </a:r>
            <a:r>
              <a:rPr lang="en-US" sz="2700" b="false" i="false" u="none" strike="noStrike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>
                <a:solidFill>
                  <a:srgbClr val="3A3A3A"/>
                </a:solidFill>
                <a:ea typeface="THERodongSinmun Bold"/>
              </a:rPr>
              <a:t>내에서</a:t>
            </a:r>
            <a:r>
              <a:rPr lang="en-US" sz="2700" b="false" i="false" u="none" strike="noStrike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>
                <a:solidFill>
                  <a:srgbClr val="3A3A3A"/>
                </a:solidFill>
                <a:ea typeface="THERodongSinmun Bold"/>
              </a:rPr>
              <a:t>농구</a:t>
            </a:r>
            <a:r>
              <a:rPr lang="en-US" sz="2700" b="false" i="false" u="none" strike="noStrike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>
                <a:solidFill>
                  <a:srgbClr val="3A3A3A"/>
                </a:solidFill>
                <a:ea typeface="THERodongSinmun Bold"/>
              </a:rPr>
              <a:t>인기를</a:t>
            </a:r>
            <a:r>
              <a:rPr lang="en-US" sz="2700" b="false" i="false" u="none" strike="noStrike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>
                <a:solidFill>
                  <a:srgbClr val="3A3A3A"/>
                </a:solidFill>
                <a:ea typeface="THERodongSinmun Bold"/>
              </a:rPr>
              <a:t>높이는</a:t>
            </a:r>
            <a:r>
              <a:rPr lang="en-US" sz="2700" b="false" i="false" u="none" strike="noStrike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>
                <a:solidFill>
                  <a:srgbClr val="3A3A3A"/>
                </a:solidFill>
                <a:ea typeface="THERodongSinmun Bold"/>
              </a:rPr>
              <a:t>데</a:t>
            </a:r>
            <a:r>
              <a:rPr lang="en-US" sz="2700" b="false" i="false" u="none" strike="noStrike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>
                <a:solidFill>
                  <a:srgbClr val="3A3A3A"/>
                </a:solidFill>
                <a:ea typeface="THERodongSinmun Bold"/>
              </a:rPr>
              <a:t>중요한</a:t>
            </a:r>
            <a:r>
              <a:rPr lang="en-US" sz="2700" b="false" i="false" u="none" strike="noStrike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>
                <a:solidFill>
                  <a:srgbClr val="3A3A3A"/>
                </a:solidFill>
                <a:ea typeface="THERodongSinmun Bold"/>
              </a:rPr>
              <a:t>역할을</a:t>
            </a:r>
            <a:r>
              <a:rPr lang="en-US" sz="2700" b="false" i="false" u="none" strike="noStrike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>
                <a:solidFill>
                  <a:srgbClr val="3A3A3A"/>
                </a:solidFill>
                <a:ea typeface="THERodongSinmun Bold"/>
              </a:rPr>
              <a:t>했다</a:t>
            </a:r>
            <a:r>
              <a:rPr lang="en-US" sz="2700" b="false" i="false" u="none" strike="noStrike">
                <a:solidFill>
                  <a:srgbClr val="3A3A3A"/>
                </a:solidFill>
                <a:latin typeface="THERodongSinmun Bold"/>
              </a:rPr>
              <a:t>.</a:t>
            </a:r>
          </a:p>
          <a:p>
            <a:pPr algn="l" lvl="0">
              <a:lnSpc>
                <a:spcPct val="99600"/>
              </a:lnSpc>
            </a:pPr>
            <a:r>
              <a:rPr lang="en-US" sz="2700" b="false" i="false" u="none" strike="noStrike">
                <a:solidFill>
                  <a:srgbClr val="3A3A3A"/>
                </a:solidFill>
                <a:latin typeface="THERodongSinmun Bold"/>
              </a:rPr>
              <a:t/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838200" y="228600"/>
            <a:ext cx="16611600" cy="10248900"/>
          </a:xfrm>
          <a:prstGeom prst="rect">
            <a:avLst/>
          </a:prstGeom>
          <a:effectLst>
            <a:outerShdw dir="2700000" dist="0" blurRad="522781">
              <a:srgbClr val="000000">
                <a:alpha val="25000"/>
              </a:srgbClr>
            </a:outerShdw>
          </a:effectLst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092200" y="2641600"/>
            <a:ext cx="16027400" cy="50800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13741400" y="2755900"/>
            <a:ext cx="3302000" cy="2413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r" lvl="0">
              <a:lnSpc>
                <a:spcPct val="99600"/>
              </a:lnSpc>
            </a:pPr>
            <a:r>
              <a:rPr lang="en-US" sz="1400" b="false" i="false" u="none" strike="noStrike" spc="200">
                <a:solidFill>
                  <a:srgbClr val="3A3A3A"/>
                </a:solidFill>
                <a:latin typeface="THERodongSinmun Bold"/>
              </a:rPr>
              <a:t>11</a:t>
            </a: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092200" y="3073400"/>
            <a:ext cx="16027400" cy="508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092200" y="4953000"/>
            <a:ext cx="16027400" cy="25400"/>
          </a:xfrm>
          <a:prstGeom prst="rect">
            <a:avLst/>
          </a:prstGeom>
        </p:spPr>
      </p:pic>
      <p:grpSp>
        <p:nvGrpSpPr>
          <p:cNvPr name="Group 8" id="8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9" id="9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-300000">
            <a:off x="3136900" y="5422900"/>
            <a:ext cx="3378200" cy="4114800"/>
          </a:xfrm>
          <a:prstGeom prst="rect">
            <a:avLst/>
          </a:prstGeom>
          <a:effectLst>
            <a:outerShdw dir="3000000" dist="38945" blurRad="85093">
              <a:srgbClr val="000000">
                <a:alpha val="15000"/>
              </a:srgbClr>
            </a:outerShdw>
          </a:effectLst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7">
            <a:alphaModFix amt="34000"/>
          </a:blip>
          <a:stretch>
            <a:fillRect/>
          </a:stretch>
        </p:blipFill>
        <p:spPr>
          <a:xfrm rot="-120000">
            <a:off x="3949700" y="5194300"/>
            <a:ext cx="1181100" cy="431800"/>
          </a:xfrm>
          <a:prstGeom prst="rect">
            <a:avLst/>
          </a:prstGeom>
        </p:spPr>
      </p:pic>
      <p:sp>
        <p:nvSpPr>
          <p:cNvPr name="TextBox 11" id="11"/>
          <p:cNvSpPr txBox="true"/>
          <p:nvPr/>
        </p:nvSpPr>
        <p:spPr>
          <a:xfrm rot="0">
            <a:off x="2209800" y="838200"/>
            <a:ext cx="13855700" cy="18923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en-US" sz="10600" b="false" i="false" u="none" strike="noStrike" spc="-600">
                <a:solidFill>
                  <a:srgbClr val="3A3A3A"/>
                </a:solidFill>
                <a:latin typeface="THERodongSinmun Bold"/>
              </a:rPr>
              <a:t>2000</a:t>
            </a:r>
            <a:r>
              <a:rPr lang="ko-KR" sz="10600" b="false" i="false" u="none" strike="noStrike" spc="-600">
                <a:solidFill>
                  <a:srgbClr val="3A3A3A"/>
                </a:solidFill>
                <a:ea typeface="THERodongSinmun Bold"/>
              </a:rPr>
              <a:t>년대</a:t>
            </a:r>
            <a:r>
              <a:rPr lang="en-US" sz="10600" b="false" i="false" u="none" strike="noStrike" spc="-6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10600" b="false" i="false" u="none" strike="noStrike" spc="-600">
                <a:solidFill>
                  <a:srgbClr val="3A3A3A"/>
                </a:solidFill>
                <a:ea typeface="THERodongSinmun Bold"/>
              </a:rPr>
              <a:t>애니메이션</a:t>
            </a:r>
            <a:r>
              <a:rPr lang="en-US" sz="10600" b="false" i="false" u="none" strike="noStrike" spc="-600">
                <a:solidFill>
                  <a:srgbClr val="3A3A3A"/>
                </a:solidFill>
                <a:latin typeface="THERodongSinmun Bold"/>
              </a:rPr>
              <a:t> !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3302000" y="3530600"/>
            <a:ext cx="12179300" cy="9652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1900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년대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대표작들로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일본의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애니산업이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크게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발달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되고</a:t>
            </a:r>
          </a:p>
          <a:p>
            <a:pPr algn="l" lvl="0">
              <a:lnSpc>
                <a:spcPct val="99600"/>
              </a:lnSpc>
            </a:pP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2000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년대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이후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부터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애니는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일본에서는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없어선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안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될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문화로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자리잡고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있다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. 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244600" y="5168900"/>
            <a:ext cx="10934700" cy="3556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ko-KR" sz="2000" b="false" i="false" u="none" strike="noStrike" spc="-100">
                <a:solidFill>
                  <a:srgbClr val="3A3A3A"/>
                </a:solidFill>
                <a:ea typeface="THERodongSinmun Bold"/>
              </a:rPr>
              <a:t>나루토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7213600" y="6400800"/>
            <a:ext cx="11734800" cy="21209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초능력을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가진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닌자들이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활약하는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이야기를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그린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작품이며</a:t>
            </a:r>
          </a:p>
          <a:p>
            <a:pPr algn="l" lvl="0">
              <a:lnSpc>
                <a:spcPct val="99600"/>
              </a:lnSpc>
            </a:pP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일본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대표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닌자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장르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중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하나이다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.</a:t>
            </a:r>
          </a:p>
          <a:p>
            <a:pPr algn="l" lvl="0">
              <a:lnSpc>
                <a:spcPct val="99600"/>
              </a:lnSpc>
            </a:pP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/>
            </a:r>
          </a:p>
          <a:p>
            <a:pPr algn="l" lvl="0">
              <a:lnSpc>
                <a:spcPct val="99600"/>
              </a:lnSpc>
            </a:pP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특히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전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세계에서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큰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인기를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끌며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전세계에서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방송되었다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.</a:t>
            </a:r>
          </a:p>
          <a:p>
            <a:pPr algn="l" lvl="0">
              <a:lnSpc>
                <a:spcPct val="99600"/>
              </a:lnSpc>
            </a:pP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 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해외에서도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많은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팬을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보유하고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있습니다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838200" y="228600"/>
            <a:ext cx="16611600" cy="10248900"/>
          </a:xfrm>
          <a:prstGeom prst="rect">
            <a:avLst/>
          </a:prstGeom>
          <a:effectLst>
            <a:outerShdw dir="2700000" dist="0" blurRad="522781">
              <a:srgbClr val="000000">
                <a:alpha val="25000"/>
              </a:srgbClr>
            </a:outerShdw>
          </a:effectLst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092200" y="2641600"/>
            <a:ext cx="16027400" cy="50800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13741400" y="2755900"/>
            <a:ext cx="3086100" cy="2413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r" lvl="0">
              <a:lnSpc>
                <a:spcPct val="99600"/>
              </a:lnSpc>
            </a:pPr>
            <a:r>
              <a:rPr lang="en-US" sz="1400" b="false" i="false" u="none" strike="noStrike" spc="200">
                <a:solidFill>
                  <a:srgbClr val="3A3A3A"/>
                </a:solidFill>
                <a:latin typeface="THERodongSinmun Bold"/>
              </a:rPr>
              <a:t>12</a:t>
            </a: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092200" y="3073400"/>
            <a:ext cx="16027400" cy="508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092200" y="4953000"/>
            <a:ext cx="16027400" cy="25400"/>
          </a:xfrm>
          <a:prstGeom prst="rect">
            <a:avLst/>
          </a:prstGeom>
        </p:spPr>
      </p:pic>
      <p:grpSp>
        <p:nvGrpSpPr>
          <p:cNvPr name="Group 8" id="8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9" id="9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-300000">
            <a:off x="3136900" y="5422900"/>
            <a:ext cx="3378200" cy="4114800"/>
          </a:xfrm>
          <a:prstGeom prst="rect">
            <a:avLst/>
          </a:prstGeom>
          <a:effectLst>
            <a:outerShdw dir="3000000" dist="38945" blurRad="85093">
              <a:srgbClr val="000000">
                <a:alpha val="15000"/>
              </a:srgbClr>
            </a:outerShdw>
          </a:effectLst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7">
            <a:alphaModFix amt="34000"/>
          </a:blip>
          <a:stretch>
            <a:fillRect/>
          </a:stretch>
        </p:blipFill>
        <p:spPr>
          <a:xfrm rot="-120000">
            <a:off x="3949700" y="5194300"/>
            <a:ext cx="1181100" cy="431800"/>
          </a:xfrm>
          <a:prstGeom prst="rect">
            <a:avLst/>
          </a:prstGeom>
        </p:spPr>
      </p:pic>
      <p:sp>
        <p:nvSpPr>
          <p:cNvPr name="TextBox 11" id="11"/>
          <p:cNvSpPr txBox="true"/>
          <p:nvPr/>
        </p:nvSpPr>
        <p:spPr>
          <a:xfrm rot="0">
            <a:off x="2209800" y="838200"/>
            <a:ext cx="13855700" cy="18923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en-US" sz="10600" b="false" i="false" u="none" strike="noStrike" spc="-600">
                <a:solidFill>
                  <a:srgbClr val="3A3A3A"/>
                </a:solidFill>
                <a:latin typeface="THERodongSinmun Bold"/>
              </a:rPr>
              <a:t>2000</a:t>
            </a:r>
            <a:r>
              <a:rPr lang="ko-KR" sz="10600" b="false" i="false" u="none" strike="noStrike" spc="-600">
                <a:solidFill>
                  <a:srgbClr val="3A3A3A"/>
                </a:solidFill>
                <a:ea typeface="THERodongSinmun Bold"/>
              </a:rPr>
              <a:t>년대</a:t>
            </a:r>
            <a:r>
              <a:rPr lang="en-US" sz="10600" b="false" i="false" u="none" strike="noStrike" spc="-6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10600" b="false" i="false" u="none" strike="noStrike" spc="-600">
                <a:solidFill>
                  <a:srgbClr val="3A3A3A"/>
                </a:solidFill>
                <a:ea typeface="THERodongSinmun Bold"/>
              </a:rPr>
              <a:t>애니메이션</a:t>
            </a:r>
            <a:r>
              <a:rPr lang="en-US" sz="10600" b="false" i="false" u="none" strike="noStrike" spc="-600">
                <a:solidFill>
                  <a:srgbClr val="3A3A3A"/>
                </a:solidFill>
                <a:latin typeface="THERodongSinmun Bold"/>
              </a:rPr>
              <a:t> !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3302000" y="3530600"/>
            <a:ext cx="12179300" cy="9652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1900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년대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대표작들로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일본의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애니산업이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크게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발달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되고</a:t>
            </a:r>
          </a:p>
          <a:p>
            <a:pPr algn="l" lvl="0">
              <a:lnSpc>
                <a:spcPct val="99600"/>
              </a:lnSpc>
            </a:pP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2000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년대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이후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부터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애니는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일본에서는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없어선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안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될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문화로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자리잡고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있다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. 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244600" y="5168900"/>
            <a:ext cx="10934700" cy="3556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ko-KR" sz="2000" b="false" i="false" u="none" strike="noStrike" spc="-100">
                <a:solidFill>
                  <a:srgbClr val="3A3A3A"/>
                </a:solidFill>
                <a:ea typeface="THERodongSinmun Bold"/>
              </a:rPr>
              <a:t>코드기어스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7213600" y="6400800"/>
            <a:ext cx="11734800" cy="21209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미래의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세계에서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주인공이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거대한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제국과의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싸움을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벌이는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작품이다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.</a:t>
            </a:r>
          </a:p>
          <a:p>
            <a:pPr algn="l" lvl="0">
              <a:lnSpc>
                <a:spcPct val="99600"/>
              </a:lnSpc>
            </a:pP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 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정치적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음모와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복잡한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인간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관계가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중심이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되는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이야기이다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.</a:t>
            </a:r>
          </a:p>
          <a:p>
            <a:pPr algn="l" lvl="0">
              <a:lnSpc>
                <a:spcPct val="99600"/>
              </a:lnSpc>
            </a:pP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/>
            </a:r>
          </a:p>
          <a:p>
            <a:pPr algn="l" lvl="0">
              <a:lnSpc>
                <a:spcPct val="99600"/>
              </a:lnSpc>
            </a:pP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독특한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스토리와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강렬한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캐릭터들로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빠르게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팬층을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형성했다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. </a:t>
            </a:r>
          </a:p>
          <a:p>
            <a:pPr algn="l" lvl="0">
              <a:lnSpc>
                <a:spcPct val="99600"/>
              </a:lnSpc>
            </a:pP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후속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시즌과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영화로도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큰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반향을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일으켰다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838200" y="228600"/>
            <a:ext cx="16611600" cy="10248900"/>
          </a:xfrm>
          <a:prstGeom prst="rect">
            <a:avLst/>
          </a:prstGeom>
          <a:effectLst>
            <a:outerShdw dir="2700000" dist="0" blurRad="522781">
              <a:srgbClr val="000000">
                <a:alpha val="25000"/>
              </a:srgbClr>
            </a:outerShdw>
          </a:effectLst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092200" y="2641600"/>
            <a:ext cx="16027400" cy="50800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13741400" y="2755900"/>
            <a:ext cx="3302000" cy="2413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r" lvl="0">
              <a:lnSpc>
                <a:spcPct val="99600"/>
              </a:lnSpc>
            </a:pPr>
            <a:r>
              <a:rPr lang="en-US" sz="1400" b="false" i="false" u="none" strike="noStrike" spc="200">
                <a:solidFill>
                  <a:srgbClr val="3A3A3A"/>
                </a:solidFill>
                <a:latin typeface="THERodongSinmun Bold"/>
              </a:rPr>
              <a:t>13</a:t>
            </a: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092200" y="3073400"/>
            <a:ext cx="16027400" cy="508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092200" y="4953000"/>
            <a:ext cx="16027400" cy="25400"/>
          </a:xfrm>
          <a:prstGeom prst="rect">
            <a:avLst/>
          </a:prstGeom>
        </p:spPr>
      </p:pic>
      <p:grpSp>
        <p:nvGrpSpPr>
          <p:cNvPr name="Group 8" id="8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9" id="9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-300000">
            <a:off x="2755900" y="5499100"/>
            <a:ext cx="3378200" cy="4114800"/>
          </a:xfrm>
          <a:prstGeom prst="rect">
            <a:avLst/>
          </a:prstGeom>
          <a:effectLst>
            <a:outerShdw dir="3000000" dist="38945" blurRad="85093">
              <a:srgbClr val="000000">
                <a:alpha val="15000"/>
              </a:srgbClr>
            </a:outerShdw>
          </a:effectLst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7">
            <a:alphaModFix amt="34000"/>
          </a:blip>
          <a:stretch>
            <a:fillRect/>
          </a:stretch>
        </p:blipFill>
        <p:spPr>
          <a:xfrm rot="-120000">
            <a:off x="3568700" y="5270500"/>
            <a:ext cx="1181100" cy="431800"/>
          </a:xfrm>
          <a:prstGeom prst="rect">
            <a:avLst/>
          </a:prstGeom>
        </p:spPr>
      </p:pic>
      <p:sp>
        <p:nvSpPr>
          <p:cNvPr name="TextBox 11" id="11"/>
          <p:cNvSpPr txBox="true"/>
          <p:nvPr/>
        </p:nvSpPr>
        <p:spPr>
          <a:xfrm rot="0">
            <a:off x="2209800" y="838200"/>
            <a:ext cx="13855700" cy="18923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en-US" sz="10600" b="false" i="false" u="none" strike="noStrike" spc="-600">
                <a:solidFill>
                  <a:srgbClr val="3A3A3A"/>
                </a:solidFill>
                <a:latin typeface="THERodongSinmun Bold"/>
              </a:rPr>
              <a:t>2000</a:t>
            </a:r>
            <a:r>
              <a:rPr lang="ko-KR" sz="10600" b="false" i="false" u="none" strike="noStrike" spc="-600">
                <a:solidFill>
                  <a:srgbClr val="3A3A3A"/>
                </a:solidFill>
                <a:ea typeface="THERodongSinmun Bold"/>
              </a:rPr>
              <a:t>년대</a:t>
            </a:r>
            <a:r>
              <a:rPr lang="en-US" sz="10600" b="false" i="false" u="none" strike="noStrike" spc="-6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10600" b="false" i="false" u="none" strike="noStrike" spc="-600">
                <a:solidFill>
                  <a:srgbClr val="3A3A3A"/>
                </a:solidFill>
                <a:ea typeface="THERodongSinmun Bold"/>
              </a:rPr>
              <a:t>애니메이션</a:t>
            </a:r>
            <a:r>
              <a:rPr lang="en-US" sz="10600" b="false" i="false" u="none" strike="noStrike" spc="-600">
                <a:solidFill>
                  <a:srgbClr val="3A3A3A"/>
                </a:solidFill>
                <a:latin typeface="THERodongSinmun Bold"/>
              </a:rPr>
              <a:t> !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3302000" y="3530600"/>
            <a:ext cx="12179300" cy="9652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1900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년대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대표작들로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일본의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애니산업이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크게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발달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되고</a:t>
            </a:r>
          </a:p>
          <a:p>
            <a:pPr algn="l" lvl="0">
              <a:lnSpc>
                <a:spcPct val="99600"/>
              </a:lnSpc>
            </a:pP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2000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년대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이후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부터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애니는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일본에서는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없어선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안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될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문화로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자리잡고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있다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. 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244600" y="5168900"/>
            <a:ext cx="10934700" cy="3556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ko-KR" sz="2000" b="false" i="false" u="none" strike="noStrike" spc="-100">
                <a:solidFill>
                  <a:srgbClr val="3A3A3A"/>
                </a:solidFill>
                <a:ea typeface="THERodongSinmun Bold"/>
              </a:rPr>
              <a:t>진격의</a:t>
            </a:r>
            <a:r>
              <a:rPr lang="en-US" sz="20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000" b="false" i="false" u="none" strike="noStrike" spc="-100">
                <a:solidFill>
                  <a:srgbClr val="3A3A3A"/>
                </a:solidFill>
                <a:ea typeface="THERodongSinmun Bold"/>
              </a:rPr>
              <a:t>거인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6692900" y="5943600"/>
            <a:ext cx="11734800" cy="29464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진격의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거인은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인간과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거인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간의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전투를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그린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작품으로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뛰어난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 </a:t>
            </a:r>
          </a:p>
          <a:p>
            <a:pPr algn="l" lvl="0">
              <a:lnSpc>
                <a:spcPct val="99600"/>
              </a:lnSpc>
            </a:pP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스토리와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액션으로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많은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인기를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끌었다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.</a:t>
            </a:r>
          </a:p>
          <a:p>
            <a:pPr algn="l" lvl="0">
              <a:lnSpc>
                <a:spcPct val="99600"/>
              </a:lnSpc>
            </a:pP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/>
            </a:r>
          </a:p>
          <a:p>
            <a:pPr algn="l" lvl="0">
              <a:lnSpc>
                <a:spcPct val="99600"/>
              </a:lnSpc>
            </a:pP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폭발적인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인기를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끌며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,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일본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내외에서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큰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히트를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쳤습니다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. </a:t>
            </a:r>
          </a:p>
          <a:p>
            <a:pPr algn="l" lvl="0">
              <a:lnSpc>
                <a:spcPct val="99600"/>
              </a:lnSpc>
            </a:pP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2010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년대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애니메이션의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대표작으로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,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세계적으로도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큰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팬층을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형성했다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.</a:t>
            </a:r>
          </a:p>
          <a:p>
            <a:pPr algn="l" lvl="0">
              <a:lnSpc>
                <a:spcPct val="99600"/>
              </a:lnSpc>
            </a:pP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/>
            </a:r>
          </a:p>
          <a:p>
            <a:pPr algn="l" lvl="0">
              <a:lnSpc>
                <a:spcPct val="99600"/>
              </a:lnSpc>
            </a:pP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최근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한국에서도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전시회를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열었다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244600" y="0"/>
            <a:ext cx="16611600" cy="10248900"/>
          </a:xfrm>
          <a:prstGeom prst="rect">
            <a:avLst/>
          </a:prstGeom>
          <a:effectLst>
            <a:outerShdw dir="2700000" dist="0" blurRad="522781">
              <a:srgbClr val="000000">
                <a:alpha val="25000"/>
              </a:srgbClr>
            </a:outerShdw>
          </a:effectLst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092200" y="2641600"/>
            <a:ext cx="16027400" cy="50800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16510000" y="2730500"/>
            <a:ext cx="317500" cy="2413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r" lvl="0">
              <a:lnSpc>
                <a:spcPct val="99600"/>
              </a:lnSpc>
            </a:pPr>
            <a:r>
              <a:rPr lang="en-US" sz="1400" b="false" i="false" u="none" strike="noStrike" spc="200">
                <a:solidFill>
                  <a:srgbClr val="3A3A3A"/>
                </a:solidFill>
                <a:latin typeface="THERodongSinmun Bold"/>
              </a:rPr>
              <a:t>14</a:t>
            </a: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092200" y="3073400"/>
            <a:ext cx="16027400" cy="508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092200" y="4953000"/>
            <a:ext cx="16027400" cy="25400"/>
          </a:xfrm>
          <a:prstGeom prst="rect">
            <a:avLst/>
          </a:prstGeom>
        </p:spPr>
      </p:pic>
      <p:grpSp>
        <p:nvGrpSpPr>
          <p:cNvPr name="Group 8" id="8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9" id="9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-300000">
            <a:off x="2806700" y="5207000"/>
            <a:ext cx="3378200" cy="4114800"/>
          </a:xfrm>
          <a:prstGeom prst="rect">
            <a:avLst/>
          </a:prstGeom>
          <a:effectLst>
            <a:outerShdw dir="3000000" dist="38945" blurRad="85093">
              <a:srgbClr val="000000">
                <a:alpha val="15000"/>
              </a:srgbClr>
            </a:outerShdw>
          </a:effectLst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7">
            <a:alphaModFix amt="34000"/>
          </a:blip>
          <a:stretch>
            <a:fillRect/>
          </a:stretch>
        </p:blipFill>
        <p:spPr>
          <a:xfrm rot="-120000">
            <a:off x="3606800" y="4978400"/>
            <a:ext cx="1181100" cy="431800"/>
          </a:xfrm>
          <a:prstGeom prst="rect">
            <a:avLst/>
          </a:prstGeom>
        </p:spPr>
      </p:pic>
      <p:sp>
        <p:nvSpPr>
          <p:cNvPr name="TextBox 11" id="11"/>
          <p:cNvSpPr txBox="true"/>
          <p:nvPr/>
        </p:nvSpPr>
        <p:spPr>
          <a:xfrm rot="0">
            <a:off x="2235200" y="1016000"/>
            <a:ext cx="13804900" cy="15494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en-US" sz="8700" b="false" i="false" u="none" strike="noStrike" spc="-500">
                <a:solidFill>
                  <a:srgbClr val="3A3A3A"/>
                </a:solidFill>
                <a:latin typeface="THERodongSinmun Bold"/>
              </a:rPr>
              <a:t>2010</a:t>
            </a:r>
            <a:r>
              <a:rPr lang="ko-KR" sz="8700" b="false" i="false" u="none" strike="noStrike" spc="-500">
                <a:solidFill>
                  <a:srgbClr val="3A3A3A"/>
                </a:solidFill>
                <a:ea typeface="THERodongSinmun Bold"/>
              </a:rPr>
              <a:t>년대</a:t>
            </a:r>
            <a:r>
              <a:rPr lang="en-US" sz="8700" b="false" i="false" u="none" strike="noStrike" spc="-5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8700" b="false" i="false" u="none" strike="noStrike" spc="-500">
                <a:solidFill>
                  <a:srgbClr val="3A3A3A"/>
                </a:solidFill>
                <a:ea typeface="THERodongSinmun Bold"/>
              </a:rPr>
              <a:t>이후</a:t>
            </a:r>
            <a:r>
              <a:rPr lang="en-US" sz="8700" b="false" i="false" u="none" strike="noStrike" spc="-5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8700" b="false" i="false" u="none" strike="noStrike" spc="-500">
                <a:solidFill>
                  <a:srgbClr val="3A3A3A"/>
                </a:solidFill>
                <a:ea typeface="THERodongSinmun Bold"/>
              </a:rPr>
              <a:t>애니메이션</a:t>
            </a:r>
            <a:r>
              <a:rPr lang="en-US" sz="8700" b="false" i="false" u="none" strike="noStrike" spc="-500">
                <a:solidFill>
                  <a:srgbClr val="3A3A3A"/>
                </a:solidFill>
                <a:latin typeface="THERodongSinmun Bold"/>
              </a:rPr>
              <a:t> !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3302000" y="3530600"/>
            <a:ext cx="12179300" cy="9652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1900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년대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대표작들로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일본의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애니산업이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크게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발달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되고</a:t>
            </a:r>
          </a:p>
          <a:p>
            <a:pPr algn="l" lvl="0">
              <a:lnSpc>
                <a:spcPct val="99600"/>
              </a:lnSpc>
            </a:pP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2000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년대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이후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부터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애니는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일본에서는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없어선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안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될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문화로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자리잡고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있다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. 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244600" y="5168900"/>
            <a:ext cx="10934700" cy="3556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ko-KR" sz="2000" b="false" i="false" u="none" strike="noStrike" spc="-100">
                <a:solidFill>
                  <a:srgbClr val="3A3A3A"/>
                </a:solidFill>
                <a:ea typeface="THERodongSinmun Bold"/>
              </a:rPr>
              <a:t>너의</a:t>
            </a:r>
            <a:r>
              <a:rPr lang="en-US" sz="20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000" b="false" i="false" u="none" strike="noStrike" spc="-100">
                <a:solidFill>
                  <a:srgbClr val="3A3A3A"/>
                </a:solidFill>
                <a:ea typeface="THERodongSinmun Bold"/>
              </a:rPr>
              <a:t>이름은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6616700" y="6375400"/>
            <a:ext cx="11734800" cy="21209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두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주인공이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신비한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사건으로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몸이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바뀌면서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벌어지는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이야기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.</a:t>
            </a:r>
          </a:p>
          <a:p>
            <a:pPr algn="l" lvl="0">
              <a:lnSpc>
                <a:spcPct val="99600"/>
              </a:lnSpc>
            </a:pP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미적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감각과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감동적인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스토리로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전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세계적인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흥행을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기록했다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. </a:t>
            </a:r>
          </a:p>
          <a:p>
            <a:pPr algn="l" lvl="0">
              <a:lnSpc>
                <a:spcPct val="99600"/>
              </a:lnSpc>
            </a:pP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/>
            </a:r>
          </a:p>
          <a:p>
            <a:pPr algn="l" lvl="0">
              <a:lnSpc>
                <a:spcPct val="99600"/>
              </a:lnSpc>
            </a:pP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 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아름다운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작화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,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음악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,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감성적인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스토리와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시간과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공간을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초월한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사랑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이야기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.</a:t>
            </a:r>
          </a:p>
          <a:p>
            <a:pPr algn="l" lvl="0">
              <a:lnSpc>
                <a:spcPct val="99600"/>
              </a:lnSpc>
            </a:pP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/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244600" y="0"/>
            <a:ext cx="16611600" cy="10248900"/>
          </a:xfrm>
          <a:prstGeom prst="rect">
            <a:avLst/>
          </a:prstGeom>
          <a:effectLst>
            <a:outerShdw dir="2700000" dist="0" blurRad="522781">
              <a:srgbClr val="000000">
                <a:alpha val="25000"/>
              </a:srgbClr>
            </a:outerShdw>
          </a:effectLst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092200" y="2641600"/>
            <a:ext cx="16027400" cy="50800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16510000" y="2730500"/>
            <a:ext cx="317500" cy="2413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r" lvl="0">
              <a:lnSpc>
                <a:spcPct val="99600"/>
              </a:lnSpc>
            </a:pPr>
            <a:r>
              <a:rPr lang="en-US" sz="1400" b="false" i="false" u="none" strike="noStrike" spc="200">
                <a:solidFill>
                  <a:srgbClr val="3A3A3A"/>
                </a:solidFill>
                <a:latin typeface="THERodongSinmun Bold"/>
              </a:rPr>
              <a:t>15</a:t>
            </a: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092200" y="3073400"/>
            <a:ext cx="16027400" cy="508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092200" y="4953000"/>
            <a:ext cx="16027400" cy="25400"/>
          </a:xfrm>
          <a:prstGeom prst="rect">
            <a:avLst/>
          </a:prstGeom>
        </p:spPr>
      </p:pic>
      <p:grpSp>
        <p:nvGrpSpPr>
          <p:cNvPr name="Group 8" id="8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9" id="9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-300000">
            <a:off x="2806700" y="5207000"/>
            <a:ext cx="3378200" cy="4114800"/>
          </a:xfrm>
          <a:prstGeom prst="rect">
            <a:avLst/>
          </a:prstGeom>
          <a:effectLst>
            <a:outerShdw dir="3000000" dist="38945" blurRad="85093">
              <a:srgbClr val="000000">
                <a:alpha val="15000"/>
              </a:srgbClr>
            </a:outerShdw>
          </a:effectLst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7">
            <a:alphaModFix amt="34000"/>
          </a:blip>
          <a:stretch>
            <a:fillRect/>
          </a:stretch>
        </p:blipFill>
        <p:spPr>
          <a:xfrm rot="-120000">
            <a:off x="3606800" y="4978400"/>
            <a:ext cx="1181100" cy="431800"/>
          </a:xfrm>
          <a:prstGeom prst="rect">
            <a:avLst/>
          </a:prstGeom>
        </p:spPr>
      </p:pic>
      <p:sp>
        <p:nvSpPr>
          <p:cNvPr name="TextBox 11" id="11"/>
          <p:cNvSpPr txBox="true"/>
          <p:nvPr/>
        </p:nvSpPr>
        <p:spPr>
          <a:xfrm rot="0">
            <a:off x="2235200" y="1016000"/>
            <a:ext cx="13804900" cy="15494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en-US" sz="8700" b="false" i="false" u="none" strike="noStrike" spc="-500">
                <a:solidFill>
                  <a:srgbClr val="3A3A3A"/>
                </a:solidFill>
                <a:latin typeface="THERodongSinmun Bold"/>
              </a:rPr>
              <a:t>2010</a:t>
            </a:r>
            <a:r>
              <a:rPr lang="ko-KR" sz="8700" b="false" i="false" u="none" strike="noStrike" spc="-500">
                <a:solidFill>
                  <a:srgbClr val="3A3A3A"/>
                </a:solidFill>
                <a:ea typeface="THERodongSinmun Bold"/>
              </a:rPr>
              <a:t>년대</a:t>
            </a:r>
            <a:r>
              <a:rPr lang="en-US" sz="8700" b="false" i="false" u="none" strike="noStrike" spc="-5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8700" b="false" i="false" u="none" strike="noStrike" spc="-500">
                <a:solidFill>
                  <a:srgbClr val="3A3A3A"/>
                </a:solidFill>
                <a:ea typeface="THERodongSinmun Bold"/>
              </a:rPr>
              <a:t>이후</a:t>
            </a:r>
            <a:r>
              <a:rPr lang="en-US" sz="8700" b="false" i="false" u="none" strike="noStrike" spc="-5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8700" b="false" i="false" u="none" strike="noStrike" spc="-500">
                <a:solidFill>
                  <a:srgbClr val="3A3A3A"/>
                </a:solidFill>
                <a:ea typeface="THERodongSinmun Bold"/>
              </a:rPr>
              <a:t>애니메이션</a:t>
            </a:r>
            <a:r>
              <a:rPr lang="en-US" sz="8700" b="false" i="false" u="none" strike="noStrike" spc="-500">
                <a:solidFill>
                  <a:srgbClr val="3A3A3A"/>
                </a:solidFill>
                <a:latin typeface="THERodongSinmun Bold"/>
              </a:rPr>
              <a:t> !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3302000" y="3530600"/>
            <a:ext cx="12179300" cy="9652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1900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년대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대표작들로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일본의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애니산업이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크게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발달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되고</a:t>
            </a:r>
          </a:p>
          <a:p>
            <a:pPr algn="l" lvl="0">
              <a:lnSpc>
                <a:spcPct val="99600"/>
              </a:lnSpc>
            </a:pP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2000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년대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이후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부터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애니는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일본에서는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없어선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안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될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문화로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자리잡고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있다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. 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562100" y="5143500"/>
            <a:ext cx="10934700" cy="3556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ko-KR" sz="2000" b="false" i="false" u="none" strike="noStrike" spc="-100">
                <a:solidFill>
                  <a:srgbClr val="3A3A3A"/>
                </a:solidFill>
                <a:ea typeface="THERodongSinmun Bold"/>
              </a:rPr>
              <a:t>하이큐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6692900" y="6184900"/>
            <a:ext cx="11734800" cy="17145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en-US" sz="2700" b="false" i="false" u="none" strike="noStrike">
                <a:solidFill>
                  <a:srgbClr val="3A3A3A"/>
                </a:solidFill>
                <a:latin typeface="THERodongSinmun Bold"/>
              </a:rPr>
              <a:t/>
            </a:r>
          </a:p>
          <a:p>
            <a:pPr algn="l" lvl="0">
              <a:lnSpc>
                <a:spcPct val="99600"/>
              </a:lnSpc>
            </a:pP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소년들이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배구부를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이루며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배구에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대한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꿈을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이루는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스토리이다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.</a:t>
            </a:r>
          </a:p>
          <a:p>
            <a:pPr algn="l" lvl="0">
              <a:lnSpc>
                <a:spcPct val="99600"/>
              </a:lnSpc>
            </a:pP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/>
            </a:r>
          </a:p>
          <a:p>
            <a:pPr algn="l" lvl="0">
              <a:lnSpc>
                <a:spcPct val="99600"/>
              </a:lnSpc>
            </a:pP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역대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소년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점프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스포츠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만화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중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누계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부수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3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위에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랭크된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초히트작이다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.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838200" y="0"/>
            <a:ext cx="16611600" cy="10248900"/>
          </a:xfrm>
          <a:prstGeom prst="rect">
            <a:avLst/>
          </a:prstGeom>
          <a:effectLst>
            <a:outerShdw dir="2700000" dist="0" blurRad="522781">
              <a:srgbClr val="000000">
                <a:alpha val="25000"/>
              </a:srgbClr>
            </a:outerShdw>
          </a:effectLst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092200" y="2641600"/>
            <a:ext cx="16027400" cy="50800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16510000" y="2730500"/>
            <a:ext cx="317500" cy="2413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r" lvl="0">
              <a:lnSpc>
                <a:spcPct val="99600"/>
              </a:lnSpc>
            </a:pPr>
            <a:r>
              <a:rPr lang="en-US" sz="1400" b="false" i="false" u="none" strike="noStrike" spc="200">
                <a:solidFill>
                  <a:srgbClr val="3A3A3A"/>
                </a:solidFill>
                <a:latin typeface="THERodongSinmun Bold"/>
              </a:rPr>
              <a:t>16</a:t>
            </a: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092200" y="3073400"/>
            <a:ext cx="16027400" cy="508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092200" y="4953000"/>
            <a:ext cx="16027400" cy="25400"/>
          </a:xfrm>
          <a:prstGeom prst="rect">
            <a:avLst/>
          </a:prstGeom>
        </p:spPr>
      </p:pic>
      <p:grpSp>
        <p:nvGrpSpPr>
          <p:cNvPr name="Group 8" id="8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9" id="9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-300000">
            <a:off x="2806700" y="5575300"/>
            <a:ext cx="3378200" cy="4114800"/>
          </a:xfrm>
          <a:prstGeom prst="rect">
            <a:avLst/>
          </a:prstGeom>
          <a:effectLst>
            <a:outerShdw dir="3000000" dist="38945" blurRad="85093">
              <a:srgbClr val="000000">
                <a:alpha val="15000"/>
              </a:srgbClr>
            </a:outerShdw>
          </a:effectLst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7">
            <a:alphaModFix amt="34000"/>
          </a:blip>
          <a:stretch>
            <a:fillRect/>
          </a:stretch>
        </p:blipFill>
        <p:spPr>
          <a:xfrm rot="-120000">
            <a:off x="3606800" y="5346700"/>
            <a:ext cx="1181100" cy="431800"/>
          </a:xfrm>
          <a:prstGeom prst="rect">
            <a:avLst/>
          </a:prstGeom>
        </p:spPr>
      </p:pic>
      <p:sp>
        <p:nvSpPr>
          <p:cNvPr name="TextBox 11" id="11"/>
          <p:cNvSpPr txBox="true"/>
          <p:nvPr/>
        </p:nvSpPr>
        <p:spPr>
          <a:xfrm rot="0">
            <a:off x="2235200" y="1016000"/>
            <a:ext cx="13804900" cy="15494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en-US" sz="8700" b="false" i="false" u="none" strike="noStrike" spc="-500">
                <a:solidFill>
                  <a:srgbClr val="3A3A3A"/>
                </a:solidFill>
                <a:latin typeface="THERodongSinmun Bold"/>
              </a:rPr>
              <a:t>2010</a:t>
            </a:r>
            <a:r>
              <a:rPr lang="ko-KR" sz="8700" b="false" i="false" u="none" strike="noStrike" spc="-500">
                <a:solidFill>
                  <a:srgbClr val="3A3A3A"/>
                </a:solidFill>
                <a:ea typeface="THERodongSinmun Bold"/>
              </a:rPr>
              <a:t>년대</a:t>
            </a:r>
            <a:r>
              <a:rPr lang="en-US" sz="8700" b="false" i="false" u="none" strike="noStrike" spc="-5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8700" b="false" i="false" u="none" strike="noStrike" spc="-500">
                <a:solidFill>
                  <a:srgbClr val="3A3A3A"/>
                </a:solidFill>
                <a:ea typeface="THERodongSinmun Bold"/>
              </a:rPr>
              <a:t>이후</a:t>
            </a:r>
            <a:r>
              <a:rPr lang="en-US" sz="8700" b="false" i="false" u="none" strike="noStrike" spc="-5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8700" b="false" i="false" u="none" strike="noStrike" spc="-500">
                <a:solidFill>
                  <a:srgbClr val="3A3A3A"/>
                </a:solidFill>
                <a:ea typeface="THERodongSinmun Bold"/>
              </a:rPr>
              <a:t>애니메이션</a:t>
            </a:r>
            <a:r>
              <a:rPr lang="en-US" sz="8700" b="false" i="false" u="none" strike="noStrike" spc="-500">
                <a:solidFill>
                  <a:srgbClr val="3A3A3A"/>
                </a:solidFill>
                <a:latin typeface="THERodongSinmun Bold"/>
              </a:rPr>
              <a:t> !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3302000" y="3530600"/>
            <a:ext cx="12179300" cy="9652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1900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년대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대표작들로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일본의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애니산업이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크게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발달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되고</a:t>
            </a:r>
          </a:p>
          <a:p>
            <a:pPr algn="l" lvl="0">
              <a:lnSpc>
                <a:spcPct val="99600"/>
              </a:lnSpc>
            </a:pP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2000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년대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이후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부터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애니는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일본에서는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없어선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안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될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문화로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자리잡고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있다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. 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562100" y="5143500"/>
            <a:ext cx="10934700" cy="3556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ko-KR" sz="2000" b="false" i="false" u="none" strike="noStrike" spc="-100">
                <a:solidFill>
                  <a:srgbClr val="3A3A3A"/>
                </a:solidFill>
                <a:ea typeface="THERodongSinmun Bold"/>
              </a:rPr>
              <a:t>귀멸의</a:t>
            </a:r>
            <a:r>
              <a:rPr lang="en-US" sz="20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000" b="false" i="false" u="none" strike="noStrike" spc="-100">
                <a:solidFill>
                  <a:srgbClr val="3A3A3A"/>
                </a:solidFill>
                <a:ea typeface="THERodongSinmun Bold"/>
              </a:rPr>
              <a:t>칼날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6692900" y="6146800"/>
            <a:ext cx="10706100" cy="17145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일본의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시대극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판타지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·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배틀물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만화이다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.  </a:t>
            </a:r>
          </a:p>
          <a:p>
            <a:pPr algn="l" lvl="0">
              <a:lnSpc>
                <a:spcPct val="99600"/>
              </a:lnSpc>
            </a:pP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일본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대표작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중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하나로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전세계적으로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큰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 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흥행을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거두었다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. </a:t>
            </a:r>
          </a:p>
          <a:p>
            <a:pPr algn="l" lvl="0">
              <a:lnSpc>
                <a:spcPct val="99600"/>
              </a:lnSpc>
            </a:pP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/>
            </a:r>
          </a:p>
          <a:p>
            <a:pPr algn="l" lvl="0">
              <a:lnSpc>
                <a:spcPct val="99600"/>
              </a:lnSpc>
            </a:pP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다이쇼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시대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,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오니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(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괴물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)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로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부터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사람과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가족을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지키는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소년의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이야기이다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. 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838200" y="228600"/>
            <a:ext cx="16611600" cy="10248900"/>
          </a:xfrm>
          <a:prstGeom prst="rect">
            <a:avLst/>
          </a:prstGeom>
          <a:effectLst>
            <a:outerShdw dir="2700000" dist="0" blurRad="522781">
              <a:srgbClr val="000000">
                <a:alpha val="25000"/>
              </a:srgbClr>
            </a:outerShdw>
          </a:effectLst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092200" y="2641600"/>
            <a:ext cx="16027400" cy="50800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16713200" y="2730500"/>
            <a:ext cx="317500" cy="2413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r" lvl="0">
              <a:lnSpc>
                <a:spcPct val="99600"/>
              </a:lnSpc>
            </a:pPr>
            <a:r>
              <a:rPr lang="en-US" sz="1400" b="false" i="false" u="none" strike="noStrike" spc="200">
                <a:solidFill>
                  <a:srgbClr val="3A3A3A"/>
                </a:solidFill>
                <a:latin typeface="THERodongSinmun Bold"/>
              </a:rPr>
              <a:t>17</a:t>
            </a: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092200" y="3073400"/>
            <a:ext cx="16027400" cy="508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346200" y="3225800"/>
            <a:ext cx="3975100" cy="56007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5473700" y="3225800"/>
            <a:ext cx="3873500" cy="55753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9347200" y="3251200"/>
            <a:ext cx="3911600" cy="56007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3208000" y="3225800"/>
            <a:ext cx="3898900" cy="5600700"/>
          </a:xfrm>
          <a:prstGeom prst="rect">
            <a:avLst/>
          </a:prstGeom>
        </p:spPr>
      </p:pic>
      <p:sp>
        <p:nvSpPr>
          <p:cNvPr name="TextBox 11" id="11"/>
          <p:cNvSpPr txBox="true"/>
          <p:nvPr/>
        </p:nvSpPr>
        <p:spPr>
          <a:xfrm rot="0">
            <a:off x="2235200" y="1016000"/>
            <a:ext cx="13804900" cy="15494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ko-KR" sz="8700" b="false" i="false" u="none" strike="noStrike" spc="-500">
                <a:solidFill>
                  <a:srgbClr val="3A3A3A"/>
                </a:solidFill>
                <a:ea typeface="THERodongSinmun Bold"/>
              </a:rPr>
              <a:t>그</a:t>
            </a:r>
            <a:r>
              <a:rPr lang="en-US" sz="8700" b="false" i="false" u="none" strike="noStrike" spc="-5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8700" b="false" i="false" u="none" strike="noStrike" spc="-500">
                <a:solidFill>
                  <a:srgbClr val="3A3A3A"/>
                </a:solidFill>
                <a:ea typeface="THERodongSinmun Bold"/>
              </a:rPr>
              <a:t>밖에</a:t>
            </a:r>
            <a:r>
              <a:rPr lang="en-US" sz="8700" b="false" i="false" u="none" strike="noStrike" spc="-5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8700" b="false" i="false" u="none" strike="noStrike" spc="-500">
                <a:solidFill>
                  <a:srgbClr val="3A3A3A"/>
                </a:solidFill>
                <a:ea typeface="THERodongSinmun Bold"/>
              </a:rPr>
              <a:t>유명작들</a:t>
            </a:r>
            <a:r>
              <a:rPr lang="en-US" sz="8700" b="false" i="false" u="none" strike="noStrike" spc="-500">
                <a:solidFill>
                  <a:srgbClr val="3A3A3A"/>
                </a:solidFill>
                <a:latin typeface="THERodongSinmun Bold"/>
              </a:rPr>
              <a:t> 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3289300" y="9372600"/>
            <a:ext cx="12217400" cy="8890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지브리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애니메이션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,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주술회전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,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꿈빛파티시엘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,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데스노트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등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여러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장르이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작품이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있다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.</a:t>
            </a:r>
          </a:p>
          <a:p>
            <a:pPr algn="l" lvl="0">
              <a:lnSpc>
                <a:spcPct val="99600"/>
              </a:lnSpc>
            </a:pP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/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800100" y="0"/>
            <a:ext cx="16611600" cy="10248900"/>
          </a:xfrm>
          <a:prstGeom prst="rect">
            <a:avLst/>
          </a:prstGeom>
          <a:effectLst>
            <a:outerShdw dir="2700000" dist="0" blurRad="522781">
              <a:srgbClr val="000000">
                <a:alpha val="25000"/>
              </a:srgbClr>
            </a:outerShdw>
          </a:effectLst>
        </p:spPr>
      </p:pic>
      <p:grpSp>
        <p:nvGrpSpPr>
          <p:cNvPr name="Group 4" id="4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-300000">
            <a:off x="3136900" y="5422900"/>
            <a:ext cx="3378200" cy="4114800"/>
          </a:xfrm>
          <a:prstGeom prst="rect">
            <a:avLst/>
          </a:prstGeom>
          <a:effectLst>
            <a:outerShdw dir="3000000" dist="38945" blurRad="85093">
              <a:srgbClr val="000000">
                <a:alpha val="15000"/>
              </a:srgbClr>
            </a:outerShdw>
          </a:effectLst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>
            <a:alphaModFix amt="34000"/>
          </a:blip>
          <a:stretch>
            <a:fillRect/>
          </a:stretch>
        </p:blipFill>
        <p:spPr>
          <a:xfrm rot="-120000">
            <a:off x="3949700" y="5194300"/>
            <a:ext cx="1181100" cy="4318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180000">
            <a:off x="6845300" y="5435600"/>
            <a:ext cx="3479800" cy="4254500"/>
          </a:xfrm>
          <a:prstGeom prst="rect">
            <a:avLst/>
          </a:prstGeom>
          <a:effectLst>
            <a:outerShdw dir="2520000" dist="40200" blurRad="90665">
              <a:srgbClr val="000000">
                <a:alpha val="15000"/>
              </a:srgbClr>
            </a:outerShdw>
          </a:effectLst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7">
            <a:alphaModFix amt="34000"/>
          </a:blip>
          <a:stretch>
            <a:fillRect/>
          </a:stretch>
        </p:blipFill>
        <p:spPr>
          <a:xfrm rot="840000">
            <a:off x="8280400" y="5143500"/>
            <a:ext cx="1219200" cy="5207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0414000" y="5461000"/>
            <a:ext cx="3289300" cy="4013200"/>
          </a:xfrm>
          <a:prstGeom prst="rect">
            <a:avLst/>
          </a:prstGeom>
          <a:effectLst>
            <a:outerShdw dir="2940000" dist="37985" blurRad="80948">
              <a:srgbClr val="000000">
                <a:alpha val="15000"/>
              </a:srgbClr>
            </a:outerShdw>
          </a:effectLst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9">
            <a:alphaModFix amt="34000"/>
          </a:blip>
          <a:stretch>
            <a:fillRect/>
          </a:stretch>
        </p:blipFill>
        <p:spPr>
          <a:xfrm rot="-180000">
            <a:off x="11315700" y="5168900"/>
            <a:ext cx="1155700" cy="4953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1092200" y="2641600"/>
            <a:ext cx="16027400" cy="50800"/>
          </a:xfrm>
          <a:prstGeom prst="rect">
            <a:avLst/>
          </a:prstGeom>
        </p:spPr>
      </p:pic>
      <p:sp>
        <p:nvSpPr>
          <p:cNvPr name="TextBox 12" id="12"/>
          <p:cNvSpPr txBox="true"/>
          <p:nvPr/>
        </p:nvSpPr>
        <p:spPr>
          <a:xfrm rot="0">
            <a:off x="13741400" y="2755900"/>
            <a:ext cx="3302000" cy="2413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r" lvl="0">
              <a:lnSpc>
                <a:spcPct val="99600"/>
              </a:lnSpc>
            </a:pPr>
            <a:r>
              <a:rPr lang="en-US" sz="1400" b="false" i="false" u="none" strike="noStrike" spc="200">
                <a:solidFill>
                  <a:srgbClr val="3A3A3A"/>
                </a:solidFill>
                <a:latin typeface="THERodongSinmun Bold"/>
              </a:rPr>
              <a:t>18</a:t>
            </a:r>
          </a:p>
        </p:txBody>
      </p:sp>
      <p:pic>
        <p:nvPicPr>
          <p:cNvPr name="Picture 13" id="13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1092200" y="3073400"/>
            <a:ext cx="16027400" cy="50800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1092200" y="4597400"/>
            <a:ext cx="16027400" cy="25400"/>
          </a:xfrm>
          <a:prstGeom prst="rect">
            <a:avLst/>
          </a:prstGeom>
        </p:spPr>
      </p:pic>
      <p:sp>
        <p:nvSpPr>
          <p:cNvPr name="TextBox 15" id="15"/>
          <p:cNvSpPr txBox="true"/>
          <p:nvPr/>
        </p:nvSpPr>
        <p:spPr>
          <a:xfrm rot="0">
            <a:off x="254000" y="787400"/>
            <a:ext cx="17729200" cy="16637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ko-KR" sz="9400" b="false" i="false" u="none" strike="noStrike" spc="-500">
                <a:solidFill>
                  <a:srgbClr val="3A3A3A"/>
                </a:solidFill>
                <a:ea typeface="THERodongSinmun Bold"/>
              </a:rPr>
              <a:t>애니메이션을</a:t>
            </a:r>
            <a:r>
              <a:rPr lang="en-US" sz="9400" b="false" i="false" u="none" strike="noStrike" spc="-5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9400" b="false" i="false" u="none" strike="noStrike" spc="-500">
                <a:solidFill>
                  <a:srgbClr val="3A3A3A"/>
                </a:solidFill>
                <a:ea typeface="THERodongSinmun Bold"/>
              </a:rPr>
              <a:t>대표하는</a:t>
            </a:r>
            <a:r>
              <a:rPr lang="en-US" sz="9400" b="false" i="false" u="none" strike="noStrike" spc="-5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9400" b="false" i="false" u="none" strike="noStrike" spc="-500">
                <a:solidFill>
                  <a:srgbClr val="3A3A3A"/>
                </a:solidFill>
                <a:ea typeface="THERodongSinmun Bold"/>
              </a:rPr>
              <a:t>감독들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4064000" y="3327400"/>
            <a:ext cx="10960100" cy="9652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일본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애니메이션에서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큰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공을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세운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여러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명의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감독들을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알아보자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! </a:t>
            </a:r>
          </a:p>
          <a:p>
            <a:pPr algn="ctr" lvl="0">
              <a:lnSpc>
                <a:spcPct val="99600"/>
              </a:lnSpc>
            </a:pP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대표적으로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아래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세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인물이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세계적으로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유명한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작품을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만들었다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. </a:t>
            </a:r>
          </a:p>
        </p:txBody>
      </p:sp>
      <p:sp>
        <p:nvSpPr>
          <p:cNvPr name="TextBox 17" id="17"/>
          <p:cNvSpPr txBox="true"/>
          <p:nvPr/>
        </p:nvSpPr>
        <p:spPr>
          <a:xfrm rot="-300000">
            <a:off x="3695700" y="8813800"/>
            <a:ext cx="2781300" cy="5080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미야자키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히야오</a:t>
            </a:r>
          </a:p>
        </p:txBody>
      </p:sp>
      <p:sp>
        <p:nvSpPr>
          <p:cNvPr name="TextBox 18" id="18"/>
          <p:cNvSpPr txBox="true"/>
          <p:nvPr/>
        </p:nvSpPr>
        <p:spPr>
          <a:xfrm rot="180000">
            <a:off x="7226300" y="8978900"/>
            <a:ext cx="2781300" cy="5080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신카이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마코토</a:t>
            </a:r>
          </a:p>
        </p:txBody>
      </p:sp>
      <p:sp>
        <p:nvSpPr>
          <p:cNvPr name="TextBox 19" id="19"/>
          <p:cNvSpPr txBox="true"/>
          <p:nvPr/>
        </p:nvSpPr>
        <p:spPr>
          <a:xfrm rot="-300000">
            <a:off x="10960100" y="8750300"/>
            <a:ext cx="2781300" cy="5080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호소다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마모루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838200" y="0"/>
            <a:ext cx="16611600" cy="10248900"/>
          </a:xfrm>
          <a:prstGeom prst="rect">
            <a:avLst/>
          </a:prstGeom>
          <a:effectLst>
            <a:outerShdw dir="2700000" dist="0" blurRad="522781">
              <a:srgbClr val="000000">
                <a:alpha val="25000"/>
              </a:srgbClr>
            </a:outerShdw>
          </a:effectLst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092200" y="2641600"/>
            <a:ext cx="16027400" cy="50800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16510000" y="2730500"/>
            <a:ext cx="317500" cy="2413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r" lvl="0">
              <a:lnSpc>
                <a:spcPct val="99600"/>
              </a:lnSpc>
            </a:pPr>
            <a:r>
              <a:rPr lang="en-US" sz="1400" b="false" i="false" u="none" strike="noStrike" spc="200">
                <a:solidFill>
                  <a:srgbClr val="3A3A3A"/>
                </a:solidFill>
                <a:latin typeface="THERodongSinmun Bold"/>
              </a:rPr>
              <a:t>19</a:t>
            </a: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092200" y="3073400"/>
            <a:ext cx="16027400" cy="508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092200" y="4953000"/>
            <a:ext cx="16027400" cy="25400"/>
          </a:xfrm>
          <a:prstGeom prst="rect">
            <a:avLst/>
          </a:prstGeom>
        </p:spPr>
      </p:pic>
      <p:grpSp>
        <p:nvGrpSpPr>
          <p:cNvPr name="Group 8" id="8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9" id="9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-300000">
            <a:off x="2806700" y="5575300"/>
            <a:ext cx="3378200" cy="4114800"/>
          </a:xfrm>
          <a:prstGeom prst="rect">
            <a:avLst/>
          </a:prstGeom>
          <a:effectLst>
            <a:outerShdw dir="3000000" dist="38945" blurRad="85093">
              <a:srgbClr val="000000">
                <a:alpha val="15000"/>
              </a:srgbClr>
            </a:outerShdw>
          </a:effectLst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7">
            <a:alphaModFix amt="34000"/>
          </a:blip>
          <a:stretch>
            <a:fillRect/>
          </a:stretch>
        </p:blipFill>
        <p:spPr>
          <a:xfrm rot="-120000">
            <a:off x="3606800" y="5346700"/>
            <a:ext cx="1181100" cy="431800"/>
          </a:xfrm>
          <a:prstGeom prst="rect">
            <a:avLst/>
          </a:prstGeom>
        </p:spPr>
      </p:pic>
      <p:sp>
        <p:nvSpPr>
          <p:cNvPr name="TextBox 11" id="11"/>
          <p:cNvSpPr txBox="true"/>
          <p:nvPr/>
        </p:nvSpPr>
        <p:spPr>
          <a:xfrm rot="0">
            <a:off x="2476500" y="1079500"/>
            <a:ext cx="13779500" cy="13335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ko-KR" sz="7500" b="false" i="false" u="none" strike="noStrike" spc="-400">
                <a:solidFill>
                  <a:srgbClr val="3A3A3A"/>
                </a:solidFill>
                <a:ea typeface="THERodongSinmun Bold"/>
              </a:rPr>
              <a:t>일본</a:t>
            </a:r>
            <a:r>
              <a:rPr lang="en-US" sz="7500" b="false" i="false" u="none" strike="noStrike" spc="-4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7500" b="false" i="false" u="none" strike="noStrike" spc="-400">
                <a:solidFill>
                  <a:srgbClr val="3A3A3A"/>
                </a:solidFill>
                <a:ea typeface="THERodongSinmun Bold"/>
              </a:rPr>
              <a:t>애니메이션을</a:t>
            </a:r>
            <a:r>
              <a:rPr lang="en-US" sz="7500" b="false" i="false" u="none" strike="noStrike" spc="-4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7500" b="false" i="false" u="none" strike="noStrike" spc="-400">
                <a:solidFill>
                  <a:srgbClr val="3A3A3A"/>
                </a:solidFill>
                <a:ea typeface="THERodongSinmun Bold"/>
              </a:rPr>
              <a:t>대표하는</a:t>
            </a:r>
            <a:r>
              <a:rPr lang="en-US" sz="7500" b="false" i="false" u="none" strike="noStrike" spc="-4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7500" b="false" i="false" u="none" strike="noStrike" spc="-400">
                <a:solidFill>
                  <a:srgbClr val="3A3A3A"/>
                </a:solidFill>
                <a:ea typeface="THERodongSinmun Bold"/>
              </a:rPr>
              <a:t>감독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349500" y="3835400"/>
            <a:ext cx="14097000" cy="5080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대표작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-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하울의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움직이는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성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,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이웃집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토토로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,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센과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치히로의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행방불명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등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모든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지브리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작품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244600" y="5118100"/>
            <a:ext cx="10934700" cy="3556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ko-KR" sz="2000" b="false" i="false" u="none" strike="noStrike" spc="-100">
                <a:solidFill>
                  <a:srgbClr val="3A3A3A"/>
                </a:solidFill>
                <a:ea typeface="THERodongSinmun Bold"/>
              </a:rPr>
              <a:t>미야자키</a:t>
            </a:r>
            <a:r>
              <a:rPr lang="en-US" sz="20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000" b="false" i="false" u="none" strike="noStrike" spc="-100">
                <a:solidFill>
                  <a:srgbClr val="3A3A3A"/>
                </a:solidFill>
                <a:ea typeface="THERodongSinmun Bold"/>
              </a:rPr>
              <a:t>히야오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6464300" y="6210300"/>
            <a:ext cx="10706100" cy="15875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ko-KR" sz="2500" b="false" i="false" u="none" strike="noStrike" spc="-100">
                <a:solidFill>
                  <a:srgbClr val="3A3A3A"/>
                </a:solidFill>
                <a:ea typeface="THERodongSinmun Bold"/>
              </a:rPr>
              <a:t>스튜디오</a:t>
            </a: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500" b="false" i="false" u="none" strike="noStrike" spc="-100">
                <a:solidFill>
                  <a:srgbClr val="3A3A3A"/>
                </a:solidFill>
                <a:ea typeface="THERodongSinmun Bold"/>
              </a:rPr>
              <a:t>지브리의</a:t>
            </a: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500" b="false" i="false" u="none" strike="noStrike" spc="-100">
                <a:solidFill>
                  <a:srgbClr val="3A3A3A"/>
                </a:solidFill>
                <a:ea typeface="THERodongSinmun Bold"/>
              </a:rPr>
              <a:t>공동</a:t>
            </a: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500" b="false" i="false" u="none" strike="noStrike" spc="-100">
                <a:solidFill>
                  <a:srgbClr val="3A3A3A"/>
                </a:solidFill>
                <a:ea typeface="THERodongSinmun Bold"/>
              </a:rPr>
              <a:t>설립자로</a:t>
            </a: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>, </a:t>
            </a:r>
            <a:r>
              <a:rPr lang="ko-KR" sz="2500" b="false" i="false" u="none" strike="noStrike" spc="-100">
                <a:solidFill>
                  <a:srgbClr val="3A3A3A"/>
                </a:solidFill>
                <a:ea typeface="THERodongSinmun Bold"/>
              </a:rPr>
              <a:t>포근한</a:t>
            </a: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500" b="false" i="false" u="none" strike="noStrike" spc="-100">
                <a:solidFill>
                  <a:srgbClr val="3A3A3A"/>
                </a:solidFill>
                <a:ea typeface="THERodongSinmun Bold"/>
              </a:rPr>
              <a:t>그림체와</a:t>
            </a: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500" b="false" i="false" u="none" strike="noStrike" spc="-100">
                <a:solidFill>
                  <a:srgbClr val="3A3A3A"/>
                </a:solidFill>
                <a:ea typeface="THERodongSinmun Bold"/>
              </a:rPr>
              <a:t>이야기들로</a:t>
            </a:r>
          </a:p>
          <a:p>
            <a:pPr algn="l" lvl="0">
              <a:lnSpc>
                <a:spcPct val="99600"/>
              </a:lnSpc>
            </a:pPr>
            <a:r>
              <a:rPr lang="ko-KR" sz="2500" b="false" i="false" u="none" strike="noStrike" spc="-100">
                <a:solidFill>
                  <a:srgbClr val="3A3A3A"/>
                </a:solidFill>
                <a:ea typeface="THERodongSinmun Bold"/>
              </a:rPr>
              <a:t>판타지와</a:t>
            </a: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500" b="false" i="false" u="none" strike="noStrike" spc="-100">
                <a:solidFill>
                  <a:srgbClr val="3A3A3A"/>
                </a:solidFill>
                <a:ea typeface="THERodongSinmun Bold"/>
              </a:rPr>
              <a:t>자연을</a:t>
            </a: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500" b="false" i="false" u="none" strike="noStrike" spc="-100">
                <a:solidFill>
                  <a:srgbClr val="3A3A3A"/>
                </a:solidFill>
                <a:ea typeface="THERodongSinmun Bold"/>
              </a:rPr>
              <a:t>사랑하는</a:t>
            </a: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500" b="false" i="false" u="none" strike="noStrike" spc="-100">
                <a:solidFill>
                  <a:srgbClr val="3A3A3A"/>
                </a:solidFill>
                <a:ea typeface="THERodongSinmun Bold"/>
              </a:rPr>
              <a:t>메시지가</a:t>
            </a: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500" b="false" i="false" u="none" strike="noStrike" spc="-100">
                <a:solidFill>
                  <a:srgbClr val="3A3A3A"/>
                </a:solidFill>
                <a:ea typeface="THERodongSinmun Bold"/>
              </a:rPr>
              <a:t>담긴</a:t>
            </a: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500" b="false" i="false" u="none" strike="noStrike" spc="-100">
                <a:solidFill>
                  <a:srgbClr val="3A3A3A"/>
                </a:solidFill>
                <a:ea typeface="THERodongSinmun Bold"/>
              </a:rPr>
              <a:t>작품들로</a:t>
            </a: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500" b="false" i="false" u="none" strike="noStrike" spc="-100">
                <a:solidFill>
                  <a:srgbClr val="3A3A3A"/>
                </a:solidFill>
                <a:ea typeface="THERodongSinmun Bold"/>
              </a:rPr>
              <a:t>유명하다</a:t>
            </a: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>.</a:t>
            </a:r>
          </a:p>
          <a:p>
            <a:pPr algn="l" lvl="0">
              <a:lnSpc>
                <a:spcPct val="99600"/>
              </a:lnSpc>
            </a:pP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/>
            </a:r>
          </a:p>
          <a:p>
            <a:pPr algn="l" lvl="0">
              <a:lnSpc>
                <a:spcPct val="99600"/>
              </a:lnSpc>
            </a:pPr>
            <a:r>
              <a:rPr lang="ko-KR" sz="2500" b="false" i="false" u="none" strike="noStrike" spc="-100">
                <a:solidFill>
                  <a:srgbClr val="3A3A3A"/>
                </a:solidFill>
                <a:ea typeface="THERodongSinmun Bold"/>
              </a:rPr>
              <a:t>방영</a:t>
            </a: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500" b="false" i="false" u="none" strike="noStrike" spc="-100">
                <a:solidFill>
                  <a:srgbClr val="3A3A3A"/>
                </a:solidFill>
                <a:ea typeface="THERodongSinmun Bold"/>
              </a:rPr>
              <a:t>당시</a:t>
            </a: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500" b="false" i="false" u="none" strike="noStrike" spc="-100">
                <a:solidFill>
                  <a:srgbClr val="3A3A3A"/>
                </a:solidFill>
                <a:ea typeface="THERodongSinmun Bold"/>
              </a:rPr>
              <a:t>큰</a:t>
            </a: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500" b="false" i="false" u="none" strike="noStrike" spc="-100">
                <a:solidFill>
                  <a:srgbClr val="3A3A3A"/>
                </a:solidFill>
                <a:ea typeface="THERodongSinmun Bold"/>
              </a:rPr>
              <a:t>흥행을</a:t>
            </a: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500" b="false" i="false" u="none" strike="noStrike" spc="-100">
                <a:solidFill>
                  <a:srgbClr val="3A3A3A"/>
                </a:solidFill>
                <a:ea typeface="THERodongSinmun Bold"/>
              </a:rPr>
              <a:t>이루었으며</a:t>
            </a: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500" b="false" i="false" u="none" strike="noStrike" spc="-100">
                <a:solidFill>
                  <a:srgbClr val="3A3A3A"/>
                </a:solidFill>
                <a:ea typeface="THERodongSinmun Bold"/>
              </a:rPr>
              <a:t>전세계적으로</a:t>
            </a: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500" b="false" i="false" u="none" strike="noStrike" spc="-100">
                <a:solidFill>
                  <a:srgbClr val="3A3A3A"/>
                </a:solidFill>
                <a:ea typeface="THERodongSinmun Bold"/>
              </a:rPr>
              <a:t>큰</a:t>
            </a: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500" b="false" i="false" u="none" strike="noStrike" spc="-100">
                <a:solidFill>
                  <a:srgbClr val="3A3A3A"/>
                </a:solidFill>
                <a:ea typeface="THERodongSinmun Bold"/>
              </a:rPr>
              <a:t>사랑을</a:t>
            </a: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500" b="false" i="false" u="none" strike="noStrike" spc="-100">
                <a:solidFill>
                  <a:srgbClr val="3A3A3A"/>
                </a:solidFill>
                <a:ea typeface="THERodongSinmun Bold"/>
              </a:rPr>
              <a:t>받고</a:t>
            </a: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500" b="false" i="false" u="none" strike="noStrike" spc="-100">
                <a:solidFill>
                  <a:srgbClr val="3A3A3A"/>
                </a:solidFill>
                <a:ea typeface="THERodongSinmun Bold"/>
              </a:rPr>
              <a:t>있다</a:t>
            </a: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>. 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723900" y="228600"/>
            <a:ext cx="16611600" cy="10248900"/>
          </a:xfrm>
          <a:prstGeom prst="rect">
            <a:avLst/>
          </a:prstGeom>
          <a:effectLst>
            <a:outerShdw dir="2700000" dist="0" blurRad="522781">
              <a:srgbClr val="000000">
                <a:alpha val="25000"/>
              </a:srgbClr>
            </a:outerShdw>
          </a:effectLst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092200" y="2641600"/>
            <a:ext cx="16027400" cy="50800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13741400" y="2755900"/>
            <a:ext cx="3111500" cy="2413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r" lvl="0">
              <a:lnSpc>
                <a:spcPct val="99600"/>
              </a:lnSpc>
            </a:pPr>
            <a:r>
              <a:rPr lang="en-US" sz="1400" b="false" i="false" u="none" strike="noStrike" spc="200">
                <a:solidFill>
                  <a:srgbClr val="3A3A3A"/>
                </a:solidFill>
                <a:latin typeface="THERodongSinmun Bold"/>
              </a:rPr>
              <a:t>02</a:t>
            </a: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092200" y="3073400"/>
            <a:ext cx="16027400" cy="508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016000" y="9842500"/>
            <a:ext cx="16027400" cy="25400"/>
          </a:xfrm>
          <a:prstGeom prst="rect">
            <a:avLst/>
          </a:prstGeom>
        </p:spPr>
      </p:pic>
      <p:sp>
        <p:nvSpPr>
          <p:cNvPr name="TextBox 8" id="8"/>
          <p:cNvSpPr txBox="true"/>
          <p:nvPr/>
        </p:nvSpPr>
        <p:spPr>
          <a:xfrm rot="0">
            <a:off x="2209800" y="838200"/>
            <a:ext cx="13855700" cy="18923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ko-KR" sz="10600" b="false" i="false" u="none" strike="noStrike" spc="-600">
                <a:solidFill>
                  <a:srgbClr val="3A3A3A"/>
                </a:solidFill>
                <a:ea typeface="THERodongSinmun Bold"/>
              </a:rPr>
              <a:t>주제</a:t>
            </a:r>
            <a:r>
              <a:rPr lang="en-US" sz="10600" b="false" i="false" u="none" strike="noStrike" spc="-6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10600" b="false" i="false" u="none" strike="noStrike" spc="-600">
                <a:solidFill>
                  <a:srgbClr val="3A3A3A"/>
                </a:solidFill>
                <a:ea typeface="THERodongSinmun Bold"/>
              </a:rPr>
              <a:t>선정</a:t>
            </a:r>
            <a:r>
              <a:rPr lang="en-US" sz="10600" b="false" i="false" u="none" strike="noStrike" spc="-6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10600" b="false" i="false" u="none" strike="noStrike" spc="-600">
                <a:solidFill>
                  <a:srgbClr val="3A3A3A"/>
                </a:solidFill>
                <a:ea typeface="THERodongSinmun Bold"/>
              </a:rPr>
              <a:t>이유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108200" y="4800600"/>
            <a:ext cx="13893800" cy="32766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124499"/>
              </a:lnSpc>
            </a:pPr>
            <a:r>
              <a:rPr lang="ko-KR" sz="2900" b="false" i="false" u="none" strike="noStrike" spc="100">
                <a:solidFill>
                  <a:srgbClr val="3A3A3A"/>
                </a:solidFill>
                <a:ea typeface="THERodongSinmun Bold"/>
              </a:rPr>
              <a:t>애니메이션으로</a:t>
            </a:r>
            <a:r>
              <a:rPr lang="en-US" sz="2900" b="false" i="false" u="none" strike="noStrike" spc="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100">
                <a:solidFill>
                  <a:srgbClr val="3A3A3A"/>
                </a:solidFill>
                <a:ea typeface="THERodongSinmun Bold"/>
              </a:rPr>
              <a:t>일본의</a:t>
            </a:r>
            <a:r>
              <a:rPr lang="en-US" sz="2900" b="false" i="false" u="none" strike="noStrike" spc="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100">
                <a:solidFill>
                  <a:srgbClr val="3A3A3A"/>
                </a:solidFill>
                <a:ea typeface="THERodongSinmun Bold"/>
              </a:rPr>
              <a:t>문화에</a:t>
            </a:r>
            <a:r>
              <a:rPr lang="en-US" sz="2900" b="false" i="false" u="none" strike="noStrike" spc="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100">
                <a:solidFill>
                  <a:srgbClr val="3A3A3A"/>
                </a:solidFill>
                <a:ea typeface="THERodongSinmun Bold"/>
              </a:rPr>
              <a:t>호기심을</a:t>
            </a:r>
            <a:r>
              <a:rPr lang="en-US" sz="2900" b="false" i="false" u="none" strike="noStrike" spc="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100">
                <a:solidFill>
                  <a:srgbClr val="3A3A3A"/>
                </a:solidFill>
                <a:ea typeface="THERodongSinmun Bold"/>
              </a:rPr>
              <a:t>갖게</a:t>
            </a:r>
            <a:r>
              <a:rPr lang="en-US" sz="2900" b="false" i="false" u="none" strike="noStrike" spc="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100">
                <a:solidFill>
                  <a:srgbClr val="3A3A3A"/>
                </a:solidFill>
                <a:ea typeface="THERodongSinmun Bold"/>
              </a:rPr>
              <a:t>되었고</a:t>
            </a:r>
            <a:r>
              <a:rPr lang="en-US" sz="2900" b="false" i="false" u="none" strike="noStrike" spc="100">
                <a:solidFill>
                  <a:srgbClr val="3A3A3A"/>
                </a:solidFill>
                <a:latin typeface="THERodongSinmun Bold"/>
              </a:rPr>
              <a:t> </a:t>
            </a:r>
          </a:p>
          <a:p>
            <a:pPr algn="ctr" lvl="0">
              <a:lnSpc>
                <a:spcPct val="124499"/>
              </a:lnSpc>
            </a:pPr>
            <a:r>
              <a:rPr lang="ko-KR" sz="2900" b="false" i="false" u="none" strike="noStrike" spc="100">
                <a:solidFill>
                  <a:srgbClr val="3A3A3A"/>
                </a:solidFill>
                <a:ea typeface="THERodongSinmun Bold"/>
              </a:rPr>
              <a:t>좋은</a:t>
            </a:r>
            <a:r>
              <a:rPr lang="en-US" sz="2900" b="false" i="false" u="none" strike="noStrike" spc="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100">
                <a:solidFill>
                  <a:srgbClr val="3A3A3A"/>
                </a:solidFill>
                <a:ea typeface="THERodongSinmun Bold"/>
              </a:rPr>
              <a:t>영향을</a:t>
            </a:r>
            <a:r>
              <a:rPr lang="en-US" sz="2900" b="false" i="false" u="none" strike="noStrike" spc="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100">
                <a:solidFill>
                  <a:srgbClr val="3A3A3A"/>
                </a:solidFill>
                <a:ea typeface="THERodongSinmun Bold"/>
              </a:rPr>
              <a:t>받아</a:t>
            </a:r>
            <a:r>
              <a:rPr lang="en-US" sz="2900" b="false" i="false" u="none" strike="noStrike" spc="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100">
                <a:solidFill>
                  <a:srgbClr val="3A3A3A"/>
                </a:solidFill>
                <a:ea typeface="THERodongSinmun Bold"/>
              </a:rPr>
              <a:t>깊게</a:t>
            </a:r>
            <a:r>
              <a:rPr lang="en-US" sz="2900" b="false" i="false" u="none" strike="noStrike" spc="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100">
                <a:solidFill>
                  <a:srgbClr val="3A3A3A"/>
                </a:solidFill>
                <a:ea typeface="THERodongSinmun Bold"/>
              </a:rPr>
              <a:t>알아가고</a:t>
            </a:r>
            <a:r>
              <a:rPr lang="en-US" sz="2900" b="false" i="false" u="none" strike="noStrike" spc="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100">
                <a:solidFill>
                  <a:srgbClr val="3A3A3A"/>
                </a:solidFill>
                <a:ea typeface="THERodongSinmun Bold"/>
              </a:rPr>
              <a:t>싶었다</a:t>
            </a:r>
            <a:r>
              <a:rPr lang="en-US" sz="2900" b="false" i="false" u="none" strike="noStrike" spc="100">
                <a:solidFill>
                  <a:srgbClr val="3A3A3A"/>
                </a:solidFill>
                <a:latin typeface="THERodongSinmun Bold"/>
              </a:rPr>
              <a:t>. </a:t>
            </a:r>
          </a:p>
          <a:p>
            <a:pPr algn="ctr" lvl="0">
              <a:lnSpc>
                <a:spcPct val="124499"/>
              </a:lnSpc>
            </a:pPr>
            <a:r>
              <a:rPr lang="ko-KR" sz="2900" b="false" i="false" u="none" strike="noStrike" spc="100">
                <a:solidFill>
                  <a:srgbClr val="3A3A3A"/>
                </a:solidFill>
                <a:ea typeface="THERodongSinmun Bold"/>
              </a:rPr>
              <a:t>하지만</a:t>
            </a:r>
            <a:r>
              <a:rPr lang="en-US" sz="2900" b="false" i="false" u="none" strike="noStrike" spc="100">
                <a:solidFill>
                  <a:srgbClr val="3A3A3A"/>
                </a:solidFill>
                <a:latin typeface="THERodongSinmun Bold"/>
              </a:rPr>
              <a:t> </a:t>
            </a:r>
            <a:r>
              <a:rPr lang="ko-KR" sz="2900" b="false" i="false" u="none" strike="noStrike" spc="100">
                <a:solidFill>
                  <a:srgbClr val="3A3A3A"/>
                </a:solidFill>
                <a:ea typeface="THERodongSinmun Bold"/>
              </a:rPr>
              <a:t>부정적면도</a:t>
            </a:r>
            <a:r>
              <a:rPr lang="en-US" sz="2900" b="false" i="false" u="none" strike="noStrike" spc="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100">
                <a:solidFill>
                  <a:srgbClr val="3A3A3A"/>
                </a:solidFill>
                <a:ea typeface="THERodongSinmun Bold"/>
              </a:rPr>
              <a:t>상당하다는</a:t>
            </a:r>
            <a:r>
              <a:rPr lang="en-US" sz="2900" b="false" i="false" u="none" strike="noStrike" spc="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100">
                <a:solidFill>
                  <a:srgbClr val="3A3A3A"/>
                </a:solidFill>
                <a:ea typeface="THERodongSinmun Bold"/>
              </a:rPr>
              <a:t>것을</a:t>
            </a:r>
            <a:r>
              <a:rPr lang="en-US" sz="2900" b="false" i="false" u="none" strike="noStrike" spc="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100">
                <a:solidFill>
                  <a:srgbClr val="3A3A3A"/>
                </a:solidFill>
                <a:ea typeface="THERodongSinmun Bold"/>
              </a:rPr>
              <a:t>인지했다</a:t>
            </a:r>
            <a:r>
              <a:rPr lang="en-US" sz="2900" b="false" i="false" u="none" strike="noStrike" spc="100">
                <a:solidFill>
                  <a:srgbClr val="3A3A3A"/>
                </a:solidFill>
                <a:latin typeface="THERodongSinmun Bold"/>
              </a:rPr>
              <a:t>.  </a:t>
            </a:r>
          </a:p>
          <a:p>
            <a:pPr algn="ctr" lvl="0">
              <a:lnSpc>
                <a:spcPct val="124499"/>
              </a:lnSpc>
            </a:pPr>
            <a:r>
              <a:rPr lang="ko-KR" sz="2900" b="false" i="false" u="none" strike="noStrike" spc="100">
                <a:solidFill>
                  <a:srgbClr val="3A3A3A"/>
                </a:solidFill>
                <a:ea typeface="THERodongSinmun Bold"/>
              </a:rPr>
              <a:t>애니메이션도</a:t>
            </a:r>
            <a:r>
              <a:rPr lang="en-US" sz="2900" b="false" i="false" u="none" strike="noStrike" spc="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100">
                <a:solidFill>
                  <a:srgbClr val="3A3A3A"/>
                </a:solidFill>
                <a:ea typeface="THERodongSinmun Bold"/>
              </a:rPr>
              <a:t>일본의</a:t>
            </a:r>
            <a:r>
              <a:rPr lang="en-US" sz="2900" b="false" i="false" u="none" strike="noStrike" spc="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100">
                <a:solidFill>
                  <a:srgbClr val="3A3A3A"/>
                </a:solidFill>
                <a:ea typeface="THERodongSinmun Bold"/>
              </a:rPr>
              <a:t>문화</a:t>
            </a:r>
            <a:r>
              <a:rPr lang="en-US" sz="2900" b="false" i="false" u="none" strike="noStrike" spc="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100">
                <a:solidFill>
                  <a:srgbClr val="3A3A3A"/>
                </a:solidFill>
                <a:ea typeface="THERodongSinmun Bold"/>
              </a:rPr>
              <a:t>중</a:t>
            </a:r>
            <a:r>
              <a:rPr lang="en-US" sz="2900" b="false" i="false" u="none" strike="noStrike" spc="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100">
                <a:solidFill>
                  <a:srgbClr val="3A3A3A"/>
                </a:solidFill>
                <a:ea typeface="THERodongSinmun Bold"/>
              </a:rPr>
              <a:t>하나이며</a:t>
            </a:r>
            <a:r>
              <a:rPr lang="en-US" sz="2900" b="false" i="false" u="none" strike="noStrike" spc="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100">
                <a:solidFill>
                  <a:srgbClr val="3A3A3A"/>
                </a:solidFill>
                <a:ea typeface="THERodongSinmun Bold"/>
              </a:rPr>
              <a:t>좋은</a:t>
            </a:r>
            <a:r>
              <a:rPr lang="en-US" sz="2900" b="false" i="false" u="none" strike="noStrike" spc="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100">
                <a:solidFill>
                  <a:srgbClr val="3A3A3A"/>
                </a:solidFill>
                <a:ea typeface="THERodongSinmun Bold"/>
              </a:rPr>
              <a:t>인식으로</a:t>
            </a:r>
            <a:r>
              <a:rPr lang="en-US" sz="2900" b="false" i="false" u="none" strike="noStrike" spc="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100">
                <a:solidFill>
                  <a:srgbClr val="3A3A3A"/>
                </a:solidFill>
                <a:ea typeface="THERodongSinmun Bold"/>
              </a:rPr>
              <a:t>개선시키고자</a:t>
            </a:r>
            <a:r>
              <a:rPr lang="en-US" sz="2900" b="false" i="false" u="none" strike="noStrike" spc="100">
                <a:solidFill>
                  <a:srgbClr val="3A3A3A"/>
                </a:solidFill>
                <a:latin typeface="THERodongSinmun Bold"/>
              </a:rPr>
              <a:t> </a:t>
            </a:r>
          </a:p>
          <a:p>
            <a:pPr algn="ctr" lvl="0">
              <a:lnSpc>
                <a:spcPct val="124499"/>
              </a:lnSpc>
            </a:pPr>
            <a:r>
              <a:rPr lang="ko-KR" sz="2900" b="false" i="false" u="none" strike="noStrike" spc="100">
                <a:solidFill>
                  <a:srgbClr val="3A3A3A"/>
                </a:solidFill>
                <a:ea typeface="THERodongSinmun Bold"/>
              </a:rPr>
              <a:t>이</a:t>
            </a:r>
            <a:r>
              <a:rPr lang="en-US" sz="2900" b="false" i="false" u="none" strike="noStrike" spc="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100">
                <a:solidFill>
                  <a:srgbClr val="3A3A3A"/>
                </a:solidFill>
                <a:ea typeface="THERodongSinmun Bold"/>
              </a:rPr>
              <a:t>주제를</a:t>
            </a:r>
            <a:r>
              <a:rPr lang="en-US" sz="2900" b="false" i="false" u="none" strike="noStrike" spc="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100">
                <a:solidFill>
                  <a:srgbClr val="3A3A3A"/>
                </a:solidFill>
                <a:ea typeface="THERodongSinmun Bold"/>
              </a:rPr>
              <a:t>선정하였다</a:t>
            </a:r>
            <a:r>
              <a:rPr lang="en-US" sz="2900" b="false" i="false" u="none" strike="noStrike" spc="100">
                <a:solidFill>
                  <a:srgbClr val="3A3A3A"/>
                </a:solidFill>
                <a:latin typeface="THERodongSinmun Bold"/>
              </a:rPr>
              <a:t>. </a:t>
            </a:r>
          </a:p>
          <a:p>
            <a:pPr algn="ctr" lvl="0">
              <a:lnSpc>
                <a:spcPct val="124499"/>
              </a:lnSpc>
            </a:pPr>
            <a:r>
              <a:rPr lang="en-US" sz="2900" b="false" i="false" u="none" strike="noStrike" spc="100">
                <a:solidFill>
                  <a:srgbClr val="3A3A3A"/>
                </a:solidFill>
                <a:latin typeface="THERodongSinmun Bold"/>
              </a:rPr>
              <a:t/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838200" y="228600"/>
            <a:ext cx="16611600" cy="10248900"/>
          </a:xfrm>
          <a:prstGeom prst="rect">
            <a:avLst/>
          </a:prstGeom>
          <a:effectLst>
            <a:outerShdw dir="2700000" dist="0" blurRad="522781">
              <a:srgbClr val="000000">
                <a:alpha val="25000"/>
              </a:srgbClr>
            </a:outerShdw>
          </a:effectLst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092200" y="2641600"/>
            <a:ext cx="16027400" cy="50800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16713200" y="2730500"/>
            <a:ext cx="317500" cy="2413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r" lvl="0">
              <a:lnSpc>
                <a:spcPct val="99600"/>
              </a:lnSpc>
            </a:pPr>
            <a:r>
              <a:rPr lang="en-US" sz="1400" b="false" i="false" u="none" strike="noStrike" spc="200">
                <a:solidFill>
                  <a:srgbClr val="3A3A3A"/>
                </a:solidFill>
                <a:latin typeface="THERodongSinmun Bold"/>
              </a:rPr>
              <a:t>20</a:t>
            </a: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092200" y="3073400"/>
            <a:ext cx="16027400" cy="508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4114800" y="3327400"/>
            <a:ext cx="10045700" cy="5892800"/>
          </a:xfrm>
          <a:prstGeom prst="rect">
            <a:avLst/>
          </a:prstGeom>
        </p:spPr>
      </p:pic>
      <p:sp>
        <p:nvSpPr>
          <p:cNvPr name="TextBox 8" id="8"/>
          <p:cNvSpPr txBox="true"/>
          <p:nvPr/>
        </p:nvSpPr>
        <p:spPr>
          <a:xfrm rot="0">
            <a:off x="2235200" y="1016000"/>
            <a:ext cx="13804900" cy="15494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ko-KR" sz="8700" b="false" i="false" u="none" strike="noStrike" spc="-500">
                <a:solidFill>
                  <a:srgbClr val="3A3A3A"/>
                </a:solidFill>
                <a:ea typeface="THERodongSinmun Bold"/>
              </a:rPr>
              <a:t>미야자키</a:t>
            </a:r>
            <a:r>
              <a:rPr lang="en-US" sz="8700" b="false" i="false" u="none" strike="noStrike" spc="-5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8700" b="false" i="false" u="none" strike="noStrike" spc="-500">
                <a:solidFill>
                  <a:srgbClr val="3A3A3A"/>
                </a:solidFill>
                <a:ea typeface="THERodongSinmun Bold"/>
              </a:rPr>
              <a:t>감독</a:t>
            </a:r>
            <a:r>
              <a:rPr lang="en-US" sz="8700" b="false" i="false" u="none" strike="noStrike" spc="-5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8700" b="false" i="false" u="none" strike="noStrike" spc="-500">
                <a:solidFill>
                  <a:srgbClr val="3A3A3A"/>
                </a:solidFill>
                <a:ea typeface="THERodongSinmun Bold"/>
              </a:rPr>
              <a:t>대표작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3251200" y="9461500"/>
            <a:ext cx="12242800" cy="11303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ko-KR" sz="3400" b="false" i="false" u="none" strike="noStrike" spc="-200">
                <a:solidFill>
                  <a:srgbClr val="3A3A3A"/>
                </a:solidFill>
                <a:ea typeface="THERodongSinmun Bold"/>
              </a:rPr>
              <a:t>하울의</a:t>
            </a:r>
            <a:r>
              <a:rPr lang="en-US" sz="34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3400" b="false" i="false" u="none" strike="noStrike" spc="-200">
                <a:solidFill>
                  <a:srgbClr val="3A3A3A"/>
                </a:solidFill>
                <a:ea typeface="THERodongSinmun Bold"/>
              </a:rPr>
              <a:t>움직이는</a:t>
            </a:r>
            <a:r>
              <a:rPr lang="en-US" sz="34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3400" b="false" i="false" u="none" strike="noStrike" spc="-200">
                <a:solidFill>
                  <a:srgbClr val="3A3A3A"/>
                </a:solidFill>
                <a:ea typeface="THERodongSinmun Bold"/>
              </a:rPr>
              <a:t>성</a:t>
            </a:r>
          </a:p>
          <a:p>
            <a:pPr algn="ctr" lvl="0">
              <a:lnSpc>
                <a:spcPct val="99600"/>
              </a:lnSpc>
            </a:pPr>
            <a:r>
              <a:rPr lang="en-US" sz="3400" b="false" i="false" u="none" strike="noStrike" spc="-200">
                <a:solidFill>
                  <a:srgbClr val="3A3A3A"/>
                </a:solidFill>
                <a:latin typeface="THERodongSinmun Bold"/>
              </a:rPr>
              <a:t/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838200" y="228600"/>
            <a:ext cx="16611600" cy="10248900"/>
          </a:xfrm>
          <a:prstGeom prst="rect">
            <a:avLst/>
          </a:prstGeom>
          <a:effectLst>
            <a:outerShdw dir="2700000" dist="0" blurRad="522781">
              <a:srgbClr val="000000">
                <a:alpha val="25000"/>
              </a:srgbClr>
            </a:outerShdw>
          </a:effectLst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092200" y="2641600"/>
            <a:ext cx="16027400" cy="50800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16713200" y="2730500"/>
            <a:ext cx="317500" cy="2413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r" lvl="0">
              <a:lnSpc>
                <a:spcPct val="99600"/>
              </a:lnSpc>
            </a:pPr>
            <a:r>
              <a:rPr lang="en-US" sz="1400" b="false" i="false" u="none" strike="noStrike" spc="200">
                <a:solidFill>
                  <a:srgbClr val="3A3A3A"/>
                </a:solidFill>
                <a:latin typeface="THERodongSinmun Bold"/>
              </a:rPr>
              <a:t>21</a:t>
            </a: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092200" y="3073400"/>
            <a:ext cx="16027400" cy="508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4203700" y="3289300"/>
            <a:ext cx="9880600" cy="6159500"/>
          </a:xfrm>
          <a:prstGeom prst="rect">
            <a:avLst/>
          </a:prstGeom>
        </p:spPr>
      </p:pic>
      <p:sp>
        <p:nvSpPr>
          <p:cNvPr name="TextBox 8" id="8"/>
          <p:cNvSpPr txBox="true"/>
          <p:nvPr/>
        </p:nvSpPr>
        <p:spPr>
          <a:xfrm rot="0">
            <a:off x="2235200" y="1016000"/>
            <a:ext cx="13804900" cy="15494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ko-KR" sz="8700" b="false" i="false" u="none" strike="noStrike" spc="-500">
                <a:solidFill>
                  <a:srgbClr val="3A3A3A"/>
                </a:solidFill>
                <a:ea typeface="THERodongSinmun Bold"/>
              </a:rPr>
              <a:t>미야자키</a:t>
            </a:r>
            <a:r>
              <a:rPr lang="en-US" sz="8700" b="false" i="false" u="none" strike="noStrike" spc="-5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8700" b="false" i="false" u="none" strike="noStrike" spc="-500">
                <a:solidFill>
                  <a:srgbClr val="3A3A3A"/>
                </a:solidFill>
                <a:ea typeface="THERodongSinmun Bold"/>
              </a:rPr>
              <a:t>감독</a:t>
            </a:r>
            <a:r>
              <a:rPr lang="en-US" sz="8700" b="false" i="false" u="none" strike="noStrike" spc="-5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8700" b="false" i="false" u="none" strike="noStrike" spc="-500">
                <a:solidFill>
                  <a:srgbClr val="3A3A3A"/>
                </a:solidFill>
                <a:ea typeface="THERodongSinmun Bold"/>
              </a:rPr>
              <a:t>대표작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3022600" y="9436100"/>
            <a:ext cx="12242800" cy="5969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ko-KR" sz="3400" b="false" i="false" u="none" strike="noStrike" spc="-200">
                <a:solidFill>
                  <a:srgbClr val="3A3A3A"/>
                </a:solidFill>
                <a:ea typeface="THERodongSinmun Bold"/>
              </a:rPr>
              <a:t>이웃집</a:t>
            </a:r>
            <a:r>
              <a:rPr lang="en-US" sz="34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3400" b="false" i="false" u="none" strike="noStrike" spc="-200">
                <a:solidFill>
                  <a:srgbClr val="3A3A3A"/>
                </a:solidFill>
                <a:ea typeface="THERodongSinmun Bold"/>
              </a:rPr>
              <a:t>토토로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838200" y="228600"/>
            <a:ext cx="16611600" cy="10248900"/>
          </a:xfrm>
          <a:prstGeom prst="rect">
            <a:avLst/>
          </a:prstGeom>
          <a:effectLst>
            <a:outerShdw dir="2700000" dist="0" blurRad="522781">
              <a:srgbClr val="000000">
                <a:alpha val="25000"/>
              </a:srgbClr>
            </a:outerShdw>
          </a:effectLst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092200" y="2641600"/>
            <a:ext cx="16027400" cy="50800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16713200" y="2730500"/>
            <a:ext cx="317500" cy="2413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r" lvl="0">
              <a:lnSpc>
                <a:spcPct val="99600"/>
              </a:lnSpc>
            </a:pPr>
            <a:r>
              <a:rPr lang="en-US" sz="1400" b="false" i="false" u="none" strike="noStrike" spc="200">
                <a:solidFill>
                  <a:srgbClr val="3A3A3A"/>
                </a:solidFill>
                <a:latin typeface="THERodongSinmun Bold"/>
              </a:rPr>
              <a:t>22</a:t>
            </a: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092200" y="3073400"/>
            <a:ext cx="16027400" cy="508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3149600" y="3289300"/>
            <a:ext cx="12293600" cy="5969000"/>
          </a:xfrm>
          <a:prstGeom prst="rect">
            <a:avLst/>
          </a:prstGeom>
        </p:spPr>
      </p:pic>
      <p:sp>
        <p:nvSpPr>
          <p:cNvPr name="TextBox 8" id="8"/>
          <p:cNvSpPr txBox="true"/>
          <p:nvPr/>
        </p:nvSpPr>
        <p:spPr>
          <a:xfrm rot="0">
            <a:off x="2235200" y="1016000"/>
            <a:ext cx="13804900" cy="15494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ko-KR" sz="8700" b="false" i="false" u="none" strike="noStrike" spc="-500">
                <a:solidFill>
                  <a:srgbClr val="3A3A3A"/>
                </a:solidFill>
                <a:ea typeface="THERodongSinmun Bold"/>
              </a:rPr>
              <a:t>미야자키</a:t>
            </a:r>
            <a:r>
              <a:rPr lang="en-US" sz="8700" b="false" i="false" u="none" strike="noStrike" spc="-5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8700" b="false" i="false" u="none" strike="noStrike" spc="-500">
                <a:solidFill>
                  <a:srgbClr val="3A3A3A"/>
                </a:solidFill>
                <a:ea typeface="THERodongSinmun Bold"/>
              </a:rPr>
              <a:t>감독</a:t>
            </a:r>
            <a:r>
              <a:rPr lang="en-US" sz="8700" b="false" i="false" u="none" strike="noStrike" spc="-5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8700" b="false" i="false" u="none" strike="noStrike" spc="-500">
                <a:solidFill>
                  <a:srgbClr val="3A3A3A"/>
                </a:solidFill>
                <a:ea typeface="THERodongSinmun Bold"/>
              </a:rPr>
              <a:t>대표작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3251200" y="9461500"/>
            <a:ext cx="12242800" cy="11303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ko-KR" sz="3400" b="false" i="false" u="none" strike="noStrike" spc="-200">
                <a:solidFill>
                  <a:srgbClr val="3A3A3A"/>
                </a:solidFill>
                <a:ea typeface="THERodongSinmun Bold"/>
              </a:rPr>
              <a:t>하울의</a:t>
            </a:r>
            <a:r>
              <a:rPr lang="en-US" sz="34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3400" b="false" i="false" u="none" strike="noStrike" spc="-200">
                <a:solidFill>
                  <a:srgbClr val="3A3A3A"/>
                </a:solidFill>
                <a:ea typeface="THERodongSinmun Bold"/>
              </a:rPr>
              <a:t>움직이는</a:t>
            </a:r>
            <a:r>
              <a:rPr lang="en-US" sz="34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3400" b="false" i="false" u="none" strike="noStrike" spc="-200">
                <a:solidFill>
                  <a:srgbClr val="3A3A3A"/>
                </a:solidFill>
                <a:ea typeface="THERodongSinmun Bold"/>
              </a:rPr>
              <a:t>성</a:t>
            </a:r>
          </a:p>
          <a:p>
            <a:pPr algn="ctr" lvl="0">
              <a:lnSpc>
                <a:spcPct val="99600"/>
              </a:lnSpc>
            </a:pPr>
            <a:r>
              <a:rPr lang="en-US" sz="3400" b="false" i="false" u="none" strike="noStrike" spc="-200">
                <a:solidFill>
                  <a:srgbClr val="3A3A3A"/>
                </a:solidFill>
                <a:latin typeface="THERodongSinmun Bold"/>
              </a:rPr>
              <a:t/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838200" y="228600"/>
            <a:ext cx="16611600" cy="10248900"/>
          </a:xfrm>
          <a:prstGeom prst="rect">
            <a:avLst/>
          </a:prstGeom>
          <a:effectLst>
            <a:outerShdw dir="2700000" dist="0" blurRad="522781">
              <a:srgbClr val="000000">
                <a:alpha val="25000"/>
              </a:srgbClr>
            </a:outerShdw>
          </a:effectLst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092200" y="2641600"/>
            <a:ext cx="16027400" cy="50800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16713200" y="2730500"/>
            <a:ext cx="317500" cy="2413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r" lvl="0">
              <a:lnSpc>
                <a:spcPct val="99600"/>
              </a:lnSpc>
            </a:pPr>
            <a:r>
              <a:rPr lang="en-US" sz="1400" b="false" i="false" u="none" strike="noStrike" spc="200">
                <a:solidFill>
                  <a:srgbClr val="3A3A3A"/>
                </a:solidFill>
                <a:latin typeface="THERodongSinmun Bold"/>
              </a:rPr>
              <a:t>23</a:t>
            </a: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092200" y="3073400"/>
            <a:ext cx="16027400" cy="508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5219700" y="3263900"/>
            <a:ext cx="7518400" cy="6248400"/>
          </a:xfrm>
          <a:prstGeom prst="rect">
            <a:avLst/>
          </a:prstGeom>
        </p:spPr>
      </p:pic>
      <p:sp>
        <p:nvSpPr>
          <p:cNvPr name="TextBox 8" id="8"/>
          <p:cNvSpPr txBox="true"/>
          <p:nvPr/>
        </p:nvSpPr>
        <p:spPr>
          <a:xfrm rot="0">
            <a:off x="2235200" y="1016000"/>
            <a:ext cx="13804900" cy="15494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ko-KR" sz="8700" b="false" i="false" u="none" strike="noStrike" spc="-500">
                <a:solidFill>
                  <a:srgbClr val="3A3A3A"/>
                </a:solidFill>
                <a:ea typeface="THERodongSinmun Bold"/>
              </a:rPr>
              <a:t>미야자키</a:t>
            </a:r>
            <a:r>
              <a:rPr lang="en-US" sz="8700" b="false" i="false" u="none" strike="noStrike" spc="-5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8700" b="false" i="false" u="none" strike="noStrike" spc="-500">
                <a:solidFill>
                  <a:srgbClr val="3A3A3A"/>
                </a:solidFill>
                <a:ea typeface="THERodongSinmun Bold"/>
              </a:rPr>
              <a:t>감독</a:t>
            </a:r>
            <a:r>
              <a:rPr lang="en-US" sz="8700" b="false" i="false" u="none" strike="noStrike" spc="-5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8700" b="false" i="false" u="none" strike="noStrike" spc="-500">
                <a:solidFill>
                  <a:srgbClr val="3A3A3A"/>
                </a:solidFill>
                <a:ea typeface="THERodongSinmun Bold"/>
              </a:rPr>
              <a:t>대표작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3022600" y="9702800"/>
            <a:ext cx="12242800" cy="11303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ko-KR" sz="3400" b="false" i="false" u="none" strike="noStrike" spc="-200">
                <a:solidFill>
                  <a:srgbClr val="3A3A3A"/>
                </a:solidFill>
                <a:ea typeface="THERodongSinmun Bold"/>
              </a:rPr>
              <a:t>벼랑</a:t>
            </a:r>
            <a:r>
              <a:rPr lang="en-US" sz="34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3400" b="false" i="false" u="none" strike="noStrike" spc="-200">
                <a:solidFill>
                  <a:srgbClr val="3A3A3A"/>
                </a:solidFill>
                <a:ea typeface="THERodongSinmun Bold"/>
              </a:rPr>
              <a:t>위의</a:t>
            </a:r>
            <a:r>
              <a:rPr lang="en-US" sz="34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3400" b="false" i="false" u="none" strike="noStrike" spc="-200">
                <a:solidFill>
                  <a:srgbClr val="3A3A3A"/>
                </a:solidFill>
                <a:ea typeface="THERodongSinmun Bold"/>
              </a:rPr>
              <a:t>포뇨</a:t>
            </a:r>
          </a:p>
          <a:p>
            <a:pPr algn="ctr" lvl="0">
              <a:lnSpc>
                <a:spcPct val="99600"/>
              </a:lnSpc>
            </a:pPr>
            <a:r>
              <a:rPr lang="en-US" sz="3400" b="false" i="false" u="none" strike="noStrike" spc="-200">
                <a:solidFill>
                  <a:srgbClr val="3A3A3A"/>
                </a:solidFill>
                <a:latin typeface="THERodongSinmun Bold"/>
              </a:rPr>
              <a:t/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838200" y="0"/>
            <a:ext cx="16611600" cy="10248900"/>
          </a:xfrm>
          <a:prstGeom prst="rect">
            <a:avLst/>
          </a:prstGeom>
          <a:effectLst>
            <a:outerShdw dir="2700000" dist="0" blurRad="522781">
              <a:srgbClr val="000000">
                <a:alpha val="25000"/>
              </a:srgbClr>
            </a:outerShdw>
          </a:effectLst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092200" y="2641600"/>
            <a:ext cx="16027400" cy="50800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16510000" y="2730500"/>
            <a:ext cx="317500" cy="2413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r" lvl="0">
              <a:lnSpc>
                <a:spcPct val="99600"/>
              </a:lnSpc>
            </a:pPr>
            <a:r>
              <a:rPr lang="en-US" sz="1400" b="false" i="false" u="none" strike="noStrike" spc="200">
                <a:solidFill>
                  <a:srgbClr val="3A3A3A"/>
                </a:solidFill>
                <a:latin typeface="THERodongSinmun Bold"/>
              </a:rPr>
              <a:t>24</a:t>
            </a: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092200" y="3073400"/>
            <a:ext cx="16027400" cy="508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092200" y="4953000"/>
            <a:ext cx="16027400" cy="25400"/>
          </a:xfrm>
          <a:prstGeom prst="rect">
            <a:avLst/>
          </a:prstGeom>
        </p:spPr>
      </p:pic>
      <p:grpSp>
        <p:nvGrpSpPr>
          <p:cNvPr name="Group 8" id="8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9" id="9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-300000">
            <a:off x="2806700" y="5575300"/>
            <a:ext cx="3378200" cy="4114800"/>
          </a:xfrm>
          <a:prstGeom prst="rect">
            <a:avLst/>
          </a:prstGeom>
          <a:effectLst>
            <a:outerShdw dir="3000000" dist="38945" blurRad="85093">
              <a:srgbClr val="000000">
                <a:alpha val="15000"/>
              </a:srgbClr>
            </a:outerShdw>
          </a:effectLst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7">
            <a:alphaModFix amt="34000"/>
          </a:blip>
          <a:stretch>
            <a:fillRect/>
          </a:stretch>
        </p:blipFill>
        <p:spPr>
          <a:xfrm rot="-120000">
            <a:off x="3606800" y="5346700"/>
            <a:ext cx="1181100" cy="431800"/>
          </a:xfrm>
          <a:prstGeom prst="rect">
            <a:avLst/>
          </a:prstGeom>
        </p:spPr>
      </p:pic>
      <p:sp>
        <p:nvSpPr>
          <p:cNvPr name="TextBox 11" id="11"/>
          <p:cNvSpPr txBox="true"/>
          <p:nvPr/>
        </p:nvSpPr>
        <p:spPr>
          <a:xfrm rot="0">
            <a:off x="2476500" y="1079500"/>
            <a:ext cx="13779500" cy="13335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ko-KR" sz="7500" b="false" i="false" u="none" strike="noStrike" spc="-400">
                <a:solidFill>
                  <a:srgbClr val="3A3A3A"/>
                </a:solidFill>
                <a:ea typeface="THERodongSinmun Bold"/>
              </a:rPr>
              <a:t>일본</a:t>
            </a:r>
            <a:r>
              <a:rPr lang="en-US" sz="7500" b="false" i="false" u="none" strike="noStrike" spc="-4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7500" b="false" i="false" u="none" strike="noStrike" spc="-400">
                <a:solidFill>
                  <a:srgbClr val="3A3A3A"/>
                </a:solidFill>
                <a:ea typeface="THERodongSinmun Bold"/>
              </a:rPr>
              <a:t>애니메이션을</a:t>
            </a:r>
            <a:r>
              <a:rPr lang="en-US" sz="7500" b="false" i="false" u="none" strike="noStrike" spc="-4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7500" b="false" i="false" u="none" strike="noStrike" spc="-400">
                <a:solidFill>
                  <a:srgbClr val="3A3A3A"/>
                </a:solidFill>
                <a:ea typeface="THERodongSinmun Bold"/>
              </a:rPr>
              <a:t>대표하는</a:t>
            </a:r>
            <a:r>
              <a:rPr lang="en-US" sz="7500" b="false" i="false" u="none" strike="noStrike" spc="-4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7500" b="false" i="false" u="none" strike="noStrike" spc="-400">
                <a:solidFill>
                  <a:srgbClr val="3A3A3A"/>
                </a:solidFill>
                <a:ea typeface="THERodongSinmun Bold"/>
              </a:rPr>
              <a:t>감독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349500" y="3835400"/>
            <a:ext cx="14097000" cy="5080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대표작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-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너의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이름은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,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날씨의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아이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,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스즈메의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문단속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 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244600" y="5118100"/>
            <a:ext cx="10934700" cy="3556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ko-KR" sz="2000" b="false" i="false" u="none" strike="noStrike" spc="-100">
                <a:solidFill>
                  <a:srgbClr val="3A3A3A"/>
                </a:solidFill>
                <a:ea typeface="THERodongSinmun Bold"/>
              </a:rPr>
              <a:t>신카이</a:t>
            </a:r>
            <a:r>
              <a:rPr lang="en-US" sz="20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000" b="false" i="false" u="none" strike="noStrike" spc="-100">
                <a:solidFill>
                  <a:srgbClr val="3A3A3A"/>
                </a:solidFill>
                <a:ea typeface="THERodongSinmun Bold"/>
              </a:rPr>
              <a:t>마코토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6464300" y="6019800"/>
            <a:ext cx="10706100" cy="19685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> </a:t>
            </a:r>
            <a:r>
              <a:rPr lang="ko-KR" sz="2500" b="false" i="false" u="none" strike="noStrike" spc="-100">
                <a:solidFill>
                  <a:srgbClr val="3A3A3A"/>
                </a:solidFill>
                <a:ea typeface="THERodongSinmun Bold"/>
              </a:rPr>
              <a:t>주로</a:t>
            </a: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500" b="false" i="false" u="none" strike="noStrike" spc="-100">
                <a:solidFill>
                  <a:srgbClr val="3A3A3A"/>
                </a:solidFill>
                <a:ea typeface="THERodongSinmun Bold"/>
              </a:rPr>
              <a:t>사랑과</a:t>
            </a: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500" b="false" i="false" u="none" strike="noStrike" spc="-100">
                <a:solidFill>
                  <a:srgbClr val="3A3A3A"/>
                </a:solidFill>
                <a:ea typeface="THERodongSinmun Bold"/>
              </a:rPr>
              <a:t>시간</a:t>
            </a: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>, </a:t>
            </a:r>
            <a:r>
              <a:rPr lang="ko-KR" sz="2500" b="false" i="false" u="none" strike="noStrike" spc="-100">
                <a:solidFill>
                  <a:srgbClr val="3A3A3A"/>
                </a:solidFill>
                <a:ea typeface="THERodongSinmun Bold"/>
              </a:rPr>
              <a:t>운명과의</a:t>
            </a: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500" b="false" i="false" u="none" strike="noStrike" spc="-100">
                <a:solidFill>
                  <a:srgbClr val="3A3A3A"/>
                </a:solidFill>
                <a:ea typeface="THERodongSinmun Bold"/>
              </a:rPr>
              <a:t>교차점을</a:t>
            </a: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500" b="false" i="false" u="none" strike="noStrike" spc="-100">
                <a:solidFill>
                  <a:srgbClr val="3A3A3A"/>
                </a:solidFill>
                <a:ea typeface="THERodongSinmun Bold"/>
              </a:rPr>
              <a:t>중심으로</a:t>
            </a: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500" b="false" i="false" u="none" strike="noStrike" spc="-100">
                <a:solidFill>
                  <a:srgbClr val="3A3A3A"/>
                </a:solidFill>
                <a:ea typeface="THERodongSinmun Bold"/>
              </a:rPr>
              <a:t>이야기가</a:t>
            </a: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500" b="false" i="false" u="none" strike="noStrike" spc="-100">
                <a:solidFill>
                  <a:srgbClr val="3A3A3A"/>
                </a:solidFill>
                <a:ea typeface="THERodongSinmun Bold"/>
              </a:rPr>
              <a:t>펼쳐지며</a:t>
            </a: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>, </a:t>
            </a:r>
          </a:p>
          <a:p>
            <a:pPr algn="l" lvl="0">
              <a:lnSpc>
                <a:spcPct val="99600"/>
              </a:lnSpc>
            </a:pPr>
            <a:r>
              <a:rPr lang="ko-KR" sz="2500" b="false" i="false" u="none" strike="noStrike" spc="-100">
                <a:solidFill>
                  <a:srgbClr val="3A3A3A"/>
                </a:solidFill>
                <a:ea typeface="THERodongSinmun Bold"/>
              </a:rPr>
              <a:t>아름다운</a:t>
            </a: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500" b="false" i="false" u="none" strike="noStrike" spc="-100">
                <a:solidFill>
                  <a:srgbClr val="3A3A3A"/>
                </a:solidFill>
                <a:ea typeface="THERodongSinmun Bold"/>
              </a:rPr>
              <a:t>시각적</a:t>
            </a: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500" b="false" i="false" u="none" strike="noStrike" spc="-100">
                <a:solidFill>
                  <a:srgbClr val="3A3A3A"/>
                </a:solidFill>
                <a:ea typeface="THERodongSinmun Bold"/>
              </a:rPr>
              <a:t>표현과</a:t>
            </a: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500" b="false" i="false" u="none" strike="noStrike" spc="-100">
                <a:solidFill>
                  <a:srgbClr val="3A3A3A"/>
                </a:solidFill>
                <a:ea typeface="THERodongSinmun Bold"/>
              </a:rPr>
              <a:t>감동적인</a:t>
            </a: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500" b="false" i="false" u="none" strike="noStrike" spc="-100">
                <a:solidFill>
                  <a:srgbClr val="3A3A3A"/>
                </a:solidFill>
                <a:ea typeface="THERodongSinmun Bold"/>
              </a:rPr>
              <a:t>스토리가</a:t>
            </a: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500" b="false" i="false" u="none" strike="noStrike" spc="-100">
                <a:solidFill>
                  <a:srgbClr val="3A3A3A"/>
                </a:solidFill>
                <a:ea typeface="THERodongSinmun Bold"/>
              </a:rPr>
              <a:t>특징이다</a:t>
            </a: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>.</a:t>
            </a:r>
          </a:p>
          <a:p>
            <a:pPr algn="l" lvl="0">
              <a:lnSpc>
                <a:spcPct val="99600"/>
              </a:lnSpc>
            </a:pP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/>
            </a:r>
          </a:p>
          <a:p>
            <a:pPr algn="l" lvl="0">
              <a:lnSpc>
                <a:spcPct val="99600"/>
              </a:lnSpc>
            </a:pPr>
            <a:r>
              <a:rPr lang="ko-KR" sz="2500" b="false" i="false" u="none" strike="noStrike" spc="-100">
                <a:solidFill>
                  <a:srgbClr val="3A3A3A"/>
                </a:solidFill>
                <a:ea typeface="THERodongSinmun Bold"/>
              </a:rPr>
              <a:t>너의</a:t>
            </a: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500" b="false" i="false" u="none" strike="noStrike" spc="-100">
                <a:solidFill>
                  <a:srgbClr val="3A3A3A"/>
                </a:solidFill>
                <a:ea typeface="THERodongSinmun Bold"/>
              </a:rPr>
              <a:t>이름은은</a:t>
            </a: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500" b="false" i="false" u="none" strike="noStrike" spc="-100">
                <a:solidFill>
                  <a:srgbClr val="3A3A3A"/>
                </a:solidFill>
                <a:ea typeface="THERodongSinmun Bold"/>
              </a:rPr>
              <a:t>세계적으로</a:t>
            </a: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500" b="false" i="false" u="none" strike="noStrike" spc="-100">
                <a:solidFill>
                  <a:srgbClr val="3A3A3A"/>
                </a:solidFill>
                <a:ea typeface="THERodongSinmun Bold"/>
              </a:rPr>
              <a:t>큰</a:t>
            </a: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500" b="false" i="false" u="none" strike="noStrike" spc="-100">
                <a:solidFill>
                  <a:srgbClr val="3A3A3A"/>
                </a:solidFill>
                <a:ea typeface="THERodongSinmun Bold"/>
              </a:rPr>
              <a:t>흥행을</a:t>
            </a: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500" b="false" i="false" u="none" strike="noStrike" spc="-100">
                <a:solidFill>
                  <a:srgbClr val="3A3A3A"/>
                </a:solidFill>
                <a:ea typeface="THERodongSinmun Bold"/>
              </a:rPr>
              <a:t>거두었으며</a:t>
            </a: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>, </a:t>
            </a:r>
          </a:p>
          <a:p>
            <a:pPr algn="l" lvl="0">
              <a:lnSpc>
                <a:spcPct val="99600"/>
              </a:lnSpc>
            </a:pPr>
            <a:r>
              <a:rPr lang="ko-KR" sz="2500" b="false" i="false" u="none" strike="noStrike" spc="-100">
                <a:solidFill>
                  <a:srgbClr val="3A3A3A"/>
                </a:solidFill>
                <a:ea typeface="THERodongSinmun Bold"/>
              </a:rPr>
              <a:t>신카이는</a:t>
            </a: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> "</a:t>
            </a:r>
            <a:r>
              <a:rPr lang="ko-KR" sz="2500" b="false" i="false" u="none" strike="noStrike" spc="-100">
                <a:solidFill>
                  <a:srgbClr val="3A3A3A"/>
                </a:solidFill>
                <a:ea typeface="THERodongSinmun Bold"/>
              </a:rPr>
              <a:t>현대의</a:t>
            </a: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500" b="false" i="false" u="none" strike="noStrike" spc="-100">
                <a:solidFill>
                  <a:srgbClr val="3A3A3A"/>
                </a:solidFill>
                <a:ea typeface="THERodongSinmun Bold"/>
              </a:rPr>
              <a:t>미야자키</a:t>
            </a: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>"</a:t>
            </a:r>
            <a:r>
              <a:rPr lang="ko-KR" sz="2500" b="false" i="false" u="none" strike="noStrike" spc="-100">
                <a:solidFill>
                  <a:srgbClr val="3A3A3A"/>
                </a:solidFill>
                <a:ea typeface="THERodongSinmun Bold"/>
              </a:rPr>
              <a:t>로</a:t>
            </a: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500" b="false" i="false" u="none" strike="noStrike" spc="-100">
                <a:solidFill>
                  <a:srgbClr val="3A3A3A"/>
                </a:solidFill>
                <a:ea typeface="THERodongSinmun Bold"/>
              </a:rPr>
              <a:t>불린다</a:t>
            </a: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>.</a:t>
            </a: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838200" y="228600"/>
            <a:ext cx="16611600" cy="10248900"/>
          </a:xfrm>
          <a:prstGeom prst="rect">
            <a:avLst/>
          </a:prstGeom>
          <a:effectLst>
            <a:outerShdw dir="2700000" dist="0" blurRad="522781">
              <a:srgbClr val="000000">
                <a:alpha val="25000"/>
              </a:srgbClr>
            </a:outerShdw>
          </a:effectLst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092200" y="2641600"/>
            <a:ext cx="16027400" cy="50800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13741400" y="2755900"/>
            <a:ext cx="3302000" cy="2413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r" lvl="0">
              <a:lnSpc>
                <a:spcPct val="99600"/>
              </a:lnSpc>
            </a:pPr>
            <a:r>
              <a:rPr lang="en-US" sz="1400" b="false" i="false" u="none" strike="noStrike" spc="200">
                <a:solidFill>
                  <a:srgbClr val="3A3A3A"/>
                </a:solidFill>
                <a:latin typeface="THERodongSinmun Bold"/>
              </a:rPr>
              <a:t>25</a:t>
            </a: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092200" y="3073400"/>
            <a:ext cx="16027400" cy="508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3810000" y="3340100"/>
            <a:ext cx="10668000" cy="6134100"/>
          </a:xfrm>
          <a:prstGeom prst="rect">
            <a:avLst/>
          </a:prstGeom>
        </p:spPr>
      </p:pic>
      <p:sp>
        <p:nvSpPr>
          <p:cNvPr name="TextBox 8" id="8"/>
          <p:cNvSpPr txBox="true"/>
          <p:nvPr/>
        </p:nvSpPr>
        <p:spPr>
          <a:xfrm rot="0">
            <a:off x="2235200" y="1016000"/>
            <a:ext cx="13804900" cy="15494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ko-KR" sz="8700" b="false" i="false" u="none" strike="noStrike" spc="-500">
                <a:solidFill>
                  <a:srgbClr val="3A3A3A"/>
                </a:solidFill>
                <a:ea typeface="THERodongSinmun Bold"/>
              </a:rPr>
              <a:t>신카이</a:t>
            </a:r>
            <a:r>
              <a:rPr lang="en-US" sz="8700" b="false" i="false" u="none" strike="noStrike" spc="-5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8700" b="false" i="false" u="none" strike="noStrike" spc="-500">
                <a:solidFill>
                  <a:srgbClr val="3A3A3A"/>
                </a:solidFill>
                <a:ea typeface="THERodongSinmun Bold"/>
              </a:rPr>
              <a:t>감독</a:t>
            </a:r>
            <a:r>
              <a:rPr lang="en-US" sz="8700" b="false" i="false" u="none" strike="noStrike" spc="-5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8700" b="false" i="false" u="none" strike="noStrike" spc="-500">
                <a:solidFill>
                  <a:srgbClr val="3A3A3A"/>
                </a:solidFill>
                <a:ea typeface="THERodongSinmun Bold"/>
              </a:rPr>
              <a:t>대표작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3022600" y="9702800"/>
            <a:ext cx="12242800" cy="11303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ko-KR" sz="3400" b="false" i="false" u="none" strike="noStrike" spc="-200">
                <a:solidFill>
                  <a:srgbClr val="3A3A3A"/>
                </a:solidFill>
                <a:ea typeface="THERodongSinmun Bold"/>
              </a:rPr>
              <a:t>너의</a:t>
            </a:r>
            <a:r>
              <a:rPr lang="en-US" sz="34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3400" b="false" i="false" u="none" strike="noStrike" spc="-200">
                <a:solidFill>
                  <a:srgbClr val="3A3A3A"/>
                </a:solidFill>
                <a:ea typeface="THERodongSinmun Bold"/>
              </a:rPr>
              <a:t>이름은</a:t>
            </a:r>
          </a:p>
          <a:p>
            <a:pPr algn="ctr" lvl="0">
              <a:lnSpc>
                <a:spcPct val="99600"/>
              </a:lnSpc>
            </a:pPr>
            <a:r>
              <a:rPr lang="en-US" sz="3400" b="false" i="false" u="none" strike="noStrike" spc="-200">
                <a:solidFill>
                  <a:srgbClr val="3A3A3A"/>
                </a:solidFill>
                <a:latin typeface="THERodongSinmun Bold"/>
              </a:rPr>
              <a:t/>
            </a:r>
          </a:p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838200" y="228600"/>
            <a:ext cx="16611600" cy="10248900"/>
          </a:xfrm>
          <a:prstGeom prst="rect">
            <a:avLst/>
          </a:prstGeom>
          <a:effectLst>
            <a:outerShdw dir="2700000" dist="0" blurRad="522781">
              <a:srgbClr val="000000">
                <a:alpha val="25000"/>
              </a:srgbClr>
            </a:outerShdw>
          </a:effectLst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092200" y="2641600"/>
            <a:ext cx="16027400" cy="50800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13741400" y="2755900"/>
            <a:ext cx="3136900" cy="2413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r" lvl="0">
              <a:lnSpc>
                <a:spcPct val="99600"/>
              </a:lnSpc>
            </a:pPr>
            <a:r>
              <a:rPr lang="en-US" sz="1400" b="false" i="false" u="none" strike="noStrike" spc="200">
                <a:solidFill>
                  <a:srgbClr val="3A3A3A"/>
                </a:solidFill>
                <a:latin typeface="THERodongSinmun Bold"/>
              </a:rPr>
              <a:t>26</a:t>
            </a: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092200" y="3073400"/>
            <a:ext cx="16027400" cy="508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3962400" y="3492500"/>
            <a:ext cx="10350500" cy="6134100"/>
          </a:xfrm>
          <a:prstGeom prst="rect">
            <a:avLst/>
          </a:prstGeom>
        </p:spPr>
      </p:pic>
      <p:sp>
        <p:nvSpPr>
          <p:cNvPr name="TextBox 8" id="8"/>
          <p:cNvSpPr txBox="true"/>
          <p:nvPr/>
        </p:nvSpPr>
        <p:spPr>
          <a:xfrm rot="0">
            <a:off x="2235200" y="1016000"/>
            <a:ext cx="13804900" cy="15494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ko-KR" sz="8700" b="false" i="false" u="none" strike="noStrike" spc="-500">
                <a:solidFill>
                  <a:srgbClr val="3A3A3A"/>
                </a:solidFill>
                <a:ea typeface="THERodongSinmun Bold"/>
              </a:rPr>
              <a:t>신카이</a:t>
            </a:r>
            <a:r>
              <a:rPr lang="en-US" sz="8700" b="false" i="false" u="none" strike="noStrike" spc="-5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8700" b="false" i="false" u="none" strike="noStrike" spc="-500">
                <a:solidFill>
                  <a:srgbClr val="3A3A3A"/>
                </a:solidFill>
                <a:ea typeface="THERodongSinmun Bold"/>
              </a:rPr>
              <a:t>감독</a:t>
            </a:r>
            <a:r>
              <a:rPr lang="en-US" sz="8700" b="false" i="false" u="none" strike="noStrike" spc="-5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8700" b="false" i="false" u="none" strike="noStrike" spc="-500">
                <a:solidFill>
                  <a:srgbClr val="3A3A3A"/>
                </a:solidFill>
                <a:ea typeface="THERodongSinmun Bold"/>
              </a:rPr>
              <a:t>대표작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3022600" y="9702800"/>
            <a:ext cx="12242800" cy="11303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ko-KR" sz="3400" b="false" i="false" u="none" strike="noStrike" spc="-200">
                <a:solidFill>
                  <a:srgbClr val="3A3A3A"/>
                </a:solidFill>
                <a:ea typeface="THERodongSinmun Bold"/>
              </a:rPr>
              <a:t>날씨의</a:t>
            </a:r>
            <a:r>
              <a:rPr lang="en-US" sz="34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3400" b="false" i="false" u="none" strike="noStrike" spc="-200">
                <a:solidFill>
                  <a:srgbClr val="3A3A3A"/>
                </a:solidFill>
                <a:ea typeface="THERodongSinmun Bold"/>
              </a:rPr>
              <a:t>아이</a:t>
            </a:r>
          </a:p>
          <a:p>
            <a:pPr algn="ctr" lvl="0">
              <a:lnSpc>
                <a:spcPct val="99600"/>
              </a:lnSpc>
            </a:pPr>
            <a:r>
              <a:rPr lang="en-US" sz="3400" b="false" i="false" u="none" strike="noStrike" spc="-200">
                <a:solidFill>
                  <a:srgbClr val="3A3A3A"/>
                </a:solidFill>
                <a:latin typeface="THERodongSinmun Bold"/>
              </a:rPr>
              <a:t/>
            </a:r>
          </a:p>
        </p:txBody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838200" y="228600"/>
            <a:ext cx="16611600" cy="10248900"/>
          </a:xfrm>
          <a:prstGeom prst="rect">
            <a:avLst/>
          </a:prstGeom>
          <a:effectLst>
            <a:outerShdw dir="2700000" dist="0" blurRad="522781">
              <a:srgbClr val="000000">
                <a:alpha val="25000"/>
              </a:srgbClr>
            </a:outerShdw>
          </a:effectLst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092200" y="2641600"/>
            <a:ext cx="16027400" cy="50800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13741400" y="2755900"/>
            <a:ext cx="3302000" cy="2413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r" lvl="0">
              <a:lnSpc>
                <a:spcPct val="99600"/>
              </a:lnSpc>
            </a:pPr>
            <a:r>
              <a:rPr lang="en-US" sz="1400" b="false" i="false" u="none" strike="noStrike" spc="200">
                <a:solidFill>
                  <a:srgbClr val="3A3A3A"/>
                </a:solidFill>
                <a:latin typeface="THERodongSinmun Bold"/>
              </a:rPr>
              <a:t>27</a:t>
            </a: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092200" y="3073400"/>
            <a:ext cx="16027400" cy="508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5575300" y="3390900"/>
            <a:ext cx="7035800" cy="6286500"/>
          </a:xfrm>
          <a:prstGeom prst="rect">
            <a:avLst/>
          </a:prstGeom>
        </p:spPr>
      </p:pic>
      <p:sp>
        <p:nvSpPr>
          <p:cNvPr name="TextBox 8" id="8"/>
          <p:cNvSpPr txBox="true"/>
          <p:nvPr/>
        </p:nvSpPr>
        <p:spPr>
          <a:xfrm rot="0">
            <a:off x="2235200" y="1016000"/>
            <a:ext cx="13804900" cy="15494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ko-KR" sz="8700" b="false" i="false" u="none" strike="noStrike" spc="-500">
                <a:solidFill>
                  <a:srgbClr val="3A3A3A"/>
                </a:solidFill>
                <a:ea typeface="THERodongSinmun Bold"/>
              </a:rPr>
              <a:t>신카이</a:t>
            </a:r>
            <a:r>
              <a:rPr lang="en-US" sz="8700" b="false" i="false" u="none" strike="noStrike" spc="-5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8700" b="false" i="false" u="none" strike="noStrike" spc="-500">
                <a:solidFill>
                  <a:srgbClr val="3A3A3A"/>
                </a:solidFill>
                <a:ea typeface="THERodongSinmun Bold"/>
              </a:rPr>
              <a:t>감독</a:t>
            </a:r>
            <a:r>
              <a:rPr lang="en-US" sz="8700" b="false" i="false" u="none" strike="noStrike" spc="-5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8700" b="false" i="false" u="none" strike="noStrike" spc="-500">
                <a:solidFill>
                  <a:srgbClr val="3A3A3A"/>
                </a:solidFill>
                <a:ea typeface="THERodongSinmun Bold"/>
              </a:rPr>
              <a:t>대표작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3022600" y="9702800"/>
            <a:ext cx="12242800" cy="11303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ko-KR" sz="3400" b="false" i="false" u="none" strike="noStrike" spc="-200">
                <a:solidFill>
                  <a:srgbClr val="3A3A3A"/>
                </a:solidFill>
                <a:ea typeface="THERodongSinmun Bold"/>
              </a:rPr>
              <a:t>스즈메의</a:t>
            </a:r>
            <a:r>
              <a:rPr lang="en-US" sz="34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3400" b="false" i="false" u="none" strike="noStrike" spc="-200">
                <a:solidFill>
                  <a:srgbClr val="3A3A3A"/>
                </a:solidFill>
                <a:ea typeface="THERodongSinmun Bold"/>
              </a:rPr>
              <a:t>문단속</a:t>
            </a:r>
          </a:p>
          <a:p>
            <a:pPr algn="ctr" lvl="0">
              <a:lnSpc>
                <a:spcPct val="99600"/>
              </a:lnSpc>
            </a:pPr>
            <a:r>
              <a:rPr lang="en-US" sz="3400" b="false" i="false" u="none" strike="noStrike" spc="-200">
                <a:solidFill>
                  <a:srgbClr val="3A3A3A"/>
                </a:solidFill>
                <a:latin typeface="THERodongSinmun Bold"/>
              </a:rPr>
              <a:t/>
            </a:r>
          </a:p>
        </p:txBody>
      </p: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838200" y="0"/>
            <a:ext cx="16611600" cy="10248900"/>
          </a:xfrm>
          <a:prstGeom prst="rect">
            <a:avLst/>
          </a:prstGeom>
          <a:effectLst>
            <a:outerShdw dir="2700000" dist="0" blurRad="522781">
              <a:srgbClr val="000000">
                <a:alpha val="25000"/>
              </a:srgbClr>
            </a:outerShdw>
          </a:effectLst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092200" y="2641600"/>
            <a:ext cx="16027400" cy="50800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16510000" y="2730500"/>
            <a:ext cx="317500" cy="2413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r" lvl="0">
              <a:lnSpc>
                <a:spcPct val="99600"/>
              </a:lnSpc>
            </a:pPr>
            <a:r>
              <a:rPr lang="en-US" sz="1400" b="false" i="false" u="none" strike="noStrike" spc="200">
                <a:solidFill>
                  <a:srgbClr val="3A3A3A"/>
                </a:solidFill>
                <a:latin typeface="THERodongSinmun Bold"/>
              </a:rPr>
              <a:t>28</a:t>
            </a: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092200" y="3073400"/>
            <a:ext cx="16027400" cy="508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092200" y="4953000"/>
            <a:ext cx="16027400" cy="25400"/>
          </a:xfrm>
          <a:prstGeom prst="rect">
            <a:avLst/>
          </a:prstGeom>
        </p:spPr>
      </p:pic>
      <p:grpSp>
        <p:nvGrpSpPr>
          <p:cNvPr name="Group 8" id="8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9" id="9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-300000">
            <a:off x="2806700" y="5575300"/>
            <a:ext cx="3378200" cy="4114800"/>
          </a:xfrm>
          <a:prstGeom prst="rect">
            <a:avLst/>
          </a:prstGeom>
          <a:effectLst>
            <a:outerShdw dir="3000000" dist="38945" blurRad="85093">
              <a:srgbClr val="000000">
                <a:alpha val="15000"/>
              </a:srgbClr>
            </a:outerShdw>
          </a:effectLst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7">
            <a:alphaModFix amt="34000"/>
          </a:blip>
          <a:stretch>
            <a:fillRect/>
          </a:stretch>
        </p:blipFill>
        <p:spPr>
          <a:xfrm rot="-120000">
            <a:off x="3606800" y="5346700"/>
            <a:ext cx="1181100" cy="431800"/>
          </a:xfrm>
          <a:prstGeom prst="rect">
            <a:avLst/>
          </a:prstGeom>
        </p:spPr>
      </p:pic>
      <p:sp>
        <p:nvSpPr>
          <p:cNvPr name="TextBox 11" id="11"/>
          <p:cNvSpPr txBox="true"/>
          <p:nvPr/>
        </p:nvSpPr>
        <p:spPr>
          <a:xfrm rot="0">
            <a:off x="2476500" y="1079500"/>
            <a:ext cx="13779500" cy="13335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ko-KR" sz="7500" b="false" i="false" u="none" strike="noStrike" spc="-400">
                <a:solidFill>
                  <a:srgbClr val="3A3A3A"/>
                </a:solidFill>
                <a:ea typeface="THERodongSinmun Bold"/>
              </a:rPr>
              <a:t>일본</a:t>
            </a:r>
            <a:r>
              <a:rPr lang="en-US" sz="7500" b="false" i="false" u="none" strike="noStrike" spc="-4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7500" b="false" i="false" u="none" strike="noStrike" spc="-400">
                <a:solidFill>
                  <a:srgbClr val="3A3A3A"/>
                </a:solidFill>
                <a:ea typeface="THERodongSinmun Bold"/>
              </a:rPr>
              <a:t>애니메이션을</a:t>
            </a:r>
            <a:r>
              <a:rPr lang="en-US" sz="7500" b="false" i="false" u="none" strike="noStrike" spc="-4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7500" b="false" i="false" u="none" strike="noStrike" spc="-400">
                <a:solidFill>
                  <a:srgbClr val="3A3A3A"/>
                </a:solidFill>
                <a:ea typeface="THERodongSinmun Bold"/>
              </a:rPr>
              <a:t>대표하는</a:t>
            </a:r>
            <a:r>
              <a:rPr lang="en-US" sz="7500" b="false" i="false" u="none" strike="noStrike" spc="-4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7500" b="false" i="false" u="none" strike="noStrike" spc="-400">
                <a:solidFill>
                  <a:srgbClr val="3A3A3A"/>
                </a:solidFill>
                <a:ea typeface="THERodongSinmun Bold"/>
              </a:rPr>
              <a:t>감독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349500" y="3835400"/>
            <a:ext cx="14097000" cy="5080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대표작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-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괴물의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아이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,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시간을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달리는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소녀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,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늑대아이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244600" y="5118100"/>
            <a:ext cx="10934700" cy="3556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ko-KR" sz="2000" b="false" i="false" u="none" strike="noStrike" spc="-100">
                <a:solidFill>
                  <a:srgbClr val="3A3A3A"/>
                </a:solidFill>
                <a:ea typeface="THERodongSinmun Bold"/>
              </a:rPr>
              <a:t>호소다</a:t>
            </a:r>
            <a:r>
              <a:rPr lang="en-US" sz="20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000" b="false" i="false" u="none" strike="noStrike" spc="-100">
                <a:solidFill>
                  <a:srgbClr val="3A3A3A"/>
                </a:solidFill>
                <a:ea typeface="THERodongSinmun Bold"/>
              </a:rPr>
              <a:t>마모루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6464300" y="6019800"/>
            <a:ext cx="10706100" cy="19685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ko-KR" sz="2500" b="false" i="false" u="none" strike="noStrike" spc="-100">
                <a:solidFill>
                  <a:srgbClr val="3A3A3A"/>
                </a:solidFill>
                <a:ea typeface="THERodongSinmun Bold"/>
              </a:rPr>
              <a:t>가족과</a:t>
            </a: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500" b="false" i="false" u="none" strike="noStrike" spc="-100">
                <a:solidFill>
                  <a:srgbClr val="3A3A3A"/>
                </a:solidFill>
                <a:ea typeface="THERodongSinmun Bold"/>
              </a:rPr>
              <a:t>성장</a:t>
            </a: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>, </a:t>
            </a:r>
            <a:r>
              <a:rPr lang="ko-KR" sz="2500" b="false" i="false" u="none" strike="noStrike" spc="-100">
                <a:solidFill>
                  <a:srgbClr val="3A3A3A"/>
                </a:solidFill>
                <a:ea typeface="THERodongSinmun Bold"/>
              </a:rPr>
              <a:t>인간</a:t>
            </a: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500" b="false" i="false" u="none" strike="noStrike" spc="-100">
                <a:solidFill>
                  <a:srgbClr val="3A3A3A"/>
                </a:solidFill>
                <a:ea typeface="THERodongSinmun Bold"/>
              </a:rPr>
              <a:t>관계를</a:t>
            </a: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500" b="false" i="false" u="none" strike="noStrike" spc="-100">
                <a:solidFill>
                  <a:srgbClr val="3A3A3A"/>
                </a:solidFill>
                <a:ea typeface="THERodongSinmun Bold"/>
              </a:rPr>
              <a:t>중심으로</a:t>
            </a: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500" b="false" i="false" u="none" strike="noStrike" spc="-100">
                <a:solidFill>
                  <a:srgbClr val="3A3A3A"/>
                </a:solidFill>
                <a:ea typeface="THERodongSinmun Bold"/>
              </a:rPr>
              <a:t>한</a:t>
            </a: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500" b="false" i="false" u="none" strike="noStrike" spc="-100">
                <a:solidFill>
                  <a:srgbClr val="3A3A3A"/>
                </a:solidFill>
                <a:ea typeface="THERodongSinmun Bold"/>
              </a:rPr>
              <a:t>이야기를</a:t>
            </a: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500" b="false" i="false" u="none" strike="noStrike" spc="-100">
                <a:solidFill>
                  <a:srgbClr val="3A3A3A"/>
                </a:solidFill>
                <a:ea typeface="THERodongSinmun Bold"/>
              </a:rPr>
              <a:t>다룬다</a:t>
            </a: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>. </a:t>
            </a:r>
          </a:p>
          <a:p>
            <a:pPr algn="l" lvl="0">
              <a:lnSpc>
                <a:spcPct val="99600"/>
              </a:lnSpc>
            </a:pPr>
            <a:r>
              <a:rPr lang="ko-KR" sz="2500" b="false" i="false" u="none" strike="noStrike" spc="-100">
                <a:solidFill>
                  <a:srgbClr val="3A3A3A"/>
                </a:solidFill>
                <a:ea typeface="THERodongSinmun Bold"/>
              </a:rPr>
              <a:t>작품은</a:t>
            </a: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500" b="false" i="false" u="none" strike="noStrike" spc="-100">
                <a:solidFill>
                  <a:srgbClr val="3A3A3A"/>
                </a:solidFill>
                <a:ea typeface="THERodongSinmun Bold"/>
              </a:rPr>
              <a:t>판타지적</a:t>
            </a: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500" b="false" i="false" u="none" strike="noStrike" spc="-100">
                <a:solidFill>
                  <a:srgbClr val="3A3A3A"/>
                </a:solidFill>
                <a:ea typeface="THERodongSinmun Bold"/>
              </a:rPr>
              <a:t>요소와</a:t>
            </a: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500" b="false" i="false" u="none" strike="noStrike" spc="-100">
                <a:solidFill>
                  <a:srgbClr val="3A3A3A"/>
                </a:solidFill>
                <a:ea typeface="THERodongSinmun Bold"/>
              </a:rPr>
              <a:t>현실적인</a:t>
            </a: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500" b="false" i="false" u="none" strike="noStrike" spc="-100">
                <a:solidFill>
                  <a:srgbClr val="3A3A3A"/>
                </a:solidFill>
                <a:ea typeface="THERodongSinmun Bold"/>
              </a:rPr>
              <a:t>감성을</a:t>
            </a: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500" b="false" i="false" u="none" strike="noStrike" spc="-100">
                <a:solidFill>
                  <a:srgbClr val="3A3A3A"/>
                </a:solidFill>
                <a:ea typeface="THERodongSinmun Bold"/>
              </a:rPr>
              <a:t>결합하여</a:t>
            </a: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500" b="false" i="false" u="none" strike="noStrike" spc="-100">
                <a:solidFill>
                  <a:srgbClr val="3A3A3A"/>
                </a:solidFill>
                <a:ea typeface="THERodongSinmun Bold"/>
              </a:rPr>
              <a:t>감동적인</a:t>
            </a: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> </a:t>
            </a:r>
          </a:p>
          <a:p>
            <a:pPr algn="l" lvl="0">
              <a:lnSpc>
                <a:spcPct val="99600"/>
              </a:lnSpc>
            </a:pPr>
            <a:r>
              <a:rPr lang="ko-KR" sz="2500" b="false" i="false" u="none" strike="noStrike" spc="-100">
                <a:solidFill>
                  <a:srgbClr val="3A3A3A"/>
                </a:solidFill>
                <a:ea typeface="THERodongSinmun Bold"/>
              </a:rPr>
              <a:t>메시지를</a:t>
            </a: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500" b="false" i="false" u="none" strike="noStrike" spc="-100">
                <a:solidFill>
                  <a:srgbClr val="3A3A3A"/>
                </a:solidFill>
                <a:ea typeface="THERodongSinmun Bold"/>
              </a:rPr>
              <a:t>전달한다</a:t>
            </a: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>.</a:t>
            </a:r>
          </a:p>
          <a:p>
            <a:pPr algn="l" lvl="0">
              <a:lnSpc>
                <a:spcPct val="99600"/>
              </a:lnSpc>
            </a:pP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/>
            </a:r>
          </a:p>
          <a:p>
            <a:pPr algn="l" lvl="0">
              <a:lnSpc>
                <a:spcPct val="99600"/>
              </a:lnSpc>
            </a:pPr>
            <a:r>
              <a:rPr lang="ko-KR" sz="2500" b="false" i="false" u="none" strike="noStrike" spc="-100">
                <a:solidFill>
                  <a:srgbClr val="3A3A3A"/>
                </a:solidFill>
                <a:ea typeface="THERodongSinmun Bold"/>
              </a:rPr>
              <a:t>호소다</a:t>
            </a: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500" b="false" i="false" u="none" strike="noStrike" spc="-100">
                <a:solidFill>
                  <a:srgbClr val="3A3A3A"/>
                </a:solidFill>
                <a:ea typeface="THERodongSinmun Bold"/>
              </a:rPr>
              <a:t>감독의</a:t>
            </a: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500" b="false" i="false" u="none" strike="noStrike" spc="-100">
                <a:solidFill>
                  <a:srgbClr val="3A3A3A"/>
                </a:solidFill>
                <a:ea typeface="THERodongSinmun Bold"/>
              </a:rPr>
              <a:t>작품은</a:t>
            </a: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500" b="false" i="false" u="none" strike="noStrike" spc="-100">
                <a:solidFill>
                  <a:srgbClr val="3A3A3A"/>
                </a:solidFill>
                <a:ea typeface="THERodongSinmun Bold"/>
              </a:rPr>
              <a:t>일반적으로</a:t>
            </a: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500" b="false" i="false" u="none" strike="noStrike" spc="-100">
                <a:solidFill>
                  <a:srgbClr val="3A3A3A"/>
                </a:solidFill>
                <a:ea typeface="THERodongSinmun Bold"/>
              </a:rPr>
              <a:t>감정적으로</a:t>
            </a: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500" b="false" i="false" u="none" strike="noStrike" spc="-100">
                <a:solidFill>
                  <a:srgbClr val="3A3A3A"/>
                </a:solidFill>
                <a:ea typeface="THERodongSinmun Bold"/>
              </a:rPr>
              <a:t>깊고</a:t>
            </a: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500" b="false" i="false" u="none" strike="noStrike" spc="-100">
                <a:solidFill>
                  <a:srgbClr val="3A3A3A"/>
                </a:solidFill>
                <a:ea typeface="THERodongSinmun Bold"/>
              </a:rPr>
              <a:t>따뜻한</a:t>
            </a: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500" b="false" i="false" u="none" strike="noStrike" spc="-100">
                <a:solidFill>
                  <a:srgbClr val="3A3A3A"/>
                </a:solidFill>
                <a:ea typeface="THERodongSinmun Bold"/>
              </a:rPr>
              <a:t>분위기를</a:t>
            </a: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500" b="false" i="false" u="none" strike="noStrike" spc="-100">
                <a:solidFill>
                  <a:srgbClr val="3A3A3A"/>
                </a:solidFill>
                <a:ea typeface="THERodongSinmun Bold"/>
              </a:rPr>
              <a:t>자랑한다</a:t>
            </a: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>.</a:t>
            </a:r>
          </a:p>
        </p:txBody>
      </p: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838200" y="228600"/>
            <a:ext cx="16611600" cy="10248900"/>
          </a:xfrm>
          <a:prstGeom prst="rect">
            <a:avLst/>
          </a:prstGeom>
          <a:effectLst>
            <a:outerShdw dir="2700000" dist="0" blurRad="522781">
              <a:srgbClr val="000000">
                <a:alpha val="25000"/>
              </a:srgbClr>
            </a:outerShdw>
          </a:effectLst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092200" y="2641600"/>
            <a:ext cx="16027400" cy="50800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13741400" y="2755900"/>
            <a:ext cx="3302000" cy="2413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r" lvl="0">
              <a:lnSpc>
                <a:spcPct val="99600"/>
              </a:lnSpc>
            </a:pPr>
            <a:r>
              <a:rPr lang="en-US" sz="1400" b="false" i="false" u="none" strike="noStrike" spc="200">
                <a:solidFill>
                  <a:srgbClr val="3A3A3A"/>
                </a:solidFill>
                <a:latin typeface="THERodongSinmun Bold"/>
              </a:rPr>
              <a:t>29</a:t>
            </a: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092200" y="3073400"/>
            <a:ext cx="16027400" cy="508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4140200" y="3454400"/>
            <a:ext cx="10083800" cy="6210300"/>
          </a:xfrm>
          <a:prstGeom prst="rect">
            <a:avLst/>
          </a:prstGeom>
        </p:spPr>
      </p:pic>
      <p:sp>
        <p:nvSpPr>
          <p:cNvPr name="TextBox 8" id="8"/>
          <p:cNvSpPr txBox="true"/>
          <p:nvPr/>
        </p:nvSpPr>
        <p:spPr>
          <a:xfrm rot="0">
            <a:off x="2235200" y="1016000"/>
            <a:ext cx="13804900" cy="15494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ko-KR" sz="8700" b="false" i="false" u="none" strike="noStrike" spc="-500">
                <a:solidFill>
                  <a:srgbClr val="3A3A3A"/>
                </a:solidFill>
                <a:ea typeface="THERodongSinmun Bold"/>
              </a:rPr>
              <a:t>호소다</a:t>
            </a:r>
            <a:r>
              <a:rPr lang="en-US" sz="8700" b="false" i="false" u="none" strike="noStrike" spc="-5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8700" b="false" i="false" u="none" strike="noStrike" spc="-500">
                <a:solidFill>
                  <a:srgbClr val="3A3A3A"/>
                </a:solidFill>
                <a:ea typeface="THERodongSinmun Bold"/>
              </a:rPr>
              <a:t>감독</a:t>
            </a:r>
            <a:r>
              <a:rPr lang="en-US" sz="8700" b="false" i="false" u="none" strike="noStrike" spc="-5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8700" b="false" i="false" u="none" strike="noStrike" spc="-500">
                <a:solidFill>
                  <a:srgbClr val="3A3A3A"/>
                </a:solidFill>
                <a:ea typeface="THERodongSinmun Bold"/>
              </a:rPr>
              <a:t>대표작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3022600" y="9702800"/>
            <a:ext cx="12242800" cy="11303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ko-KR" sz="3400" b="false" i="false" u="none" strike="noStrike" spc="-200">
                <a:solidFill>
                  <a:srgbClr val="3A3A3A"/>
                </a:solidFill>
                <a:ea typeface="THERodongSinmun Bold"/>
              </a:rPr>
              <a:t>괴물의</a:t>
            </a:r>
            <a:r>
              <a:rPr lang="en-US" sz="34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3400" b="false" i="false" u="none" strike="noStrike" spc="-200">
                <a:solidFill>
                  <a:srgbClr val="3A3A3A"/>
                </a:solidFill>
                <a:ea typeface="THERodongSinmun Bold"/>
              </a:rPr>
              <a:t>아이</a:t>
            </a:r>
          </a:p>
          <a:p>
            <a:pPr algn="ctr" lvl="0">
              <a:lnSpc>
                <a:spcPct val="99600"/>
              </a:lnSpc>
            </a:pPr>
            <a:r>
              <a:rPr lang="en-US" sz="3400" b="false" i="false" u="none" strike="noStrike" spc="-200">
                <a:solidFill>
                  <a:srgbClr val="3A3A3A"/>
                </a:solidFill>
                <a:latin typeface="THERodongSinmun Bold"/>
              </a:rPr>
              <a:t/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838200" y="228600"/>
            <a:ext cx="16611600" cy="10248900"/>
          </a:xfrm>
          <a:prstGeom prst="rect">
            <a:avLst/>
          </a:prstGeom>
          <a:effectLst>
            <a:outerShdw dir="2700000" dist="0" blurRad="522781">
              <a:srgbClr val="000000">
                <a:alpha val="25000"/>
              </a:srgbClr>
            </a:outerShdw>
          </a:effectLst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092200" y="2641600"/>
            <a:ext cx="16027400" cy="50800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1270000" y="2755900"/>
            <a:ext cx="3302000" cy="2413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en-US" sz="1400" b="false" i="false" u="none" strike="noStrike">
                <a:solidFill>
                  <a:srgbClr val="3A3A3A"/>
                </a:solidFill>
                <a:latin typeface="THERodongSinmun Bold"/>
              </a:rPr>
              <a:t>2035/07/29 </a:t>
            </a:r>
            <a:r>
              <a:rPr lang="ko-KR" sz="1400" b="false" i="false" u="none" strike="noStrike">
                <a:solidFill>
                  <a:srgbClr val="3A3A3A"/>
                </a:solidFill>
                <a:ea typeface="THERodongSinmun Bold"/>
              </a:rPr>
              <a:t>금요일</a:t>
            </a:r>
            <a:r>
              <a:rPr lang="en-US" sz="1400" b="false" i="false" u="none" strike="noStrike">
                <a:solidFill>
                  <a:srgbClr val="3A3A3A"/>
                </a:solidFill>
                <a:latin typeface="THERodongSinmun Bold"/>
              </a:rPr>
              <a:t> 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3741400" y="2755900"/>
            <a:ext cx="3302000" cy="2413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r" lvl="0">
              <a:lnSpc>
                <a:spcPct val="99600"/>
              </a:lnSpc>
            </a:pPr>
            <a:r>
              <a:rPr lang="en-US" sz="1400" b="false" i="false" u="none" strike="noStrike" spc="200">
                <a:solidFill>
                  <a:srgbClr val="3A3A3A"/>
                </a:solidFill>
                <a:latin typeface="THERodongSinmun Bold"/>
              </a:rPr>
              <a:t>03</a:t>
            </a:r>
          </a:p>
        </p:txBody>
      </p:sp>
      <p:pic>
        <p:nvPicPr>
          <p:cNvPr name="Picture 7" id="7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092200" y="3073400"/>
            <a:ext cx="16027400" cy="508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9664700" y="3441700"/>
            <a:ext cx="6959600" cy="6337300"/>
          </a:xfrm>
          <a:prstGeom prst="rect">
            <a:avLst/>
          </a:prstGeom>
        </p:spPr>
      </p:pic>
      <p:sp>
        <p:nvSpPr>
          <p:cNvPr name="TextBox 9" id="9"/>
          <p:cNvSpPr txBox="true"/>
          <p:nvPr/>
        </p:nvSpPr>
        <p:spPr>
          <a:xfrm rot="0">
            <a:off x="1981200" y="4775200"/>
            <a:ext cx="7200900" cy="5715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ko-KR" sz="3200" b="false" i="false" u="none" strike="noStrike" spc="-200">
                <a:solidFill>
                  <a:srgbClr val="3A3A3A"/>
                </a:solidFill>
                <a:ea typeface="THERodongSinmun Bold"/>
              </a:rPr>
              <a:t>소개</a:t>
            </a:r>
            <a:r>
              <a:rPr lang="en-US" sz="3200" b="false" i="false" u="none" strike="noStrike" spc="-200">
                <a:solidFill>
                  <a:srgbClr val="3A3A3A"/>
                </a:solidFill>
                <a:latin typeface="THERodongSinmun Bold"/>
              </a:rPr>
              <a:t> / </a:t>
            </a:r>
            <a:r>
              <a:rPr lang="ko-KR" sz="3200" b="false" i="false" u="none" strike="noStrike" spc="-200">
                <a:solidFill>
                  <a:srgbClr val="3A3A3A"/>
                </a:solidFill>
                <a:ea typeface="THERodongSinmun Bold"/>
              </a:rPr>
              <a:t>유래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955800" y="4889500"/>
            <a:ext cx="939800" cy="4191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en-US" sz="2400" b="false" i="false" u="none" strike="noStrike">
                <a:solidFill>
                  <a:srgbClr val="FF6969"/>
                </a:solidFill>
                <a:latin typeface="THERodongSinmun Bold"/>
              </a:rPr>
              <a:t>1 -</a:t>
            </a:r>
          </a:p>
        </p:txBody>
      </p:sp>
      <p:pic>
        <p:nvPicPr>
          <p:cNvPr name="Picture 11" id="11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765300" y="5321300"/>
            <a:ext cx="7073900" cy="42672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0515600" y="4660900"/>
            <a:ext cx="4572000" cy="4572000"/>
          </a:xfrm>
          <a:prstGeom prst="rect">
            <a:avLst/>
          </a:prstGeom>
        </p:spPr>
      </p:pic>
      <p:sp>
        <p:nvSpPr>
          <p:cNvPr name="TextBox 13" id="13"/>
          <p:cNvSpPr txBox="true"/>
          <p:nvPr/>
        </p:nvSpPr>
        <p:spPr>
          <a:xfrm rot="0">
            <a:off x="1892300" y="5549900"/>
            <a:ext cx="1003300" cy="4191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en-US" sz="2400" b="false" i="false" u="none" strike="noStrike" spc="-100">
                <a:solidFill>
                  <a:srgbClr val="FF6969"/>
                </a:solidFill>
                <a:latin typeface="THERodongSinmun Bold"/>
              </a:rPr>
              <a:t> 2 -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981200" y="6172200"/>
            <a:ext cx="914400" cy="4191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en-US" sz="2400" b="false" i="false" u="none" strike="noStrike" spc="-100">
                <a:solidFill>
                  <a:srgbClr val="FF6969"/>
                </a:solidFill>
                <a:latin typeface="THERodongSinmun Bold"/>
              </a:rPr>
              <a:t>3 -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765300" y="6819900"/>
            <a:ext cx="1130300" cy="4191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en-US" sz="2400" b="false" i="false" u="none" strike="noStrike" spc="-100">
                <a:solidFill>
                  <a:srgbClr val="FF6969"/>
                </a:solidFill>
                <a:latin typeface="THERodongSinmun Bold"/>
              </a:rPr>
              <a:t>   4 -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841500" y="7454900"/>
            <a:ext cx="1054100" cy="4191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en-US" sz="2400" b="false" i="false" u="none" strike="noStrike" spc="-100">
                <a:solidFill>
                  <a:srgbClr val="FF6969"/>
                </a:solidFill>
                <a:latin typeface="THERodongSinmun Bold"/>
              </a:rPr>
              <a:t>  5 -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778000" y="8115300"/>
            <a:ext cx="685800" cy="4191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en-US" sz="2400" b="false" i="false" u="none" strike="noStrike" spc="-100">
                <a:solidFill>
                  <a:srgbClr val="FF6969"/>
                </a:solidFill>
                <a:latin typeface="THERodongSinmun Bold"/>
              </a:rPr>
              <a:t>   6 -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2057400" y="825500"/>
            <a:ext cx="13855700" cy="18923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ko-KR" sz="10600" b="false" i="false" u="none" strike="noStrike" spc="-600">
                <a:solidFill>
                  <a:srgbClr val="3A3A3A"/>
                </a:solidFill>
                <a:ea typeface="THERodongSinmun Bold"/>
              </a:rPr>
              <a:t>목차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981200" y="5346700"/>
            <a:ext cx="7200900" cy="5715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en-US" sz="3200" b="false" i="false" u="none" strike="noStrike" spc="-200">
                <a:solidFill>
                  <a:srgbClr val="3A3A3A"/>
                </a:solidFill>
                <a:latin typeface="THERodongSinmun Bold"/>
              </a:rPr>
              <a:t>19XX</a:t>
            </a:r>
            <a:r>
              <a:rPr lang="ko-KR" sz="3200" b="false" i="false" u="none" strike="noStrike" spc="-200">
                <a:solidFill>
                  <a:srgbClr val="3A3A3A"/>
                </a:solidFill>
                <a:ea typeface="THERodongSinmun Bold"/>
              </a:rPr>
              <a:t>년대</a:t>
            </a:r>
            <a:r>
              <a:rPr lang="en-US" sz="3200" b="false" i="false" u="none" strike="noStrike" spc="-200">
                <a:solidFill>
                  <a:srgbClr val="3A3A3A"/>
                </a:solidFill>
                <a:latin typeface="THERodongSinmun Bold"/>
              </a:rPr>
              <a:t> ~ </a:t>
            </a:r>
            <a:r>
              <a:rPr lang="ko-KR" sz="3200" b="false" i="false" u="none" strike="noStrike" spc="-200">
                <a:solidFill>
                  <a:srgbClr val="3A3A3A"/>
                </a:solidFill>
                <a:ea typeface="THERodongSinmun Bold"/>
              </a:rPr>
              <a:t>현재</a:t>
            </a:r>
            <a:r>
              <a:rPr lang="en-US" sz="32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3200" b="false" i="false" u="none" strike="noStrike" spc="-200">
                <a:solidFill>
                  <a:srgbClr val="3A3A3A"/>
                </a:solidFill>
                <a:ea typeface="THERodongSinmun Bold"/>
              </a:rPr>
              <a:t>대표작</a:t>
            </a:r>
            <a:r>
              <a:rPr lang="en-US" sz="32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3200" b="false" i="false" u="none" strike="noStrike" spc="-200">
                <a:solidFill>
                  <a:srgbClr val="3A3A3A"/>
                </a:solidFill>
                <a:ea typeface="THERodongSinmun Bold"/>
              </a:rPr>
              <a:t>소개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981200" y="6731000"/>
            <a:ext cx="7200900" cy="5715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ko-KR" sz="3200" b="false" i="false" u="none" strike="noStrike" spc="-200">
                <a:solidFill>
                  <a:srgbClr val="3A3A3A"/>
                </a:solidFill>
                <a:ea typeface="THERodongSinmun Bold"/>
              </a:rPr>
              <a:t>히트작을</a:t>
            </a:r>
            <a:r>
              <a:rPr lang="en-US" sz="32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3200" b="false" i="false" u="none" strike="noStrike" spc="-200">
                <a:solidFill>
                  <a:srgbClr val="3A3A3A"/>
                </a:solidFill>
                <a:ea typeface="THERodongSinmun Bold"/>
              </a:rPr>
              <a:t>만든</a:t>
            </a:r>
            <a:r>
              <a:rPr lang="en-US" sz="32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3200" b="false" i="false" u="none" strike="noStrike" spc="-200">
                <a:solidFill>
                  <a:srgbClr val="3A3A3A"/>
                </a:solidFill>
                <a:ea typeface="THERodongSinmun Bold"/>
              </a:rPr>
              <a:t>애니회사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2044700" y="5969000"/>
            <a:ext cx="7200900" cy="5715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ko-KR" sz="3200" b="false" i="false" u="none" strike="noStrike" spc="-200">
                <a:solidFill>
                  <a:srgbClr val="3A3A3A"/>
                </a:solidFill>
                <a:ea typeface="THERodongSinmun Bold"/>
              </a:rPr>
              <a:t>애니메이션</a:t>
            </a:r>
            <a:r>
              <a:rPr lang="en-US" sz="32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3200" b="false" i="false" u="none" strike="noStrike" spc="-200">
                <a:solidFill>
                  <a:srgbClr val="3A3A3A"/>
                </a:solidFill>
                <a:ea typeface="THERodongSinmun Bold"/>
              </a:rPr>
              <a:t>대표</a:t>
            </a:r>
            <a:r>
              <a:rPr lang="en-US" sz="32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3200" b="false" i="false" u="none" strike="noStrike" spc="-200">
                <a:solidFill>
                  <a:srgbClr val="3A3A3A"/>
                </a:solidFill>
                <a:ea typeface="THERodongSinmun Bold"/>
              </a:rPr>
              <a:t>감독</a:t>
            </a:r>
            <a:r>
              <a:rPr lang="en-US" sz="3200" b="false" i="false" u="none" strike="noStrike" spc="-200">
                <a:solidFill>
                  <a:srgbClr val="3A3A3A"/>
                </a:solidFill>
                <a:latin typeface="THERodongSinmun Bold"/>
              </a:rPr>
              <a:t> 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981200" y="7302500"/>
            <a:ext cx="7200900" cy="5715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ko-KR" sz="3200" b="false" i="false" u="none" strike="noStrike" spc="-200">
                <a:solidFill>
                  <a:srgbClr val="3A3A3A"/>
                </a:solidFill>
                <a:ea typeface="THERodongSinmun Bold"/>
              </a:rPr>
              <a:t>일본</a:t>
            </a:r>
            <a:r>
              <a:rPr lang="en-US" sz="32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3200" b="false" i="false" u="none" strike="noStrike" spc="-200">
                <a:solidFill>
                  <a:srgbClr val="3A3A3A"/>
                </a:solidFill>
                <a:ea typeface="THERodongSinmun Bold"/>
              </a:rPr>
              <a:t>애니메이션의</a:t>
            </a:r>
            <a:r>
              <a:rPr lang="en-US" sz="32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3200" b="false" i="false" u="none" strike="noStrike" spc="-200">
                <a:solidFill>
                  <a:srgbClr val="3A3A3A"/>
                </a:solidFill>
                <a:ea typeface="THERodongSinmun Bold"/>
              </a:rPr>
              <a:t>세계적인</a:t>
            </a:r>
            <a:r>
              <a:rPr lang="en-US" sz="32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3200" b="false" i="false" u="none" strike="noStrike" spc="-200">
                <a:solidFill>
                  <a:srgbClr val="3A3A3A"/>
                </a:solidFill>
                <a:ea typeface="THERodongSinmun Bold"/>
              </a:rPr>
              <a:t>진출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955800" y="7874000"/>
            <a:ext cx="7200900" cy="5715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ko-KR" sz="3200" b="false" i="false" u="none" strike="noStrike" spc="-200">
                <a:solidFill>
                  <a:srgbClr val="3A3A3A"/>
                </a:solidFill>
                <a:ea typeface="THERodongSinmun Bold"/>
              </a:rPr>
              <a:t>애니메이션의</a:t>
            </a:r>
            <a:r>
              <a:rPr lang="en-US" sz="32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3200" b="false" i="false" u="none" strike="noStrike" spc="-200">
                <a:solidFill>
                  <a:srgbClr val="3A3A3A"/>
                </a:solidFill>
                <a:ea typeface="THERodongSinmun Bold"/>
              </a:rPr>
              <a:t>전망</a:t>
            </a:r>
          </a:p>
        </p:txBody>
      </p:sp>
    </p:spTree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838200" y="228600"/>
            <a:ext cx="16611600" cy="10248900"/>
          </a:xfrm>
          <a:prstGeom prst="rect">
            <a:avLst/>
          </a:prstGeom>
          <a:effectLst>
            <a:outerShdw dir="2700000" dist="0" blurRad="522781">
              <a:srgbClr val="000000">
                <a:alpha val="25000"/>
              </a:srgbClr>
            </a:outerShdw>
          </a:effectLst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092200" y="2641600"/>
            <a:ext cx="16027400" cy="50800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13741400" y="2755900"/>
            <a:ext cx="3302000" cy="2413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r" lvl="0">
              <a:lnSpc>
                <a:spcPct val="99600"/>
              </a:lnSpc>
            </a:pPr>
            <a:r>
              <a:rPr lang="en-US" sz="1400" b="false" i="false" u="none" strike="noStrike" spc="200">
                <a:solidFill>
                  <a:srgbClr val="3A3A3A"/>
                </a:solidFill>
                <a:latin typeface="THERodongSinmun Bold"/>
              </a:rPr>
              <a:t>30</a:t>
            </a: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092200" y="3073400"/>
            <a:ext cx="16027400" cy="508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3771900" y="3556000"/>
            <a:ext cx="11252200" cy="6172200"/>
          </a:xfrm>
          <a:prstGeom prst="rect">
            <a:avLst/>
          </a:prstGeom>
        </p:spPr>
      </p:pic>
      <p:sp>
        <p:nvSpPr>
          <p:cNvPr name="TextBox 8" id="8"/>
          <p:cNvSpPr txBox="true"/>
          <p:nvPr/>
        </p:nvSpPr>
        <p:spPr>
          <a:xfrm rot="0">
            <a:off x="2235200" y="1016000"/>
            <a:ext cx="13804900" cy="15494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ko-KR" sz="8700" b="false" i="false" u="none" strike="noStrike" spc="-500">
                <a:solidFill>
                  <a:srgbClr val="3A3A3A"/>
                </a:solidFill>
                <a:ea typeface="THERodongSinmun Bold"/>
              </a:rPr>
              <a:t>신카이</a:t>
            </a:r>
            <a:r>
              <a:rPr lang="en-US" sz="8700" b="false" i="false" u="none" strike="noStrike" spc="-5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8700" b="false" i="false" u="none" strike="noStrike" spc="-500">
                <a:solidFill>
                  <a:srgbClr val="3A3A3A"/>
                </a:solidFill>
                <a:ea typeface="THERodongSinmun Bold"/>
              </a:rPr>
              <a:t>감독</a:t>
            </a:r>
            <a:r>
              <a:rPr lang="en-US" sz="8700" b="false" i="false" u="none" strike="noStrike" spc="-5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8700" b="false" i="false" u="none" strike="noStrike" spc="-500">
                <a:solidFill>
                  <a:srgbClr val="3A3A3A"/>
                </a:solidFill>
                <a:ea typeface="THERodongSinmun Bold"/>
              </a:rPr>
              <a:t>대표작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3022600" y="9702800"/>
            <a:ext cx="12242800" cy="11303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ko-KR" sz="3400" b="false" i="false" u="none" strike="noStrike" spc="-200">
                <a:solidFill>
                  <a:srgbClr val="3A3A3A"/>
                </a:solidFill>
                <a:ea typeface="THERodongSinmun Bold"/>
              </a:rPr>
              <a:t>괴물의</a:t>
            </a:r>
            <a:r>
              <a:rPr lang="en-US" sz="34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3400" b="false" i="false" u="none" strike="noStrike" spc="-200">
                <a:solidFill>
                  <a:srgbClr val="3A3A3A"/>
                </a:solidFill>
                <a:ea typeface="THERodongSinmun Bold"/>
              </a:rPr>
              <a:t>아이</a:t>
            </a:r>
          </a:p>
          <a:p>
            <a:pPr algn="ctr" lvl="0">
              <a:lnSpc>
                <a:spcPct val="99600"/>
              </a:lnSpc>
            </a:pPr>
            <a:r>
              <a:rPr lang="en-US" sz="3400" b="false" i="false" u="none" strike="noStrike" spc="-200">
                <a:solidFill>
                  <a:srgbClr val="3A3A3A"/>
                </a:solidFill>
                <a:latin typeface="THERodongSinmun Bold"/>
              </a:rPr>
              <a:t/>
            </a:r>
          </a:p>
        </p:txBody>
      </p:sp>
    </p:spTree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838200" y="-266700"/>
            <a:ext cx="16611600" cy="10248900"/>
          </a:xfrm>
          <a:prstGeom prst="rect">
            <a:avLst/>
          </a:prstGeom>
          <a:effectLst>
            <a:outerShdw dir="2700000" dist="0" blurRad="522781">
              <a:srgbClr val="000000">
                <a:alpha val="25000"/>
              </a:srgbClr>
            </a:outerShdw>
          </a:effectLst>
        </p:spPr>
      </p:pic>
      <p:sp>
        <p:nvSpPr>
          <p:cNvPr name="TextBox 4" id="4"/>
          <p:cNvSpPr txBox="true"/>
          <p:nvPr/>
        </p:nvSpPr>
        <p:spPr>
          <a:xfrm rot="0">
            <a:off x="1295400" y="3543300"/>
            <a:ext cx="3568700" cy="5969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ko-KR" sz="3400" b="false" i="false" u="none" strike="noStrike" spc="-200">
                <a:solidFill>
                  <a:srgbClr val="3A3A3A"/>
                </a:solidFill>
                <a:ea typeface="THERodongSinmun Bold"/>
              </a:rPr>
              <a:t>애니메이션회사</a:t>
            </a:r>
          </a:p>
        </p:txBody>
      </p:sp>
      <p:grpSp>
        <p:nvGrpSpPr>
          <p:cNvPr name="Group 5" id="5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-300000">
            <a:off x="3136900" y="5422900"/>
            <a:ext cx="3378200" cy="4114800"/>
          </a:xfrm>
          <a:prstGeom prst="rect">
            <a:avLst/>
          </a:prstGeom>
          <a:effectLst>
            <a:outerShdw dir="3000000" dist="38945" blurRad="85093">
              <a:srgbClr val="000000">
                <a:alpha val="15000"/>
              </a:srgbClr>
            </a:outerShdw>
          </a:effectLst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5">
            <a:alphaModFix amt="34000"/>
          </a:blip>
          <a:stretch>
            <a:fillRect/>
          </a:stretch>
        </p:blipFill>
        <p:spPr>
          <a:xfrm rot="-120000">
            <a:off x="3949700" y="5194300"/>
            <a:ext cx="1181100" cy="4318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180000">
            <a:off x="6845300" y="5435600"/>
            <a:ext cx="3479800" cy="4254500"/>
          </a:xfrm>
          <a:prstGeom prst="rect">
            <a:avLst/>
          </a:prstGeom>
          <a:effectLst>
            <a:outerShdw dir="2520000" dist="40200" blurRad="90665">
              <a:srgbClr val="000000">
                <a:alpha val="15000"/>
              </a:srgbClr>
            </a:outerShdw>
          </a:effectLst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7">
            <a:alphaModFix amt="34000"/>
          </a:blip>
          <a:stretch>
            <a:fillRect/>
          </a:stretch>
        </p:blipFill>
        <p:spPr>
          <a:xfrm rot="840000">
            <a:off x="8280400" y="5143500"/>
            <a:ext cx="1219200" cy="5207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0414000" y="5461000"/>
            <a:ext cx="3289300" cy="4013200"/>
          </a:xfrm>
          <a:prstGeom prst="rect">
            <a:avLst/>
          </a:prstGeom>
          <a:effectLst>
            <a:outerShdw dir="2940000" dist="37985" blurRad="80948">
              <a:srgbClr val="000000">
                <a:alpha val="15000"/>
              </a:srgbClr>
            </a:outerShdw>
          </a:effectLst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9">
            <a:alphaModFix amt="34000"/>
          </a:blip>
          <a:stretch>
            <a:fillRect/>
          </a:stretch>
        </p:blipFill>
        <p:spPr>
          <a:xfrm rot="-180000">
            <a:off x="11315700" y="5168900"/>
            <a:ext cx="1155700" cy="4953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1092200" y="2641600"/>
            <a:ext cx="16027400" cy="50800"/>
          </a:xfrm>
          <a:prstGeom prst="rect">
            <a:avLst/>
          </a:prstGeom>
        </p:spPr>
      </p:pic>
      <p:sp>
        <p:nvSpPr>
          <p:cNvPr name="TextBox 13" id="13"/>
          <p:cNvSpPr txBox="true"/>
          <p:nvPr/>
        </p:nvSpPr>
        <p:spPr>
          <a:xfrm rot="0">
            <a:off x="13741400" y="2755900"/>
            <a:ext cx="3302000" cy="2413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r" lvl="0">
              <a:lnSpc>
                <a:spcPct val="99600"/>
              </a:lnSpc>
            </a:pPr>
            <a:r>
              <a:rPr lang="en-US" sz="1400" b="false" i="false" u="none" strike="noStrike" spc="200">
                <a:solidFill>
                  <a:srgbClr val="3A3A3A"/>
                </a:solidFill>
                <a:latin typeface="THERodongSinmun Bold"/>
              </a:rPr>
              <a:t>31</a:t>
            </a:r>
          </a:p>
        </p:txBody>
      </p:sp>
      <p:pic>
        <p:nvPicPr>
          <p:cNvPr name="Picture 14" id="14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1092200" y="3073400"/>
            <a:ext cx="16027400" cy="508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1092200" y="4597400"/>
            <a:ext cx="16027400" cy="25400"/>
          </a:xfrm>
          <a:prstGeom prst="rect">
            <a:avLst/>
          </a:prstGeom>
        </p:spPr>
      </p:pic>
      <p:sp>
        <p:nvSpPr>
          <p:cNvPr name="TextBox 16" id="16"/>
          <p:cNvSpPr txBox="true"/>
          <p:nvPr/>
        </p:nvSpPr>
        <p:spPr>
          <a:xfrm rot="0">
            <a:off x="2019300" y="787400"/>
            <a:ext cx="13855700" cy="18923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ko-KR" sz="10600" b="false" i="false" u="none" strike="noStrike" spc="-600">
                <a:solidFill>
                  <a:srgbClr val="3A3A3A"/>
                </a:solidFill>
                <a:ea typeface="THERodongSinmun Bold"/>
              </a:rPr>
              <a:t>애니메이션</a:t>
            </a:r>
            <a:r>
              <a:rPr lang="en-US" sz="10600" b="false" i="false" u="none" strike="noStrike" spc="-6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10600" b="false" i="false" u="none" strike="noStrike" spc="-600">
                <a:solidFill>
                  <a:srgbClr val="3A3A3A"/>
                </a:solidFill>
                <a:ea typeface="THERodongSinmun Bold"/>
              </a:rPr>
              <a:t>회사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4864100" y="3594100"/>
            <a:ext cx="10960100" cy="5080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일본에는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세계적으로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유명한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애니메이션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회사들이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많다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.</a:t>
            </a:r>
          </a:p>
        </p:txBody>
      </p:sp>
    </p:spTree>
  </p:cSld>
  <p:clrMapOvr>
    <a:masterClrMapping/>
  </p:clrMapOvr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838200" y="0"/>
            <a:ext cx="16611600" cy="10248900"/>
          </a:xfrm>
          <a:prstGeom prst="rect">
            <a:avLst/>
          </a:prstGeom>
          <a:effectLst>
            <a:outerShdw dir="2700000" dist="0" blurRad="522781">
              <a:srgbClr val="000000">
                <a:alpha val="25000"/>
              </a:srgbClr>
            </a:outerShdw>
          </a:effectLst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092200" y="2641600"/>
            <a:ext cx="16027400" cy="50800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16510000" y="2717800"/>
            <a:ext cx="317500" cy="2413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r" lvl="0">
              <a:lnSpc>
                <a:spcPct val="99600"/>
              </a:lnSpc>
            </a:pPr>
            <a:r>
              <a:rPr lang="en-US" sz="1400" b="false" i="false" u="none" strike="noStrike" spc="200">
                <a:solidFill>
                  <a:srgbClr val="3A3A3A"/>
                </a:solidFill>
                <a:latin typeface="THERodongSinmun Bold"/>
              </a:rPr>
              <a:t>32</a:t>
            </a: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092200" y="3073400"/>
            <a:ext cx="16027400" cy="508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092200" y="4953000"/>
            <a:ext cx="16027400" cy="25400"/>
          </a:xfrm>
          <a:prstGeom prst="rect">
            <a:avLst/>
          </a:prstGeom>
        </p:spPr>
      </p:pic>
      <p:grpSp>
        <p:nvGrpSpPr>
          <p:cNvPr name="Group 8" id="8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9" id="9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-300000">
            <a:off x="2806700" y="5575300"/>
            <a:ext cx="3378200" cy="4114800"/>
          </a:xfrm>
          <a:prstGeom prst="rect">
            <a:avLst/>
          </a:prstGeom>
          <a:effectLst>
            <a:outerShdw dir="3000000" dist="38945" blurRad="85093">
              <a:srgbClr val="000000">
                <a:alpha val="15000"/>
              </a:srgbClr>
            </a:outerShdw>
          </a:effectLst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7">
            <a:alphaModFix amt="34000"/>
          </a:blip>
          <a:stretch>
            <a:fillRect/>
          </a:stretch>
        </p:blipFill>
        <p:spPr>
          <a:xfrm rot="-120000">
            <a:off x="3606800" y="5346700"/>
            <a:ext cx="1181100" cy="431800"/>
          </a:xfrm>
          <a:prstGeom prst="rect">
            <a:avLst/>
          </a:prstGeom>
        </p:spPr>
      </p:pic>
      <p:sp>
        <p:nvSpPr>
          <p:cNvPr name="TextBox 11" id="11"/>
          <p:cNvSpPr txBox="true"/>
          <p:nvPr/>
        </p:nvSpPr>
        <p:spPr>
          <a:xfrm rot="0">
            <a:off x="2476500" y="1079500"/>
            <a:ext cx="13779500" cy="13335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ko-KR" sz="7500" b="false" i="false" u="none" strike="noStrike" spc="-400">
                <a:solidFill>
                  <a:srgbClr val="3A3A3A"/>
                </a:solidFill>
                <a:ea typeface="THERodongSinmun Bold"/>
              </a:rPr>
              <a:t>일본</a:t>
            </a:r>
            <a:r>
              <a:rPr lang="en-US" sz="7500" b="false" i="false" u="none" strike="noStrike" spc="-4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7500" b="false" i="false" u="none" strike="noStrike" spc="-400">
                <a:solidFill>
                  <a:srgbClr val="3A3A3A"/>
                </a:solidFill>
                <a:ea typeface="THERodongSinmun Bold"/>
              </a:rPr>
              <a:t>유명</a:t>
            </a:r>
            <a:r>
              <a:rPr lang="en-US" sz="7500" b="false" i="false" u="none" strike="noStrike" spc="-4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7500" b="false" i="false" u="none" strike="noStrike" spc="-400">
                <a:solidFill>
                  <a:srgbClr val="3A3A3A"/>
                </a:solidFill>
                <a:ea typeface="THERodongSinmun Bold"/>
              </a:rPr>
              <a:t>애니메이션</a:t>
            </a:r>
            <a:r>
              <a:rPr lang="en-US" sz="7500" b="false" i="false" u="none" strike="noStrike" spc="-4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7500" b="false" i="false" u="none" strike="noStrike" spc="-400">
                <a:solidFill>
                  <a:srgbClr val="3A3A3A"/>
                </a:solidFill>
                <a:ea typeface="THERodongSinmun Bold"/>
              </a:rPr>
              <a:t>회사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349500" y="3835400"/>
            <a:ext cx="14097000" cy="5080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유명작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- 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체인소맨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,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주술회전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,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진격의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거인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(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최종시즌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)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244600" y="5118100"/>
            <a:ext cx="10934700" cy="3556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en-US" sz="2000" b="false" i="false" u="none" strike="noStrike" spc="-100">
                <a:solidFill>
                  <a:srgbClr val="3A3A3A"/>
                </a:solidFill>
                <a:latin typeface="THERodongSinmun Bold"/>
              </a:rPr>
              <a:t>MAPPA  (Maruyama Animation Produce Project Association) </a:t>
            </a:r>
            <a:r>
              <a:rPr lang="ko-KR" sz="2000" b="false" i="false" u="none" strike="noStrike" spc="-100">
                <a:solidFill>
                  <a:srgbClr val="3A3A3A"/>
                </a:solidFill>
                <a:ea typeface="THERodongSinmun Bold"/>
              </a:rPr>
              <a:t>마파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6464300" y="6400800"/>
            <a:ext cx="10706100" cy="12065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ko-KR" sz="2500" b="false" i="false" u="none" strike="noStrike" spc="-100">
                <a:solidFill>
                  <a:srgbClr val="3A3A3A"/>
                </a:solidFill>
                <a:ea typeface="THERodongSinmun Bold"/>
              </a:rPr>
              <a:t>최신</a:t>
            </a: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500" b="false" i="false" u="none" strike="noStrike" spc="-100">
                <a:solidFill>
                  <a:srgbClr val="3A3A3A"/>
                </a:solidFill>
                <a:ea typeface="THERodongSinmun Bold"/>
              </a:rPr>
              <a:t>기술과</a:t>
            </a: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500" b="false" i="false" u="none" strike="noStrike" spc="-100">
                <a:solidFill>
                  <a:srgbClr val="3A3A3A"/>
                </a:solidFill>
                <a:ea typeface="THERodongSinmun Bold"/>
              </a:rPr>
              <a:t>독특한</a:t>
            </a: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500" b="false" i="false" u="none" strike="noStrike" spc="-100">
                <a:solidFill>
                  <a:srgbClr val="3A3A3A"/>
                </a:solidFill>
                <a:ea typeface="THERodongSinmun Bold"/>
              </a:rPr>
              <a:t>스타일을</a:t>
            </a: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500" b="false" i="false" u="none" strike="noStrike" spc="-100">
                <a:solidFill>
                  <a:srgbClr val="3A3A3A"/>
                </a:solidFill>
                <a:ea typeface="THERodongSinmun Bold"/>
              </a:rPr>
              <a:t>바탕으로</a:t>
            </a: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500" b="false" i="false" u="none" strike="noStrike" spc="-100">
                <a:solidFill>
                  <a:srgbClr val="3A3A3A"/>
                </a:solidFill>
                <a:ea typeface="THERodongSinmun Bold"/>
              </a:rPr>
              <a:t>다양한</a:t>
            </a: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500" b="false" i="false" u="none" strike="noStrike" spc="-100">
                <a:solidFill>
                  <a:srgbClr val="3A3A3A"/>
                </a:solidFill>
                <a:ea typeface="THERodongSinmun Bold"/>
              </a:rPr>
              <a:t>장르의</a:t>
            </a: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500" b="false" i="false" u="none" strike="noStrike" spc="-100">
                <a:solidFill>
                  <a:srgbClr val="3A3A3A"/>
                </a:solidFill>
                <a:ea typeface="THERodongSinmun Bold"/>
              </a:rPr>
              <a:t>애니메이션을</a:t>
            </a: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500" b="false" i="false" u="none" strike="noStrike" spc="-100">
                <a:solidFill>
                  <a:srgbClr val="3A3A3A"/>
                </a:solidFill>
                <a:ea typeface="THERodongSinmun Bold"/>
              </a:rPr>
              <a:t>제작한다</a:t>
            </a: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>.</a:t>
            </a:r>
          </a:p>
          <a:p>
            <a:pPr algn="l" lvl="0">
              <a:lnSpc>
                <a:spcPct val="99600"/>
              </a:lnSpc>
            </a:pP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/>
            </a:r>
          </a:p>
          <a:p>
            <a:pPr algn="l" lvl="0">
              <a:lnSpc>
                <a:spcPct val="99600"/>
              </a:lnSpc>
            </a:pPr>
            <a:r>
              <a:rPr lang="ko-KR" sz="2500" b="false" i="false" u="none" strike="noStrike" spc="-100">
                <a:solidFill>
                  <a:srgbClr val="3A3A3A"/>
                </a:solidFill>
                <a:ea typeface="THERodongSinmun Bold"/>
              </a:rPr>
              <a:t>특히</a:t>
            </a: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500" b="false" i="false" u="none" strike="noStrike" spc="-100">
                <a:solidFill>
                  <a:srgbClr val="3A3A3A"/>
                </a:solidFill>
                <a:ea typeface="THERodongSinmun Bold"/>
              </a:rPr>
              <a:t>액션과</a:t>
            </a: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500" b="false" i="false" u="none" strike="noStrike" spc="-100">
                <a:solidFill>
                  <a:srgbClr val="3A3A3A"/>
                </a:solidFill>
                <a:ea typeface="THERodongSinmun Bold"/>
              </a:rPr>
              <a:t>드라마</a:t>
            </a: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500" b="false" i="false" u="none" strike="noStrike" spc="-100">
                <a:solidFill>
                  <a:srgbClr val="3A3A3A"/>
                </a:solidFill>
                <a:ea typeface="THERodongSinmun Bold"/>
              </a:rPr>
              <a:t>장면에서</a:t>
            </a: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500" b="false" i="false" u="none" strike="noStrike" spc="-100">
                <a:solidFill>
                  <a:srgbClr val="3A3A3A"/>
                </a:solidFill>
                <a:ea typeface="THERodongSinmun Bold"/>
              </a:rPr>
              <a:t>강렬한</a:t>
            </a: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500" b="false" i="false" u="none" strike="noStrike" spc="-100">
                <a:solidFill>
                  <a:srgbClr val="3A3A3A"/>
                </a:solidFill>
                <a:ea typeface="THERodongSinmun Bold"/>
              </a:rPr>
              <a:t>연출로</a:t>
            </a: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500" b="false" i="false" u="none" strike="noStrike" spc="-100">
                <a:solidFill>
                  <a:srgbClr val="3A3A3A"/>
                </a:solidFill>
                <a:ea typeface="THERodongSinmun Bold"/>
              </a:rPr>
              <a:t>많은</a:t>
            </a: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500" b="false" i="false" u="none" strike="noStrike" spc="-100">
                <a:solidFill>
                  <a:srgbClr val="3A3A3A"/>
                </a:solidFill>
                <a:ea typeface="THERodongSinmun Bold"/>
              </a:rPr>
              <a:t>인기</a:t>
            </a: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500" b="false" i="false" u="none" strike="noStrike" spc="-100">
                <a:solidFill>
                  <a:srgbClr val="3A3A3A"/>
                </a:solidFill>
                <a:ea typeface="THERodongSinmun Bold"/>
              </a:rPr>
              <a:t>작품들을</a:t>
            </a: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500" b="false" i="false" u="none" strike="noStrike" spc="-100">
                <a:solidFill>
                  <a:srgbClr val="3A3A3A"/>
                </a:solidFill>
                <a:ea typeface="THERodongSinmun Bold"/>
              </a:rPr>
              <a:t>선보였다</a:t>
            </a: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>.</a:t>
            </a:r>
          </a:p>
        </p:txBody>
      </p:sp>
    </p:spTree>
  </p:cSld>
  <p:clrMapOvr>
    <a:masterClrMapping/>
  </p:clrMapOvr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838200" y="228600"/>
            <a:ext cx="16611600" cy="10248900"/>
          </a:xfrm>
          <a:prstGeom prst="rect">
            <a:avLst/>
          </a:prstGeom>
          <a:effectLst>
            <a:outerShdw dir="2700000" dist="0" blurRad="522781">
              <a:srgbClr val="000000">
                <a:alpha val="25000"/>
              </a:srgbClr>
            </a:outerShdw>
          </a:effectLst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092200" y="2641600"/>
            <a:ext cx="16027400" cy="50800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16713200" y="2730500"/>
            <a:ext cx="317500" cy="2413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r" lvl="0">
              <a:lnSpc>
                <a:spcPct val="99600"/>
              </a:lnSpc>
            </a:pPr>
            <a:r>
              <a:rPr lang="en-US" sz="1400" b="false" i="false" u="none" strike="noStrike" spc="200">
                <a:solidFill>
                  <a:srgbClr val="3A3A3A"/>
                </a:solidFill>
                <a:latin typeface="THERodongSinmun Bold"/>
              </a:rPr>
              <a:t>33</a:t>
            </a: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092200" y="3073400"/>
            <a:ext cx="16027400" cy="508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3898900" y="3429000"/>
            <a:ext cx="9880600" cy="5549900"/>
          </a:xfrm>
          <a:prstGeom prst="rect">
            <a:avLst/>
          </a:prstGeom>
        </p:spPr>
      </p:pic>
      <p:sp>
        <p:nvSpPr>
          <p:cNvPr name="TextBox 8" id="8"/>
          <p:cNvSpPr txBox="true"/>
          <p:nvPr/>
        </p:nvSpPr>
        <p:spPr>
          <a:xfrm rot="0">
            <a:off x="2235200" y="1016000"/>
            <a:ext cx="13804900" cy="15494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ko-KR" sz="8700" b="false" i="false" u="none" strike="noStrike" spc="-500">
                <a:solidFill>
                  <a:srgbClr val="3A3A3A"/>
                </a:solidFill>
                <a:ea typeface="THERodongSinmun Bold"/>
              </a:rPr>
              <a:t>대표작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3022600" y="9499600"/>
            <a:ext cx="12242800" cy="5969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ko-KR" sz="3400" b="false" i="false" u="none" strike="noStrike" spc="-200">
                <a:solidFill>
                  <a:srgbClr val="3A3A3A"/>
                </a:solidFill>
                <a:ea typeface="THERodongSinmun Bold"/>
              </a:rPr>
              <a:t>체인소맨</a:t>
            </a:r>
          </a:p>
        </p:txBody>
      </p:sp>
    </p:spTree>
  </p:cSld>
  <p:clrMapOvr>
    <a:masterClrMapping/>
  </p:clrMapOvr>
</p:sld>
</file>

<file path=ppt/slides/slide3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838200" y="228600"/>
            <a:ext cx="16611600" cy="10248900"/>
          </a:xfrm>
          <a:prstGeom prst="rect">
            <a:avLst/>
          </a:prstGeom>
          <a:effectLst>
            <a:outerShdw dir="2700000" dist="0" blurRad="522781">
              <a:srgbClr val="000000">
                <a:alpha val="25000"/>
              </a:srgbClr>
            </a:outerShdw>
          </a:effectLst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092200" y="2641600"/>
            <a:ext cx="16027400" cy="50800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13741400" y="2755900"/>
            <a:ext cx="3302000" cy="2413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r" lvl="0">
              <a:lnSpc>
                <a:spcPct val="99600"/>
              </a:lnSpc>
            </a:pPr>
            <a:r>
              <a:rPr lang="en-US" sz="1400" b="false" i="false" u="none" strike="noStrike" spc="200">
                <a:solidFill>
                  <a:srgbClr val="3A3A3A"/>
                </a:solidFill>
                <a:latin typeface="THERodongSinmun Bold"/>
              </a:rPr>
              <a:t>34</a:t>
            </a: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092200" y="3073400"/>
            <a:ext cx="16027400" cy="508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4305300" y="3467100"/>
            <a:ext cx="9677400" cy="6045200"/>
          </a:xfrm>
          <a:prstGeom prst="rect">
            <a:avLst/>
          </a:prstGeom>
        </p:spPr>
      </p:pic>
      <p:sp>
        <p:nvSpPr>
          <p:cNvPr name="TextBox 8" id="8"/>
          <p:cNvSpPr txBox="true"/>
          <p:nvPr/>
        </p:nvSpPr>
        <p:spPr>
          <a:xfrm rot="0">
            <a:off x="2235200" y="1016000"/>
            <a:ext cx="13804900" cy="15494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ko-KR" sz="8700" b="false" i="false" u="none" strike="noStrike" spc="-500">
                <a:solidFill>
                  <a:srgbClr val="3A3A3A"/>
                </a:solidFill>
                <a:ea typeface="THERodongSinmun Bold"/>
              </a:rPr>
              <a:t>대표작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3022600" y="9499600"/>
            <a:ext cx="12242800" cy="5969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ko-KR" sz="3400" b="false" i="false" u="none" strike="noStrike" spc="-200">
                <a:solidFill>
                  <a:srgbClr val="3A3A3A"/>
                </a:solidFill>
                <a:ea typeface="THERodongSinmun Bold"/>
              </a:rPr>
              <a:t>주술회전</a:t>
            </a:r>
          </a:p>
        </p:txBody>
      </p:sp>
    </p:spTree>
  </p:cSld>
  <p:clrMapOvr>
    <a:masterClrMapping/>
  </p:clrMapOvr>
</p:sld>
</file>

<file path=ppt/slides/slide3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838200" y="228600"/>
            <a:ext cx="16611600" cy="10248900"/>
          </a:xfrm>
          <a:prstGeom prst="rect">
            <a:avLst/>
          </a:prstGeom>
          <a:effectLst>
            <a:outerShdw dir="2700000" dist="0" blurRad="522781">
              <a:srgbClr val="000000">
                <a:alpha val="25000"/>
              </a:srgbClr>
            </a:outerShdw>
          </a:effectLst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092200" y="2641600"/>
            <a:ext cx="16027400" cy="50800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13741400" y="2755900"/>
            <a:ext cx="3302000" cy="2413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r" lvl="0">
              <a:lnSpc>
                <a:spcPct val="99600"/>
              </a:lnSpc>
            </a:pPr>
            <a:r>
              <a:rPr lang="en-US" sz="1400" b="false" i="false" u="none" strike="noStrike" spc="200">
                <a:solidFill>
                  <a:srgbClr val="3A3A3A"/>
                </a:solidFill>
                <a:latin typeface="THERodongSinmun Bold"/>
              </a:rPr>
              <a:t>35</a:t>
            </a: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092200" y="3073400"/>
            <a:ext cx="16027400" cy="508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5334000" y="3390900"/>
            <a:ext cx="7531100" cy="6019800"/>
          </a:xfrm>
          <a:prstGeom prst="rect">
            <a:avLst/>
          </a:prstGeom>
        </p:spPr>
      </p:pic>
      <p:sp>
        <p:nvSpPr>
          <p:cNvPr name="TextBox 8" id="8"/>
          <p:cNvSpPr txBox="true"/>
          <p:nvPr/>
        </p:nvSpPr>
        <p:spPr>
          <a:xfrm rot="0">
            <a:off x="2235200" y="1016000"/>
            <a:ext cx="13804900" cy="15494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ko-KR" sz="8700" b="false" i="false" u="none" strike="noStrike" spc="-500">
                <a:solidFill>
                  <a:srgbClr val="3A3A3A"/>
                </a:solidFill>
                <a:ea typeface="THERodongSinmun Bold"/>
              </a:rPr>
              <a:t>대표작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3022600" y="9499600"/>
            <a:ext cx="12242800" cy="5969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ko-KR" sz="3400" b="false" i="false" u="none" strike="noStrike" spc="-200">
                <a:solidFill>
                  <a:srgbClr val="3A3A3A"/>
                </a:solidFill>
                <a:ea typeface="THERodongSinmun Bold"/>
              </a:rPr>
              <a:t>진격의</a:t>
            </a:r>
            <a:r>
              <a:rPr lang="en-US" sz="34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3400" b="false" i="false" u="none" strike="noStrike" spc="-200">
                <a:solidFill>
                  <a:srgbClr val="3A3A3A"/>
                </a:solidFill>
                <a:ea typeface="THERodongSinmun Bold"/>
              </a:rPr>
              <a:t>거인</a:t>
            </a:r>
            <a:r>
              <a:rPr lang="en-US" sz="34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3400" b="false" i="false" u="none" strike="noStrike" spc="-200">
                <a:solidFill>
                  <a:srgbClr val="3A3A3A"/>
                </a:solidFill>
                <a:ea typeface="THERodongSinmun Bold"/>
              </a:rPr>
              <a:t>최종</a:t>
            </a:r>
            <a:r>
              <a:rPr lang="en-US" sz="3400" b="false" i="false" u="none" strike="noStrike" spc="-200">
                <a:solidFill>
                  <a:srgbClr val="3A3A3A"/>
                </a:solidFill>
                <a:latin typeface="THERodongSinmun Bold"/>
              </a:rPr>
              <a:t> </a:t>
            </a:r>
          </a:p>
        </p:txBody>
      </p:sp>
    </p:spTree>
  </p:cSld>
  <p:clrMapOvr>
    <a:masterClrMapping/>
  </p:clrMapOvr>
</p:sld>
</file>

<file path=ppt/slides/slide3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838200" y="0"/>
            <a:ext cx="16611600" cy="10248900"/>
          </a:xfrm>
          <a:prstGeom prst="rect">
            <a:avLst/>
          </a:prstGeom>
          <a:effectLst>
            <a:outerShdw dir="2700000" dist="0" blurRad="522781">
              <a:srgbClr val="000000">
                <a:alpha val="25000"/>
              </a:srgbClr>
            </a:outerShdw>
          </a:effectLst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092200" y="2641600"/>
            <a:ext cx="16027400" cy="50800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16510000" y="2730500"/>
            <a:ext cx="317500" cy="2413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r" lvl="0">
              <a:lnSpc>
                <a:spcPct val="99600"/>
              </a:lnSpc>
            </a:pPr>
            <a:r>
              <a:rPr lang="en-US" sz="1400" b="false" i="false" u="none" strike="noStrike" spc="200">
                <a:solidFill>
                  <a:srgbClr val="3A3A3A"/>
                </a:solidFill>
                <a:latin typeface="THERodongSinmun Bold"/>
              </a:rPr>
              <a:t>36</a:t>
            </a: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092200" y="3073400"/>
            <a:ext cx="16027400" cy="508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092200" y="4953000"/>
            <a:ext cx="16027400" cy="25400"/>
          </a:xfrm>
          <a:prstGeom prst="rect">
            <a:avLst/>
          </a:prstGeom>
        </p:spPr>
      </p:pic>
      <p:grpSp>
        <p:nvGrpSpPr>
          <p:cNvPr name="Group 8" id="8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9" id="9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-300000">
            <a:off x="2806700" y="5575300"/>
            <a:ext cx="3378200" cy="4114800"/>
          </a:xfrm>
          <a:prstGeom prst="rect">
            <a:avLst/>
          </a:prstGeom>
          <a:effectLst>
            <a:outerShdw dir="3000000" dist="38945" blurRad="85093">
              <a:srgbClr val="000000">
                <a:alpha val="15000"/>
              </a:srgbClr>
            </a:outerShdw>
          </a:effectLst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7">
            <a:alphaModFix amt="34000"/>
          </a:blip>
          <a:stretch>
            <a:fillRect/>
          </a:stretch>
        </p:blipFill>
        <p:spPr>
          <a:xfrm rot="-120000">
            <a:off x="3606800" y="5346700"/>
            <a:ext cx="1181100" cy="431800"/>
          </a:xfrm>
          <a:prstGeom prst="rect">
            <a:avLst/>
          </a:prstGeom>
        </p:spPr>
      </p:pic>
      <p:sp>
        <p:nvSpPr>
          <p:cNvPr name="TextBox 11" id="11"/>
          <p:cNvSpPr txBox="true"/>
          <p:nvPr/>
        </p:nvSpPr>
        <p:spPr>
          <a:xfrm rot="0">
            <a:off x="2476500" y="1079500"/>
            <a:ext cx="13779500" cy="13335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ko-KR" sz="7500" b="false" i="false" u="none" strike="noStrike" spc="-400">
                <a:solidFill>
                  <a:srgbClr val="3A3A3A"/>
                </a:solidFill>
                <a:ea typeface="THERodongSinmun Bold"/>
              </a:rPr>
              <a:t>일본</a:t>
            </a:r>
            <a:r>
              <a:rPr lang="en-US" sz="7500" b="false" i="false" u="none" strike="noStrike" spc="-4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7500" b="false" i="false" u="none" strike="noStrike" spc="-400">
                <a:solidFill>
                  <a:srgbClr val="3A3A3A"/>
                </a:solidFill>
                <a:ea typeface="THERodongSinmun Bold"/>
              </a:rPr>
              <a:t>유명</a:t>
            </a:r>
            <a:r>
              <a:rPr lang="en-US" sz="7500" b="false" i="false" u="none" strike="noStrike" spc="-4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7500" b="false" i="false" u="none" strike="noStrike" spc="-400">
                <a:solidFill>
                  <a:srgbClr val="3A3A3A"/>
                </a:solidFill>
                <a:ea typeface="THERodongSinmun Bold"/>
              </a:rPr>
              <a:t>애니메이션</a:t>
            </a:r>
            <a:r>
              <a:rPr lang="en-US" sz="7500" b="false" i="false" u="none" strike="noStrike" spc="-4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7500" b="false" i="false" u="none" strike="noStrike" spc="-400">
                <a:solidFill>
                  <a:srgbClr val="3A3A3A"/>
                </a:solidFill>
                <a:ea typeface="THERodongSinmun Bold"/>
              </a:rPr>
              <a:t>회사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349500" y="3835400"/>
            <a:ext cx="14097000" cy="5080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유명작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- 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포켓몬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시리즈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,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강철의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연금술사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,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귀멸의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칼날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244600" y="5118100"/>
            <a:ext cx="10934700" cy="3556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en-US" sz="2000" b="false" i="false" u="none" strike="noStrike" spc="-100">
                <a:solidFill>
                  <a:srgbClr val="3A3A3A"/>
                </a:solidFill>
                <a:latin typeface="THERodongSinmun Bold"/>
              </a:rPr>
              <a:t>ANIPLEX </a:t>
            </a:r>
            <a:r>
              <a:rPr lang="ko-KR" sz="2000" b="false" i="false" u="none" strike="noStrike" spc="-100">
                <a:solidFill>
                  <a:srgbClr val="3A3A3A"/>
                </a:solidFill>
                <a:ea typeface="THERodongSinmun Bold"/>
              </a:rPr>
              <a:t>애니플렉스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6464300" y="5829300"/>
            <a:ext cx="10706100" cy="23495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ko-KR" sz="2500" b="false" i="false" u="none" strike="noStrike" spc="-100">
                <a:solidFill>
                  <a:srgbClr val="3A3A3A"/>
                </a:solidFill>
                <a:ea typeface="THERodongSinmun Bold"/>
              </a:rPr>
              <a:t>일본의</a:t>
            </a: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500" b="false" i="false" u="none" strike="noStrike" spc="-100">
                <a:solidFill>
                  <a:srgbClr val="3A3A3A"/>
                </a:solidFill>
                <a:ea typeface="THERodongSinmun Bold"/>
              </a:rPr>
              <a:t>주요</a:t>
            </a: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500" b="false" i="false" u="none" strike="noStrike" spc="-100">
                <a:solidFill>
                  <a:srgbClr val="3A3A3A"/>
                </a:solidFill>
                <a:ea typeface="THERodongSinmun Bold"/>
              </a:rPr>
              <a:t>애니메이션</a:t>
            </a: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500" b="false" i="false" u="none" strike="noStrike" spc="-100">
                <a:solidFill>
                  <a:srgbClr val="3A3A3A"/>
                </a:solidFill>
                <a:ea typeface="THERodongSinmun Bold"/>
              </a:rPr>
              <a:t>제작</a:t>
            </a: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>, </a:t>
            </a:r>
            <a:r>
              <a:rPr lang="ko-KR" sz="2500" b="false" i="false" u="none" strike="noStrike" spc="-100">
                <a:solidFill>
                  <a:srgbClr val="3A3A3A"/>
                </a:solidFill>
                <a:ea typeface="THERodongSinmun Bold"/>
              </a:rPr>
              <a:t>배급</a:t>
            </a: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>, </a:t>
            </a:r>
            <a:r>
              <a:rPr lang="ko-KR" sz="2500" b="false" i="false" u="none" strike="noStrike" spc="-100">
                <a:solidFill>
                  <a:srgbClr val="3A3A3A"/>
                </a:solidFill>
                <a:ea typeface="THERodongSinmun Bold"/>
              </a:rPr>
              <a:t>음악</a:t>
            </a: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500" b="false" i="false" u="none" strike="noStrike" spc="-100">
                <a:solidFill>
                  <a:srgbClr val="3A3A3A"/>
                </a:solidFill>
                <a:ea typeface="THERodongSinmun Bold"/>
              </a:rPr>
              <a:t>레이블을</a:t>
            </a: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500" b="false" i="false" u="none" strike="noStrike" spc="-100">
                <a:solidFill>
                  <a:srgbClr val="3A3A3A"/>
                </a:solidFill>
                <a:ea typeface="THERodongSinmun Bold"/>
              </a:rPr>
              <a:t>운영하는</a:t>
            </a: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500" b="false" i="false" u="none" strike="noStrike" spc="-100">
                <a:solidFill>
                  <a:srgbClr val="3A3A3A"/>
                </a:solidFill>
                <a:ea typeface="THERodongSinmun Bold"/>
              </a:rPr>
              <a:t>회사이다</a:t>
            </a: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>.</a:t>
            </a:r>
          </a:p>
          <a:p>
            <a:pPr algn="l" lvl="0">
              <a:lnSpc>
                <a:spcPct val="99600"/>
              </a:lnSpc>
            </a:pP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/>
            </a:r>
          </a:p>
          <a:p>
            <a:pPr algn="l" lvl="0">
              <a:lnSpc>
                <a:spcPct val="99600"/>
              </a:lnSpc>
            </a:pPr>
            <a:r>
              <a:rPr lang="ko-KR" sz="2500" b="false" i="false" u="none" strike="noStrike" spc="-100">
                <a:solidFill>
                  <a:srgbClr val="3A3A3A"/>
                </a:solidFill>
                <a:ea typeface="THERodongSinmun Bold"/>
              </a:rPr>
              <a:t>소니</a:t>
            </a: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500" b="false" i="false" u="none" strike="noStrike" spc="-100">
                <a:solidFill>
                  <a:srgbClr val="3A3A3A"/>
                </a:solidFill>
                <a:ea typeface="THERodongSinmun Bold"/>
              </a:rPr>
              <a:t>뮤직</a:t>
            </a: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500" b="false" i="false" u="none" strike="noStrike" spc="-100">
                <a:solidFill>
                  <a:srgbClr val="3A3A3A"/>
                </a:solidFill>
                <a:ea typeface="THERodongSinmun Bold"/>
              </a:rPr>
              <a:t>엔터테인먼트의</a:t>
            </a: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500" b="false" i="false" u="none" strike="noStrike" spc="-100">
                <a:solidFill>
                  <a:srgbClr val="3A3A3A"/>
                </a:solidFill>
                <a:ea typeface="THERodongSinmun Bold"/>
              </a:rPr>
              <a:t>자회사로</a:t>
            </a: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>, </a:t>
            </a:r>
            <a:r>
              <a:rPr lang="ko-KR" sz="2500" b="false" i="false" u="none" strike="noStrike" spc="-100">
                <a:solidFill>
                  <a:srgbClr val="3A3A3A"/>
                </a:solidFill>
                <a:ea typeface="THERodongSinmun Bold"/>
              </a:rPr>
              <a:t>음악과</a:t>
            </a: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500" b="false" i="false" u="none" strike="noStrike" spc="-100">
                <a:solidFill>
                  <a:srgbClr val="3A3A3A"/>
                </a:solidFill>
                <a:ea typeface="THERodongSinmun Bold"/>
              </a:rPr>
              <a:t>관련</a:t>
            </a: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500" b="false" i="false" u="none" strike="noStrike" spc="-100">
                <a:solidFill>
                  <a:srgbClr val="3A3A3A"/>
                </a:solidFill>
                <a:ea typeface="THERodongSinmun Bold"/>
              </a:rPr>
              <a:t>상품을</a:t>
            </a: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500" b="false" i="false" u="none" strike="noStrike" spc="-100">
                <a:solidFill>
                  <a:srgbClr val="3A3A3A"/>
                </a:solidFill>
                <a:ea typeface="THERodongSinmun Bold"/>
              </a:rPr>
              <a:t>관리하는</a:t>
            </a: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500" b="false" i="false" u="none" strike="noStrike" spc="-100">
                <a:solidFill>
                  <a:srgbClr val="3A3A3A"/>
                </a:solidFill>
                <a:ea typeface="THERodongSinmun Bold"/>
              </a:rPr>
              <a:t>역할도</a:t>
            </a: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500" b="false" i="false" u="none" strike="noStrike" spc="-100">
                <a:solidFill>
                  <a:srgbClr val="3A3A3A"/>
                </a:solidFill>
                <a:ea typeface="THERodongSinmun Bold"/>
              </a:rPr>
              <a:t>한다</a:t>
            </a: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>.</a:t>
            </a:r>
          </a:p>
          <a:p>
            <a:pPr algn="l" lvl="0">
              <a:lnSpc>
                <a:spcPct val="99600"/>
              </a:lnSpc>
            </a:pP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/>
            </a:r>
          </a:p>
          <a:p>
            <a:pPr algn="l" lvl="0">
              <a:lnSpc>
                <a:spcPct val="99600"/>
              </a:lnSpc>
            </a:pPr>
            <a:r>
              <a:rPr lang="ko-KR" sz="2500" b="false" i="false" u="none" strike="noStrike" spc="-100">
                <a:solidFill>
                  <a:srgbClr val="3A3A3A"/>
                </a:solidFill>
                <a:ea typeface="THERodongSinmun Bold"/>
              </a:rPr>
              <a:t>일본을</a:t>
            </a: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500" b="false" i="false" u="none" strike="noStrike" spc="-100">
                <a:solidFill>
                  <a:srgbClr val="3A3A3A"/>
                </a:solidFill>
                <a:ea typeface="THERodongSinmun Bold"/>
              </a:rPr>
              <a:t>비롯해</a:t>
            </a: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500" b="false" i="false" u="none" strike="noStrike" spc="-100">
                <a:solidFill>
                  <a:srgbClr val="3A3A3A"/>
                </a:solidFill>
                <a:ea typeface="THERodongSinmun Bold"/>
              </a:rPr>
              <a:t>해외에서</a:t>
            </a: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500" b="false" i="false" u="none" strike="noStrike" spc="-100">
                <a:solidFill>
                  <a:srgbClr val="3A3A3A"/>
                </a:solidFill>
                <a:ea typeface="THERodongSinmun Bold"/>
              </a:rPr>
              <a:t>큰</a:t>
            </a: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500" b="false" i="false" u="none" strike="noStrike" spc="-100">
                <a:solidFill>
                  <a:srgbClr val="3A3A3A"/>
                </a:solidFill>
                <a:ea typeface="THERodongSinmun Bold"/>
              </a:rPr>
              <a:t>영향력을</a:t>
            </a: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500" b="false" i="false" u="none" strike="noStrike" spc="-100">
                <a:solidFill>
                  <a:srgbClr val="3A3A3A"/>
                </a:solidFill>
                <a:ea typeface="THERodongSinmun Bold"/>
              </a:rPr>
              <a:t>가진</a:t>
            </a: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500" b="false" i="false" u="none" strike="noStrike" spc="-100">
                <a:solidFill>
                  <a:srgbClr val="3A3A3A"/>
                </a:solidFill>
                <a:ea typeface="THERodongSinmun Bold"/>
              </a:rPr>
              <a:t>애니메이션</a:t>
            </a: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500" b="false" i="false" u="none" strike="noStrike" spc="-100">
                <a:solidFill>
                  <a:srgbClr val="3A3A3A"/>
                </a:solidFill>
                <a:ea typeface="THERodongSinmun Bold"/>
              </a:rPr>
              <a:t>제작사로</a:t>
            </a: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500" b="false" i="false" u="none" strike="noStrike" spc="-100">
                <a:solidFill>
                  <a:srgbClr val="3A3A3A"/>
                </a:solidFill>
                <a:ea typeface="THERodongSinmun Bold"/>
              </a:rPr>
              <a:t>알려져</a:t>
            </a: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500" b="false" i="false" u="none" strike="noStrike" spc="-100">
                <a:solidFill>
                  <a:srgbClr val="3A3A3A"/>
                </a:solidFill>
                <a:ea typeface="THERodongSinmun Bold"/>
              </a:rPr>
              <a:t>있습니다</a:t>
            </a: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>.</a:t>
            </a:r>
          </a:p>
        </p:txBody>
      </p:sp>
    </p:spTree>
  </p:cSld>
  <p:clrMapOvr>
    <a:masterClrMapping/>
  </p:clrMapOvr>
</p:sld>
</file>

<file path=ppt/slides/slide3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838200" y="228600"/>
            <a:ext cx="16611600" cy="10248900"/>
          </a:xfrm>
          <a:prstGeom prst="rect">
            <a:avLst/>
          </a:prstGeom>
          <a:effectLst>
            <a:outerShdw dir="2700000" dist="0" blurRad="522781">
              <a:srgbClr val="000000">
                <a:alpha val="25000"/>
              </a:srgbClr>
            </a:outerShdw>
          </a:effectLst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092200" y="2641600"/>
            <a:ext cx="16027400" cy="50800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16713200" y="2730500"/>
            <a:ext cx="317500" cy="2413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r" lvl="0">
              <a:lnSpc>
                <a:spcPct val="99600"/>
              </a:lnSpc>
            </a:pPr>
            <a:r>
              <a:rPr lang="en-US" sz="1400" b="false" i="false" u="none" strike="noStrike" spc="200">
                <a:solidFill>
                  <a:srgbClr val="3A3A3A"/>
                </a:solidFill>
                <a:latin typeface="THERodongSinmun Bold"/>
              </a:rPr>
              <a:t>37</a:t>
            </a: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092200" y="3073400"/>
            <a:ext cx="16027400" cy="508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5232400" y="3517900"/>
            <a:ext cx="7823200" cy="6007100"/>
          </a:xfrm>
          <a:prstGeom prst="rect">
            <a:avLst/>
          </a:prstGeom>
        </p:spPr>
      </p:pic>
      <p:sp>
        <p:nvSpPr>
          <p:cNvPr name="TextBox 8" id="8"/>
          <p:cNvSpPr txBox="true"/>
          <p:nvPr/>
        </p:nvSpPr>
        <p:spPr>
          <a:xfrm rot="0">
            <a:off x="2235200" y="1016000"/>
            <a:ext cx="13804900" cy="15494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ko-KR" sz="8700" b="false" i="false" u="none" strike="noStrike" spc="-500">
                <a:solidFill>
                  <a:srgbClr val="3A3A3A"/>
                </a:solidFill>
                <a:ea typeface="THERodongSinmun Bold"/>
              </a:rPr>
              <a:t>대표작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3022600" y="9499600"/>
            <a:ext cx="12242800" cy="5969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ko-KR" sz="3400" b="false" i="false" u="none" strike="noStrike" spc="-200">
                <a:solidFill>
                  <a:srgbClr val="3A3A3A"/>
                </a:solidFill>
                <a:ea typeface="THERodongSinmun Bold"/>
              </a:rPr>
              <a:t>포켓몬스터</a:t>
            </a:r>
          </a:p>
        </p:txBody>
      </p:sp>
    </p:spTree>
  </p:cSld>
  <p:clrMapOvr>
    <a:masterClrMapping/>
  </p:clrMapOvr>
</p:sld>
</file>

<file path=ppt/slides/slide3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838200" y="228600"/>
            <a:ext cx="16611600" cy="10248900"/>
          </a:xfrm>
          <a:prstGeom prst="rect">
            <a:avLst/>
          </a:prstGeom>
          <a:effectLst>
            <a:outerShdw dir="2700000" dist="0" blurRad="522781">
              <a:srgbClr val="000000">
                <a:alpha val="25000"/>
              </a:srgbClr>
            </a:outerShdw>
          </a:effectLst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092200" y="2641600"/>
            <a:ext cx="16027400" cy="50800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13741400" y="2755900"/>
            <a:ext cx="3302000" cy="2413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r" lvl="0">
              <a:lnSpc>
                <a:spcPct val="99600"/>
              </a:lnSpc>
            </a:pPr>
            <a:r>
              <a:rPr lang="en-US" sz="1400" b="false" i="false" u="none" strike="noStrike" spc="200">
                <a:solidFill>
                  <a:srgbClr val="3A3A3A"/>
                </a:solidFill>
                <a:latin typeface="THERodongSinmun Bold"/>
              </a:rPr>
              <a:t>38</a:t>
            </a: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092200" y="3073400"/>
            <a:ext cx="16027400" cy="508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4813300" y="3390900"/>
            <a:ext cx="8674100" cy="5867400"/>
          </a:xfrm>
          <a:prstGeom prst="rect">
            <a:avLst/>
          </a:prstGeom>
        </p:spPr>
      </p:pic>
      <p:sp>
        <p:nvSpPr>
          <p:cNvPr name="TextBox 8" id="8"/>
          <p:cNvSpPr txBox="true"/>
          <p:nvPr/>
        </p:nvSpPr>
        <p:spPr>
          <a:xfrm rot="0">
            <a:off x="2235200" y="1016000"/>
            <a:ext cx="13804900" cy="15494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ko-KR" sz="8700" b="false" i="false" u="none" strike="noStrike" spc="-500">
                <a:solidFill>
                  <a:srgbClr val="3A3A3A"/>
                </a:solidFill>
                <a:ea typeface="THERodongSinmun Bold"/>
              </a:rPr>
              <a:t>대표작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3022600" y="9499600"/>
            <a:ext cx="12242800" cy="5969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ko-KR" sz="3400" b="false" i="false" u="none" strike="noStrike" spc="-200">
                <a:solidFill>
                  <a:srgbClr val="3A3A3A"/>
                </a:solidFill>
                <a:ea typeface="THERodongSinmun Bold"/>
              </a:rPr>
              <a:t>강철의</a:t>
            </a:r>
            <a:r>
              <a:rPr lang="en-US" sz="34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3400" b="false" i="false" u="none" strike="noStrike" spc="-200">
                <a:solidFill>
                  <a:srgbClr val="3A3A3A"/>
                </a:solidFill>
                <a:ea typeface="THERodongSinmun Bold"/>
              </a:rPr>
              <a:t>연금</a:t>
            </a:r>
            <a:r>
              <a:rPr lang="en-US" sz="34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3400" b="false" i="false" u="none" strike="noStrike" spc="-200">
                <a:solidFill>
                  <a:srgbClr val="3A3A3A"/>
                </a:solidFill>
                <a:ea typeface="THERodongSinmun Bold"/>
              </a:rPr>
              <a:t>술사</a:t>
            </a:r>
          </a:p>
        </p:txBody>
      </p:sp>
    </p:spTree>
  </p:cSld>
  <p:clrMapOvr>
    <a:masterClrMapping/>
  </p:clrMapOvr>
</p:sld>
</file>

<file path=ppt/slides/slide3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838200" y="228600"/>
            <a:ext cx="16611600" cy="10248900"/>
          </a:xfrm>
          <a:prstGeom prst="rect">
            <a:avLst/>
          </a:prstGeom>
          <a:effectLst>
            <a:outerShdw dir="2700000" dist="0" blurRad="522781">
              <a:srgbClr val="000000">
                <a:alpha val="25000"/>
              </a:srgbClr>
            </a:outerShdw>
          </a:effectLst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092200" y="2641600"/>
            <a:ext cx="16027400" cy="50800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13741400" y="2755900"/>
            <a:ext cx="3302000" cy="2413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r" lvl="0">
              <a:lnSpc>
                <a:spcPct val="99600"/>
              </a:lnSpc>
            </a:pPr>
            <a:r>
              <a:rPr lang="en-US" sz="1400" b="false" i="false" u="none" strike="noStrike" spc="200">
                <a:solidFill>
                  <a:srgbClr val="3A3A3A"/>
                </a:solidFill>
                <a:latin typeface="THERodongSinmun Bold"/>
              </a:rPr>
              <a:t>39</a:t>
            </a: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092200" y="3073400"/>
            <a:ext cx="16027400" cy="508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2108200" y="3987800"/>
            <a:ext cx="14439900" cy="5181600"/>
          </a:xfrm>
          <a:prstGeom prst="rect">
            <a:avLst/>
          </a:prstGeom>
        </p:spPr>
      </p:pic>
      <p:sp>
        <p:nvSpPr>
          <p:cNvPr name="TextBox 8" id="8"/>
          <p:cNvSpPr txBox="true"/>
          <p:nvPr/>
        </p:nvSpPr>
        <p:spPr>
          <a:xfrm rot="0">
            <a:off x="2235200" y="1016000"/>
            <a:ext cx="13804900" cy="15494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ko-KR" sz="8700" b="false" i="false" u="none" strike="noStrike" spc="-500">
                <a:solidFill>
                  <a:srgbClr val="3A3A3A"/>
                </a:solidFill>
                <a:ea typeface="THERodongSinmun Bold"/>
              </a:rPr>
              <a:t>대표작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3022600" y="9499600"/>
            <a:ext cx="12242800" cy="5969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ko-KR" sz="3400" b="false" i="false" u="none" strike="noStrike" spc="-200">
                <a:solidFill>
                  <a:srgbClr val="3A3A3A"/>
                </a:solidFill>
                <a:ea typeface="THERodongSinmun Bold"/>
              </a:rPr>
              <a:t>귀멸의</a:t>
            </a:r>
            <a:r>
              <a:rPr lang="en-US" sz="34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3400" b="false" i="false" u="none" strike="noStrike" spc="-200">
                <a:solidFill>
                  <a:srgbClr val="3A3A3A"/>
                </a:solidFill>
                <a:ea typeface="THERodongSinmun Bold"/>
              </a:rPr>
              <a:t>칼날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838200" y="-114300"/>
            <a:ext cx="16611600" cy="10248900"/>
          </a:xfrm>
          <a:prstGeom prst="rect">
            <a:avLst/>
          </a:prstGeom>
          <a:effectLst>
            <a:outerShdw dir="2700000" dist="0" blurRad="522781">
              <a:srgbClr val="000000">
                <a:alpha val="25000"/>
              </a:srgbClr>
            </a:outerShdw>
          </a:effectLst>
        </p:spPr>
      </p:pic>
      <p:sp>
        <p:nvSpPr>
          <p:cNvPr name="TextBox 4" id="4"/>
          <p:cNvSpPr txBox="true"/>
          <p:nvPr/>
        </p:nvSpPr>
        <p:spPr>
          <a:xfrm rot="0">
            <a:off x="2070100" y="3568700"/>
            <a:ext cx="2794000" cy="5715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ko-KR" sz="3200" b="false" i="false" u="none" strike="noStrike" spc="-200">
                <a:solidFill>
                  <a:srgbClr val="3A3A3A"/>
                </a:solidFill>
                <a:ea typeface="THERodongSinmun Bold"/>
              </a:rPr>
              <a:t>애니메이션</a:t>
            </a:r>
          </a:p>
        </p:txBody>
      </p:sp>
      <p:grpSp>
        <p:nvGrpSpPr>
          <p:cNvPr name="Group 5" id="5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-300000">
            <a:off x="3136900" y="5422900"/>
            <a:ext cx="3378200" cy="4114800"/>
          </a:xfrm>
          <a:prstGeom prst="rect">
            <a:avLst/>
          </a:prstGeom>
          <a:effectLst>
            <a:outerShdw dir="3000000" dist="38945" blurRad="85093">
              <a:srgbClr val="000000">
                <a:alpha val="15000"/>
              </a:srgbClr>
            </a:outerShdw>
          </a:effectLst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5">
            <a:alphaModFix amt="34000"/>
          </a:blip>
          <a:stretch>
            <a:fillRect/>
          </a:stretch>
        </p:blipFill>
        <p:spPr>
          <a:xfrm rot="-120000">
            <a:off x="3949700" y="5194300"/>
            <a:ext cx="1181100" cy="4318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180000">
            <a:off x="6845300" y="5435600"/>
            <a:ext cx="3479800" cy="4254500"/>
          </a:xfrm>
          <a:prstGeom prst="rect">
            <a:avLst/>
          </a:prstGeom>
          <a:effectLst>
            <a:outerShdw dir="2520000" dist="40200" blurRad="90665">
              <a:srgbClr val="000000">
                <a:alpha val="15000"/>
              </a:srgbClr>
            </a:outerShdw>
          </a:effectLst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7">
            <a:alphaModFix amt="34000"/>
          </a:blip>
          <a:stretch>
            <a:fillRect/>
          </a:stretch>
        </p:blipFill>
        <p:spPr>
          <a:xfrm rot="840000">
            <a:off x="8280400" y="5143500"/>
            <a:ext cx="1219200" cy="5207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0414000" y="5461000"/>
            <a:ext cx="3289300" cy="4013200"/>
          </a:xfrm>
          <a:prstGeom prst="rect">
            <a:avLst/>
          </a:prstGeom>
          <a:effectLst>
            <a:outerShdw dir="2940000" dist="37985" blurRad="80948">
              <a:srgbClr val="000000">
                <a:alpha val="15000"/>
              </a:srgbClr>
            </a:outerShdw>
          </a:effectLst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9">
            <a:alphaModFix amt="34000"/>
          </a:blip>
          <a:stretch>
            <a:fillRect/>
          </a:stretch>
        </p:blipFill>
        <p:spPr>
          <a:xfrm rot="-180000">
            <a:off x="11315700" y="5168900"/>
            <a:ext cx="1155700" cy="4953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1092200" y="2641600"/>
            <a:ext cx="16027400" cy="50800"/>
          </a:xfrm>
          <a:prstGeom prst="rect">
            <a:avLst/>
          </a:prstGeom>
        </p:spPr>
      </p:pic>
      <p:sp>
        <p:nvSpPr>
          <p:cNvPr name="TextBox 13" id="13"/>
          <p:cNvSpPr txBox="true"/>
          <p:nvPr/>
        </p:nvSpPr>
        <p:spPr>
          <a:xfrm rot="0">
            <a:off x="13741400" y="2755900"/>
            <a:ext cx="3086100" cy="2413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r" lvl="0">
              <a:lnSpc>
                <a:spcPct val="99600"/>
              </a:lnSpc>
            </a:pPr>
            <a:r>
              <a:rPr lang="en-US" sz="1400" b="false" i="false" u="none" strike="noStrike" spc="200">
                <a:solidFill>
                  <a:srgbClr val="3A3A3A"/>
                </a:solidFill>
                <a:latin typeface="THERodongSinmun Bold"/>
              </a:rPr>
              <a:t>04</a:t>
            </a:r>
          </a:p>
        </p:txBody>
      </p:sp>
      <p:pic>
        <p:nvPicPr>
          <p:cNvPr name="Picture 14" id="14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1092200" y="3073400"/>
            <a:ext cx="16027400" cy="508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1092200" y="4597400"/>
            <a:ext cx="16027400" cy="25400"/>
          </a:xfrm>
          <a:prstGeom prst="rect">
            <a:avLst/>
          </a:prstGeom>
        </p:spPr>
      </p:pic>
      <p:sp>
        <p:nvSpPr>
          <p:cNvPr name="TextBox 16" id="16"/>
          <p:cNvSpPr txBox="true"/>
          <p:nvPr/>
        </p:nvSpPr>
        <p:spPr>
          <a:xfrm rot="0">
            <a:off x="2209800" y="698500"/>
            <a:ext cx="13855700" cy="18923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ko-KR" sz="10600" b="false" i="false" u="none" strike="noStrike" spc="-600">
                <a:solidFill>
                  <a:srgbClr val="3A3A3A"/>
                </a:solidFill>
                <a:ea typeface="THERodongSinmun Bold"/>
              </a:rPr>
              <a:t>애니메이션이란</a:t>
            </a:r>
            <a:r>
              <a:rPr lang="en-US" sz="10600" b="false" i="false" u="none" strike="noStrike" spc="-600">
                <a:solidFill>
                  <a:srgbClr val="3A3A3A"/>
                </a:solidFill>
                <a:latin typeface="THERodongSinmun Bold"/>
              </a:rPr>
              <a:t>?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4864100" y="3365500"/>
            <a:ext cx="10960100" cy="9652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아니메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( </a:t>
            </a:r>
            <a:r>
              <a:rPr lang="ja-JP" sz="2900" b="false" i="false" u="none" strike="noStrike" spc="-200">
                <a:solidFill>
                  <a:srgbClr val="3A3A3A"/>
                </a:solidFill>
                <a:ea typeface="THERodongSinmun Bold"/>
              </a:rPr>
              <a:t>アニメ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, Anime)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또는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재패니메이션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(Japanimation)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은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일본의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애니메이션을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일컫는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말이다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.</a:t>
            </a:r>
          </a:p>
        </p:txBody>
      </p:sp>
    </p:spTree>
  </p:cSld>
  <p:clrMapOvr>
    <a:masterClrMapping/>
  </p:clrMapOvr>
</p:sld>
</file>

<file path=ppt/slides/slide4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838200" y="0"/>
            <a:ext cx="16611600" cy="10248900"/>
          </a:xfrm>
          <a:prstGeom prst="rect">
            <a:avLst/>
          </a:prstGeom>
          <a:effectLst>
            <a:outerShdw dir="2700000" dist="0" blurRad="522781">
              <a:srgbClr val="000000">
                <a:alpha val="25000"/>
              </a:srgbClr>
            </a:outerShdw>
          </a:effectLst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092200" y="2641600"/>
            <a:ext cx="16027400" cy="50800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16510000" y="2730500"/>
            <a:ext cx="317500" cy="2413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r" lvl="0">
              <a:lnSpc>
                <a:spcPct val="99600"/>
              </a:lnSpc>
            </a:pPr>
            <a:r>
              <a:rPr lang="en-US" sz="1400" b="false" i="false" u="none" strike="noStrike" spc="200">
                <a:solidFill>
                  <a:srgbClr val="3A3A3A"/>
                </a:solidFill>
                <a:latin typeface="THERodongSinmun Bold"/>
              </a:rPr>
              <a:t>40</a:t>
            </a: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092200" y="3073400"/>
            <a:ext cx="16027400" cy="508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092200" y="4953000"/>
            <a:ext cx="16027400" cy="25400"/>
          </a:xfrm>
          <a:prstGeom prst="rect">
            <a:avLst/>
          </a:prstGeom>
        </p:spPr>
      </p:pic>
      <p:grpSp>
        <p:nvGrpSpPr>
          <p:cNvPr name="Group 8" id="8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9" id="9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-300000">
            <a:off x="2806700" y="5575300"/>
            <a:ext cx="3378200" cy="4114800"/>
          </a:xfrm>
          <a:prstGeom prst="rect">
            <a:avLst/>
          </a:prstGeom>
          <a:effectLst>
            <a:outerShdw dir="3000000" dist="38945" blurRad="85093">
              <a:srgbClr val="000000">
                <a:alpha val="15000"/>
              </a:srgbClr>
            </a:outerShdw>
          </a:effectLst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7">
            <a:alphaModFix amt="34000"/>
          </a:blip>
          <a:stretch>
            <a:fillRect/>
          </a:stretch>
        </p:blipFill>
        <p:spPr>
          <a:xfrm rot="-120000">
            <a:off x="3606800" y="5346700"/>
            <a:ext cx="1181100" cy="431800"/>
          </a:xfrm>
          <a:prstGeom prst="rect">
            <a:avLst/>
          </a:prstGeom>
        </p:spPr>
      </p:pic>
      <p:sp>
        <p:nvSpPr>
          <p:cNvPr name="TextBox 11" id="11"/>
          <p:cNvSpPr txBox="true"/>
          <p:nvPr/>
        </p:nvSpPr>
        <p:spPr>
          <a:xfrm rot="0">
            <a:off x="2476500" y="1079500"/>
            <a:ext cx="13779500" cy="13335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ko-KR" sz="7500" b="false" i="false" u="none" strike="noStrike" spc="-400">
                <a:solidFill>
                  <a:srgbClr val="3A3A3A"/>
                </a:solidFill>
                <a:ea typeface="THERodongSinmun Bold"/>
              </a:rPr>
              <a:t>일본</a:t>
            </a:r>
            <a:r>
              <a:rPr lang="en-US" sz="7500" b="false" i="false" u="none" strike="noStrike" spc="-4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7500" b="false" i="false" u="none" strike="noStrike" spc="-400">
                <a:solidFill>
                  <a:srgbClr val="3A3A3A"/>
                </a:solidFill>
                <a:ea typeface="THERodongSinmun Bold"/>
              </a:rPr>
              <a:t>유명</a:t>
            </a:r>
            <a:r>
              <a:rPr lang="en-US" sz="7500" b="false" i="false" u="none" strike="noStrike" spc="-4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7500" b="false" i="false" u="none" strike="noStrike" spc="-400">
                <a:solidFill>
                  <a:srgbClr val="3A3A3A"/>
                </a:solidFill>
                <a:ea typeface="THERodongSinmun Bold"/>
              </a:rPr>
              <a:t>애니메이션</a:t>
            </a:r>
            <a:r>
              <a:rPr lang="en-US" sz="7500" b="false" i="false" u="none" strike="noStrike" spc="-4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7500" b="false" i="false" u="none" strike="noStrike" spc="-400">
                <a:solidFill>
                  <a:srgbClr val="3A3A3A"/>
                </a:solidFill>
                <a:ea typeface="THERodongSinmun Bold"/>
              </a:rPr>
              <a:t>회사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349500" y="3835400"/>
            <a:ext cx="14097000" cy="5080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유명작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- 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진격의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거인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, 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너에게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닿기를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, 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카케구루이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244600" y="5118100"/>
            <a:ext cx="10934700" cy="3556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en-US" sz="2000" b="false" i="false" u="none" strike="noStrike" spc="-100">
                <a:solidFill>
                  <a:srgbClr val="3A3A3A"/>
                </a:solidFill>
                <a:latin typeface="THERodongSinmun Bold"/>
              </a:rPr>
              <a:t>WIT STUDIO (</a:t>
            </a:r>
            <a:r>
              <a:rPr lang="ko-KR" sz="2000" b="false" i="false" u="none" strike="noStrike" spc="-100">
                <a:solidFill>
                  <a:srgbClr val="3A3A3A"/>
                </a:solidFill>
                <a:ea typeface="THERodongSinmun Bold"/>
              </a:rPr>
              <a:t>위트</a:t>
            </a:r>
            <a:r>
              <a:rPr lang="en-US" sz="20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000" b="false" i="false" u="none" strike="noStrike" spc="-100">
                <a:solidFill>
                  <a:srgbClr val="3A3A3A"/>
                </a:solidFill>
                <a:ea typeface="THERodongSinmun Bold"/>
              </a:rPr>
              <a:t>스튜디오</a:t>
            </a:r>
            <a:r>
              <a:rPr lang="en-US" sz="2000" b="false" i="false" u="none" strike="noStrike" spc="-100">
                <a:solidFill>
                  <a:srgbClr val="3A3A3A"/>
                </a:solidFill>
                <a:latin typeface="THERodongSinmun Bold"/>
              </a:rPr>
              <a:t>)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6464300" y="6210300"/>
            <a:ext cx="10706100" cy="15875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ko-KR" sz="2500" b="false" i="false" u="none" strike="noStrike" spc="-100">
                <a:solidFill>
                  <a:srgbClr val="3A3A3A"/>
                </a:solidFill>
                <a:ea typeface="THERodongSinmun Bold"/>
              </a:rPr>
              <a:t>고유의</a:t>
            </a: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500" b="false" i="false" u="none" strike="noStrike" spc="-100">
                <a:solidFill>
                  <a:srgbClr val="3A3A3A"/>
                </a:solidFill>
                <a:ea typeface="THERodongSinmun Bold"/>
              </a:rPr>
              <a:t>독특한</a:t>
            </a: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500" b="false" i="false" u="none" strike="noStrike" spc="-100">
                <a:solidFill>
                  <a:srgbClr val="3A3A3A"/>
                </a:solidFill>
                <a:ea typeface="THERodongSinmun Bold"/>
              </a:rPr>
              <a:t>스타일과</a:t>
            </a: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500" b="false" i="false" u="none" strike="noStrike" spc="-100">
                <a:solidFill>
                  <a:srgbClr val="3A3A3A"/>
                </a:solidFill>
                <a:ea typeface="THERodongSinmun Bold"/>
              </a:rPr>
              <a:t>뛰어난</a:t>
            </a: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500" b="false" i="false" u="none" strike="noStrike" spc="-100">
                <a:solidFill>
                  <a:srgbClr val="3A3A3A"/>
                </a:solidFill>
                <a:ea typeface="THERodongSinmun Bold"/>
              </a:rPr>
              <a:t>품질의</a:t>
            </a: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500" b="false" i="false" u="none" strike="noStrike" spc="-100">
                <a:solidFill>
                  <a:srgbClr val="3A3A3A"/>
                </a:solidFill>
                <a:ea typeface="THERodongSinmun Bold"/>
              </a:rPr>
              <a:t>애니메이션으로</a:t>
            </a: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500" b="false" i="false" u="none" strike="noStrike" spc="-100">
                <a:solidFill>
                  <a:srgbClr val="3A3A3A"/>
                </a:solidFill>
                <a:ea typeface="THERodongSinmun Bold"/>
              </a:rPr>
              <a:t>주목받고</a:t>
            </a: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500" b="false" i="false" u="none" strike="noStrike" spc="-100">
                <a:solidFill>
                  <a:srgbClr val="3A3A3A"/>
                </a:solidFill>
                <a:ea typeface="THERodongSinmun Bold"/>
              </a:rPr>
              <a:t>있다</a:t>
            </a: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>. </a:t>
            </a:r>
          </a:p>
          <a:p>
            <a:pPr algn="l" lvl="0">
              <a:lnSpc>
                <a:spcPct val="99600"/>
              </a:lnSpc>
            </a:pP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/>
            </a:r>
          </a:p>
          <a:p>
            <a:pPr algn="l" lvl="0">
              <a:lnSpc>
                <a:spcPct val="99600"/>
              </a:lnSpc>
            </a:pPr>
            <a:r>
              <a:rPr lang="ko-KR" sz="2500" b="false" i="false" u="none" strike="noStrike" spc="-100">
                <a:solidFill>
                  <a:srgbClr val="3A3A3A"/>
                </a:solidFill>
                <a:ea typeface="THERodongSinmun Bold"/>
              </a:rPr>
              <a:t>특히</a:t>
            </a: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500" b="false" i="false" u="none" strike="noStrike" spc="-100">
                <a:solidFill>
                  <a:srgbClr val="3A3A3A"/>
                </a:solidFill>
                <a:ea typeface="THERodongSinmun Bold"/>
              </a:rPr>
              <a:t>액션</a:t>
            </a: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>, </a:t>
            </a:r>
            <a:r>
              <a:rPr lang="ko-KR" sz="2500" b="false" i="false" u="none" strike="noStrike" spc="-100">
                <a:solidFill>
                  <a:srgbClr val="3A3A3A"/>
                </a:solidFill>
                <a:ea typeface="THERodongSinmun Bold"/>
              </a:rPr>
              <a:t>드라마</a:t>
            </a: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>, </a:t>
            </a:r>
            <a:r>
              <a:rPr lang="ko-KR" sz="2500" b="false" i="false" u="none" strike="noStrike" spc="-100">
                <a:solidFill>
                  <a:srgbClr val="3A3A3A"/>
                </a:solidFill>
                <a:ea typeface="THERodongSinmun Bold"/>
              </a:rPr>
              <a:t>판타지</a:t>
            </a: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500" b="false" i="false" u="none" strike="noStrike" spc="-100">
                <a:solidFill>
                  <a:srgbClr val="3A3A3A"/>
                </a:solidFill>
                <a:ea typeface="THERodongSinmun Bold"/>
              </a:rPr>
              <a:t>장르에서</a:t>
            </a: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500" b="false" i="false" u="none" strike="noStrike" spc="-100">
                <a:solidFill>
                  <a:srgbClr val="3A3A3A"/>
                </a:solidFill>
                <a:ea typeface="THERodongSinmun Bold"/>
              </a:rPr>
              <a:t>탁월한</a:t>
            </a: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500" b="false" i="false" u="none" strike="noStrike" spc="-100">
                <a:solidFill>
                  <a:srgbClr val="3A3A3A"/>
                </a:solidFill>
                <a:ea typeface="THERodongSinmun Bold"/>
              </a:rPr>
              <a:t>작품을</a:t>
            </a: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500" b="false" i="false" u="none" strike="noStrike" spc="-100">
                <a:solidFill>
                  <a:srgbClr val="3A3A3A"/>
                </a:solidFill>
                <a:ea typeface="THERodongSinmun Bold"/>
              </a:rPr>
              <a:t>많이</a:t>
            </a: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500" b="false" i="false" u="none" strike="noStrike" spc="-100">
                <a:solidFill>
                  <a:srgbClr val="3A3A3A"/>
                </a:solidFill>
                <a:ea typeface="THERodongSinmun Bold"/>
              </a:rPr>
              <a:t>제작했으며</a:t>
            </a: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>, </a:t>
            </a:r>
          </a:p>
          <a:p>
            <a:pPr algn="l" lvl="0">
              <a:lnSpc>
                <a:spcPct val="99600"/>
              </a:lnSpc>
            </a:pPr>
            <a:r>
              <a:rPr lang="ko-KR" sz="2500" b="false" i="false" u="none" strike="noStrike" spc="-100">
                <a:solidFill>
                  <a:srgbClr val="3A3A3A"/>
                </a:solidFill>
                <a:ea typeface="THERodongSinmun Bold"/>
              </a:rPr>
              <a:t>세밀한</a:t>
            </a: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500" b="false" i="false" u="none" strike="noStrike" spc="-100">
                <a:solidFill>
                  <a:srgbClr val="3A3A3A"/>
                </a:solidFill>
                <a:ea typeface="THERodongSinmun Bold"/>
              </a:rPr>
              <a:t>작화와</a:t>
            </a: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500" b="false" i="false" u="none" strike="noStrike" spc="-100">
                <a:solidFill>
                  <a:srgbClr val="3A3A3A"/>
                </a:solidFill>
                <a:ea typeface="THERodongSinmun Bold"/>
              </a:rPr>
              <a:t>강렬한</a:t>
            </a: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500" b="false" i="false" u="none" strike="noStrike" spc="-100">
                <a:solidFill>
                  <a:srgbClr val="3A3A3A"/>
                </a:solidFill>
                <a:ea typeface="THERodongSinmun Bold"/>
              </a:rPr>
              <a:t>액션</a:t>
            </a: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500" b="false" i="false" u="none" strike="noStrike" spc="-100">
                <a:solidFill>
                  <a:srgbClr val="3A3A3A"/>
                </a:solidFill>
                <a:ea typeface="THERodongSinmun Bold"/>
              </a:rPr>
              <a:t>씬으로</a:t>
            </a: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500" b="false" i="false" u="none" strike="noStrike" spc="-100">
                <a:solidFill>
                  <a:srgbClr val="3A3A3A"/>
                </a:solidFill>
                <a:ea typeface="THERodongSinmun Bold"/>
              </a:rPr>
              <a:t>유명하다</a:t>
            </a: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>.</a:t>
            </a:r>
          </a:p>
        </p:txBody>
      </p:sp>
    </p:spTree>
  </p:cSld>
  <p:clrMapOvr>
    <a:masterClrMapping/>
  </p:clrMapOvr>
</p:sld>
</file>

<file path=ppt/slides/slide4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838200" y="228600"/>
            <a:ext cx="16611600" cy="10248900"/>
          </a:xfrm>
          <a:prstGeom prst="rect">
            <a:avLst/>
          </a:prstGeom>
          <a:effectLst>
            <a:outerShdw dir="2700000" dist="0" blurRad="522781">
              <a:srgbClr val="000000">
                <a:alpha val="25000"/>
              </a:srgbClr>
            </a:outerShdw>
          </a:effectLst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092200" y="2641600"/>
            <a:ext cx="16027400" cy="50800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13741400" y="2755900"/>
            <a:ext cx="3302000" cy="2413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r" lvl="0">
              <a:lnSpc>
                <a:spcPct val="99600"/>
              </a:lnSpc>
            </a:pPr>
            <a:r>
              <a:rPr lang="en-US" sz="1400" b="false" i="false" u="none" strike="noStrike" spc="200">
                <a:solidFill>
                  <a:srgbClr val="3A3A3A"/>
                </a:solidFill>
                <a:latin typeface="THERodongSinmun Bold"/>
              </a:rPr>
              <a:t>41</a:t>
            </a: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092200" y="3073400"/>
            <a:ext cx="16027400" cy="508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4648200" y="3492500"/>
            <a:ext cx="8331200" cy="6032500"/>
          </a:xfrm>
          <a:prstGeom prst="rect">
            <a:avLst/>
          </a:prstGeom>
        </p:spPr>
      </p:pic>
      <p:sp>
        <p:nvSpPr>
          <p:cNvPr name="TextBox 8" id="8"/>
          <p:cNvSpPr txBox="true"/>
          <p:nvPr/>
        </p:nvSpPr>
        <p:spPr>
          <a:xfrm rot="0">
            <a:off x="2235200" y="1016000"/>
            <a:ext cx="13804900" cy="15494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ko-KR" sz="8700" b="false" i="false" u="none" strike="noStrike" spc="-500">
                <a:solidFill>
                  <a:srgbClr val="3A3A3A"/>
                </a:solidFill>
                <a:ea typeface="THERodongSinmun Bold"/>
              </a:rPr>
              <a:t>대표작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3022600" y="9499600"/>
            <a:ext cx="12242800" cy="5969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ko-KR" sz="3400" b="false" i="false" u="none" strike="noStrike" spc="-200">
                <a:solidFill>
                  <a:srgbClr val="3A3A3A"/>
                </a:solidFill>
                <a:ea typeface="THERodongSinmun Bold"/>
              </a:rPr>
              <a:t>너에게</a:t>
            </a:r>
            <a:r>
              <a:rPr lang="en-US" sz="34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3400" b="false" i="false" u="none" strike="noStrike" spc="-200">
                <a:solidFill>
                  <a:srgbClr val="3A3A3A"/>
                </a:solidFill>
                <a:ea typeface="THERodongSinmun Bold"/>
              </a:rPr>
              <a:t>닿기를</a:t>
            </a:r>
          </a:p>
        </p:txBody>
      </p:sp>
    </p:spTree>
  </p:cSld>
  <p:clrMapOvr>
    <a:masterClrMapping/>
  </p:clrMapOvr>
</p:sld>
</file>

<file path=ppt/slides/slide4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838200" y="228600"/>
            <a:ext cx="16611600" cy="10248900"/>
          </a:xfrm>
          <a:prstGeom prst="rect">
            <a:avLst/>
          </a:prstGeom>
          <a:effectLst>
            <a:outerShdw dir="2700000" dist="0" blurRad="522781">
              <a:srgbClr val="000000">
                <a:alpha val="25000"/>
              </a:srgbClr>
            </a:outerShdw>
          </a:effectLst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092200" y="2641600"/>
            <a:ext cx="16027400" cy="50800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13741400" y="2755900"/>
            <a:ext cx="3302000" cy="2413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r" lvl="0">
              <a:lnSpc>
                <a:spcPct val="99600"/>
              </a:lnSpc>
            </a:pPr>
            <a:r>
              <a:rPr lang="en-US" sz="1400" b="false" i="false" u="none" strike="noStrike" spc="200">
                <a:solidFill>
                  <a:srgbClr val="3A3A3A"/>
                </a:solidFill>
                <a:latin typeface="THERodongSinmun Bold"/>
              </a:rPr>
              <a:t>42</a:t>
            </a: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092200" y="3073400"/>
            <a:ext cx="16027400" cy="508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3429000" y="3619500"/>
            <a:ext cx="11430000" cy="5549900"/>
          </a:xfrm>
          <a:prstGeom prst="rect">
            <a:avLst/>
          </a:prstGeom>
        </p:spPr>
      </p:pic>
      <p:sp>
        <p:nvSpPr>
          <p:cNvPr name="TextBox 8" id="8"/>
          <p:cNvSpPr txBox="true"/>
          <p:nvPr/>
        </p:nvSpPr>
        <p:spPr>
          <a:xfrm rot="0">
            <a:off x="2235200" y="1016000"/>
            <a:ext cx="13804900" cy="15494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ko-KR" sz="8700" b="false" i="false" u="none" strike="noStrike" spc="-500">
                <a:solidFill>
                  <a:srgbClr val="3A3A3A"/>
                </a:solidFill>
                <a:ea typeface="THERodongSinmun Bold"/>
              </a:rPr>
              <a:t>대표작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3022600" y="9499600"/>
            <a:ext cx="12242800" cy="5969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ko-KR" sz="3400" b="false" i="false" u="none" strike="noStrike" spc="-200">
                <a:solidFill>
                  <a:srgbClr val="3A3A3A"/>
                </a:solidFill>
                <a:ea typeface="THERodongSinmun Bold"/>
              </a:rPr>
              <a:t>카케구루이</a:t>
            </a:r>
          </a:p>
        </p:txBody>
      </p:sp>
    </p:spTree>
  </p:cSld>
  <p:clrMapOvr>
    <a:masterClrMapping/>
  </p:clrMapOvr>
</p:sld>
</file>

<file path=ppt/slides/slide4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838200" y="0"/>
            <a:ext cx="16611600" cy="10248900"/>
          </a:xfrm>
          <a:prstGeom prst="rect">
            <a:avLst/>
          </a:prstGeom>
          <a:effectLst>
            <a:outerShdw dir="2700000" dist="0" blurRad="522781">
              <a:srgbClr val="000000">
                <a:alpha val="25000"/>
              </a:srgbClr>
            </a:outerShdw>
          </a:effectLst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092200" y="2641600"/>
            <a:ext cx="16027400" cy="50800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16510000" y="2730500"/>
            <a:ext cx="317500" cy="2413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r" lvl="0">
              <a:lnSpc>
                <a:spcPct val="99600"/>
              </a:lnSpc>
            </a:pPr>
            <a:r>
              <a:rPr lang="en-US" sz="1400" b="false" i="false" u="none" strike="noStrike" spc="200">
                <a:solidFill>
                  <a:srgbClr val="3A3A3A"/>
                </a:solidFill>
                <a:latin typeface="THERodongSinmun Bold"/>
              </a:rPr>
              <a:t>43</a:t>
            </a: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092200" y="3073400"/>
            <a:ext cx="16027400" cy="508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092200" y="4953000"/>
            <a:ext cx="16027400" cy="25400"/>
          </a:xfrm>
          <a:prstGeom prst="rect">
            <a:avLst/>
          </a:prstGeom>
        </p:spPr>
      </p:pic>
      <p:grpSp>
        <p:nvGrpSpPr>
          <p:cNvPr name="Group 8" id="8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9" id="9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-300000">
            <a:off x="2806700" y="5575300"/>
            <a:ext cx="3378200" cy="4114800"/>
          </a:xfrm>
          <a:prstGeom prst="rect">
            <a:avLst/>
          </a:prstGeom>
          <a:effectLst>
            <a:outerShdw dir="3000000" dist="38945" blurRad="85093">
              <a:srgbClr val="000000">
                <a:alpha val="15000"/>
              </a:srgbClr>
            </a:outerShdw>
          </a:effectLst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7">
            <a:alphaModFix amt="34000"/>
          </a:blip>
          <a:stretch>
            <a:fillRect/>
          </a:stretch>
        </p:blipFill>
        <p:spPr>
          <a:xfrm rot="-120000">
            <a:off x="3606800" y="5346700"/>
            <a:ext cx="1181100" cy="431800"/>
          </a:xfrm>
          <a:prstGeom prst="rect">
            <a:avLst/>
          </a:prstGeom>
        </p:spPr>
      </p:pic>
      <p:sp>
        <p:nvSpPr>
          <p:cNvPr name="TextBox 11" id="11"/>
          <p:cNvSpPr txBox="true"/>
          <p:nvPr/>
        </p:nvSpPr>
        <p:spPr>
          <a:xfrm rot="0">
            <a:off x="2476500" y="1079500"/>
            <a:ext cx="13779500" cy="13335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ko-KR" sz="7500" b="false" i="false" u="none" strike="noStrike" spc="-400">
                <a:solidFill>
                  <a:srgbClr val="3A3A3A"/>
                </a:solidFill>
                <a:ea typeface="THERodongSinmun Bold"/>
              </a:rPr>
              <a:t>일본</a:t>
            </a:r>
            <a:r>
              <a:rPr lang="en-US" sz="7500" b="false" i="false" u="none" strike="noStrike" spc="-4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7500" b="false" i="false" u="none" strike="noStrike" spc="-400">
                <a:solidFill>
                  <a:srgbClr val="3A3A3A"/>
                </a:solidFill>
                <a:ea typeface="THERodongSinmun Bold"/>
              </a:rPr>
              <a:t>유명</a:t>
            </a:r>
            <a:r>
              <a:rPr lang="en-US" sz="7500" b="false" i="false" u="none" strike="noStrike" spc="-4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7500" b="false" i="false" u="none" strike="noStrike" spc="-400">
                <a:solidFill>
                  <a:srgbClr val="3A3A3A"/>
                </a:solidFill>
                <a:ea typeface="THERodongSinmun Bold"/>
              </a:rPr>
              <a:t>애니메이션</a:t>
            </a:r>
            <a:r>
              <a:rPr lang="en-US" sz="7500" b="false" i="false" u="none" strike="noStrike" spc="-4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7500" b="false" i="false" u="none" strike="noStrike" spc="-400">
                <a:solidFill>
                  <a:srgbClr val="3A3A3A"/>
                </a:solidFill>
                <a:ea typeface="THERodongSinmun Bold"/>
              </a:rPr>
              <a:t>회사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349500" y="3835400"/>
            <a:ext cx="14097000" cy="5080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유명작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- 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하이큐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,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스즈미야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하루히의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우울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,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바이올렛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에버가든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244600" y="5118100"/>
            <a:ext cx="10934700" cy="3556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en-US" sz="2000" b="false" i="false" u="none" strike="noStrike" spc="-100">
                <a:solidFill>
                  <a:srgbClr val="3A3A3A"/>
                </a:solidFill>
                <a:latin typeface="THERodongSinmun Bold"/>
              </a:rPr>
              <a:t>KYOTO  ANIMATION </a:t>
            </a:r>
            <a:r>
              <a:rPr lang="ko-KR" sz="2000" b="false" i="false" u="none" strike="noStrike" spc="-100">
                <a:solidFill>
                  <a:srgbClr val="3A3A3A"/>
                </a:solidFill>
                <a:ea typeface="THERodongSinmun Bold"/>
              </a:rPr>
              <a:t>교토</a:t>
            </a:r>
            <a:r>
              <a:rPr lang="en-US" sz="20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000" b="false" i="false" u="none" strike="noStrike" spc="-100">
                <a:solidFill>
                  <a:srgbClr val="3A3A3A"/>
                </a:solidFill>
                <a:ea typeface="THERodongSinmun Bold"/>
              </a:rPr>
              <a:t>애니메이션</a:t>
            </a:r>
            <a:r>
              <a:rPr lang="en-US" sz="2000" b="false" i="false" u="none" strike="noStrike" spc="-100">
                <a:solidFill>
                  <a:srgbClr val="3A3A3A"/>
                </a:solidFill>
                <a:latin typeface="THERodongSinmun Bold"/>
              </a:rPr>
              <a:t> (</a:t>
            </a:r>
            <a:r>
              <a:rPr lang="ko-KR" sz="2000" b="false" i="false" u="none" strike="noStrike" spc="-100">
                <a:solidFill>
                  <a:srgbClr val="3A3A3A"/>
                </a:solidFill>
                <a:ea typeface="THERodongSinmun Bold"/>
              </a:rPr>
              <a:t>쿄애니</a:t>
            </a:r>
            <a:r>
              <a:rPr lang="en-US" sz="2000" b="false" i="false" u="none" strike="noStrike" spc="-100">
                <a:solidFill>
                  <a:srgbClr val="3A3A3A"/>
                </a:solidFill>
                <a:latin typeface="THERodongSinmun Bold"/>
              </a:rPr>
              <a:t>)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6464300" y="6019800"/>
            <a:ext cx="10706100" cy="19685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ko-KR" sz="2500" b="false" i="false" u="none" strike="noStrike" spc="-100">
                <a:solidFill>
                  <a:srgbClr val="3A3A3A"/>
                </a:solidFill>
                <a:ea typeface="THERodongSinmun Bold"/>
              </a:rPr>
              <a:t>뛰어난</a:t>
            </a: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500" b="false" i="false" u="none" strike="noStrike" spc="-100">
                <a:solidFill>
                  <a:srgbClr val="3A3A3A"/>
                </a:solidFill>
                <a:ea typeface="THERodongSinmun Bold"/>
              </a:rPr>
              <a:t>작화</a:t>
            </a: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500" b="false" i="false" u="none" strike="noStrike" spc="-100">
                <a:solidFill>
                  <a:srgbClr val="3A3A3A"/>
                </a:solidFill>
                <a:ea typeface="THERodongSinmun Bold"/>
              </a:rPr>
              <a:t>품질</a:t>
            </a: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>, </a:t>
            </a:r>
            <a:r>
              <a:rPr lang="ko-KR" sz="2500" b="false" i="false" u="none" strike="noStrike" spc="-100">
                <a:solidFill>
                  <a:srgbClr val="3A3A3A"/>
                </a:solidFill>
                <a:ea typeface="THERodongSinmun Bold"/>
              </a:rPr>
              <a:t>감성적인</a:t>
            </a: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500" b="false" i="false" u="none" strike="noStrike" spc="-100">
                <a:solidFill>
                  <a:srgbClr val="3A3A3A"/>
                </a:solidFill>
                <a:ea typeface="THERodongSinmun Bold"/>
              </a:rPr>
              <a:t>스토리라인</a:t>
            </a: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>, </a:t>
            </a:r>
            <a:r>
              <a:rPr lang="ko-KR" sz="2500" b="false" i="false" u="none" strike="noStrike" spc="-100">
                <a:solidFill>
                  <a:srgbClr val="3A3A3A"/>
                </a:solidFill>
                <a:ea typeface="THERodongSinmun Bold"/>
              </a:rPr>
              <a:t>세심한</a:t>
            </a: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500" b="false" i="false" u="none" strike="noStrike" spc="-100">
                <a:solidFill>
                  <a:srgbClr val="3A3A3A"/>
                </a:solidFill>
                <a:ea typeface="THERodongSinmun Bold"/>
              </a:rPr>
              <a:t>캐릭터</a:t>
            </a: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500" b="false" i="false" u="none" strike="noStrike" spc="-100">
                <a:solidFill>
                  <a:srgbClr val="3A3A3A"/>
                </a:solidFill>
                <a:ea typeface="THERodongSinmun Bold"/>
              </a:rPr>
              <a:t>디테일로</a:t>
            </a: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500" b="false" i="false" u="none" strike="noStrike" spc="-100">
                <a:solidFill>
                  <a:srgbClr val="3A3A3A"/>
                </a:solidFill>
                <a:ea typeface="THERodongSinmun Bold"/>
              </a:rPr>
              <a:t>잘</a:t>
            </a: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500" b="false" i="false" u="none" strike="noStrike" spc="-100">
                <a:solidFill>
                  <a:srgbClr val="3A3A3A"/>
                </a:solidFill>
                <a:ea typeface="THERodongSinmun Bold"/>
              </a:rPr>
              <a:t>알려졌고</a:t>
            </a:r>
          </a:p>
          <a:p>
            <a:pPr algn="l" lvl="0">
              <a:lnSpc>
                <a:spcPct val="99600"/>
              </a:lnSpc>
            </a:pPr>
            <a:r>
              <a:rPr lang="ko-KR" sz="2500" b="false" i="false" u="none" strike="noStrike" spc="-100">
                <a:solidFill>
                  <a:srgbClr val="3A3A3A"/>
                </a:solidFill>
                <a:ea typeface="THERodongSinmun Bold"/>
              </a:rPr>
              <a:t>특히</a:t>
            </a: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500" b="false" i="false" u="none" strike="noStrike" spc="-100">
                <a:solidFill>
                  <a:srgbClr val="3A3A3A"/>
                </a:solidFill>
                <a:ea typeface="THERodongSinmun Bold"/>
              </a:rPr>
              <a:t>감동적이고</a:t>
            </a: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500" b="false" i="false" u="none" strike="noStrike" spc="-100">
                <a:solidFill>
                  <a:srgbClr val="3A3A3A"/>
                </a:solidFill>
                <a:ea typeface="THERodongSinmun Bold"/>
              </a:rPr>
              <a:t>섬세한</a:t>
            </a: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500" b="false" i="false" u="none" strike="noStrike" spc="-100">
                <a:solidFill>
                  <a:srgbClr val="3A3A3A"/>
                </a:solidFill>
                <a:ea typeface="THERodongSinmun Bold"/>
              </a:rPr>
              <a:t>애니메이션을</a:t>
            </a: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500" b="false" i="false" u="none" strike="noStrike" spc="-100">
                <a:solidFill>
                  <a:srgbClr val="3A3A3A"/>
                </a:solidFill>
                <a:ea typeface="THERodongSinmun Bold"/>
              </a:rPr>
              <a:t>제작하는</a:t>
            </a: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500" b="false" i="false" u="none" strike="noStrike" spc="-100">
                <a:solidFill>
                  <a:srgbClr val="3A3A3A"/>
                </a:solidFill>
                <a:ea typeface="THERodongSinmun Bold"/>
              </a:rPr>
              <a:t>것으로</a:t>
            </a: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500" b="false" i="false" u="none" strike="noStrike" spc="-100">
                <a:solidFill>
                  <a:srgbClr val="3A3A3A"/>
                </a:solidFill>
                <a:ea typeface="THERodongSinmun Bold"/>
              </a:rPr>
              <a:t>유명하다</a:t>
            </a: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>. </a:t>
            </a:r>
          </a:p>
          <a:p>
            <a:pPr algn="l" lvl="0">
              <a:lnSpc>
                <a:spcPct val="99600"/>
              </a:lnSpc>
            </a:pP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/>
            </a:r>
          </a:p>
          <a:p>
            <a:pPr algn="l" lvl="0">
              <a:lnSpc>
                <a:spcPct val="99600"/>
              </a:lnSpc>
            </a:pPr>
            <a:r>
              <a:rPr lang="ko-KR" sz="2500" b="false" i="false" u="none" strike="noStrike" spc="-100">
                <a:solidFill>
                  <a:srgbClr val="3A3A3A"/>
                </a:solidFill>
                <a:ea typeface="THERodongSinmun Bold"/>
              </a:rPr>
              <a:t>작품은</a:t>
            </a: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500" b="false" i="false" u="none" strike="noStrike" spc="-100">
                <a:solidFill>
                  <a:srgbClr val="3A3A3A"/>
                </a:solidFill>
                <a:ea typeface="THERodongSinmun Bold"/>
              </a:rPr>
              <a:t>주로</a:t>
            </a: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500" b="false" i="false" u="none" strike="noStrike" spc="-100">
                <a:solidFill>
                  <a:srgbClr val="3A3A3A"/>
                </a:solidFill>
                <a:ea typeface="THERodongSinmun Bold"/>
              </a:rPr>
              <a:t>감정적으로</a:t>
            </a: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500" b="false" i="false" u="none" strike="noStrike" spc="-100">
                <a:solidFill>
                  <a:srgbClr val="3A3A3A"/>
                </a:solidFill>
                <a:ea typeface="THERodongSinmun Bold"/>
              </a:rPr>
              <a:t>깊이</a:t>
            </a: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500" b="false" i="false" u="none" strike="noStrike" spc="-100">
                <a:solidFill>
                  <a:srgbClr val="3A3A3A"/>
                </a:solidFill>
                <a:ea typeface="THERodongSinmun Bold"/>
              </a:rPr>
              <a:t>있는</a:t>
            </a: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500" b="false" i="false" u="none" strike="noStrike" spc="-100">
                <a:solidFill>
                  <a:srgbClr val="3A3A3A"/>
                </a:solidFill>
                <a:ea typeface="THERodongSinmun Bold"/>
              </a:rPr>
              <a:t>이야기를</a:t>
            </a: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500" b="false" i="false" u="none" strike="noStrike" spc="-100">
                <a:solidFill>
                  <a:srgbClr val="3A3A3A"/>
                </a:solidFill>
                <a:ea typeface="THERodongSinmun Bold"/>
              </a:rPr>
              <a:t>풀어내며</a:t>
            </a: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>, </a:t>
            </a:r>
          </a:p>
          <a:p>
            <a:pPr algn="l" lvl="0">
              <a:lnSpc>
                <a:spcPct val="99600"/>
              </a:lnSpc>
            </a:pPr>
            <a:r>
              <a:rPr lang="ko-KR" sz="2500" b="false" i="false" u="none" strike="noStrike" spc="-100">
                <a:solidFill>
                  <a:srgbClr val="3A3A3A"/>
                </a:solidFill>
                <a:ea typeface="THERodongSinmun Bold"/>
              </a:rPr>
              <a:t>팬들에게</a:t>
            </a: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500" b="false" i="false" u="none" strike="noStrike" spc="-100">
                <a:solidFill>
                  <a:srgbClr val="3A3A3A"/>
                </a:solidFill>
                <a:ea typeface="THERodongSinmun Bold"/>
              </a:rPr>
              <a:t>강한</a:t>
            </a: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500" b="false" i="false" u="none" strike="noStrike" spc="-100">
                <a:solidFill>
                  <a:srgbClr val="3A3A3A"/>
                </a:solidFill>
                <a:ea typeface="THERodongSinmun Bold"/>
              </a:rPr>
              <a:t>인상을</a:t>
            </a: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500" b="false" i="false" u="none" strike="noStrike" spc="-100">
                <a:solidFill>
                  <a:srgbClr val="3A3A3A"/>
                </a:solidFill>
                <a:ea typeface="THERodongSinmun Bold"/>
              </a:rPr>
              <a:t>남긴다</a:t>
            </a:r>
            <a:r>
              <a:rPr lang="en-US" sz="2500" b="false" i="false" u="none" strike="noStrike" spc="-100">
                <a:solidFill>
                  <a:srgbClr val="3A3A3A"/>
                </a:solidFill>
                <a:latin typeface="THERodongSinmun Bold"/>
              </a:rPr>
              <a:t>.</a:t>
            </a:r>
          </a:p>
        </p:txBody>
      </p:sp>
    </p:spTree>
  </p:cSld>
  <p:clrMapOvr>
    <a:masterClrMapping/>
  </p:clrMapOvr>
</p:sld>
</file>

<file path=ppt/slides/slide4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838200" y="228600"/>
            <a:ext cx="16611600" cy="10248900"/>
          </a:xfrm>
          <a:prstGeom prst="rect">
            <a:avLst/>
          </a:prstGeom>
          <a:effectLst>
            <a:outerShdw dir="2700000" dist="0" blurRad="522781">
              <a:srgbClr val="000000">
                <a:alpha val="25000"/>
              </a:srgbClr>
            </a:outerShdw>
          </a:effectLst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092200" y="2641600"/>
            <a:ext cx="16027400" cy="50800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13741400" y="2755900"/>
            <a:ext cx="3302000" cy="2413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r" lvl="0">
              <a:lnSpc>
                <a:spcPct val="99600"/>
              </a:lnSpc>
            </a:pPr>
            <a:r>
              <a:rPr lang="en-US" sz="1400" b="false" i="false" u="none" strike="noStrike" spc="200">
                <a:solidFill>
                  <a:srgbClr val="3A3A3A"/>
                </a:solidFill>
                <a:latin typeface="THERodongSinmun Bold"/>
              </a:rPr>
              <a:t>44</a:t>
            </a: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092200" y="3073400"/>
            <a:ext cx="16027400" cy="508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5308600" y="3632200"/>
            <a:ext cx="7670800" cy="5753100"/>
          </a:xfrm>
          <a:prstGeom prst="rect">
            <a:avLst/>
          </a:prstGeom>
        </p:spPr>
      </p:pic>
      <p:sp>
        <p:nvSpPr>
          <p:cNvPr name="TextBox 8" id="8"/>
          <p:cNvSpPr txBox="true"/>
          <p:nvPr/>
        </p:nvSpPr>
        <p:spPr>
          <a:xfrm rot="0">
            <a:off x="2235200" y="1016000"/>
            <a:ext cx="13804900" cy="15494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ko-KR" sz="8700" b="false" i="false" u="none" strike="noStrike" spc="-500">
                <a:solidFill>
                  <a:srgbClr val="3A3A3A"/>
                </a:solidFill>
                <a:ea typeface="THERodongSinmun Bold"/>
              </a:rPr>
              <a:t>대표작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3022600" y="9499600"/>
            <a:ext cx="12242800" cy="5969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ko-KR" sz="3400" b="false" i="false" u="none" strike="noStrike" spc="-200">
                <a:solidFill>
                  <a:srgbClr val="3A3A3A"/>
                </a:solidFill>
                <a:ea typeface="THERodongSinmun Bold"/>
              </a:rPr>
              <a:t>하이큐</a:t>
            </a:r>
          </a:p>
        </p:txBody>
      </p:sp>
    </p:spTree>
  </p:cSld>
  <p:clrMapOvr>
    <a:masterClrMapping/>
  </p:clrMapOvr>
</p:sld>
</file>

<file path=ppt/slides/slide4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838200" y="228600"/>
            <a:ext cx="16611600" cy="10248900"/>
          </a:xfrm>
          <a:prstGeom prst="rect">
            <a:avLst/>
          </a:prstGeom>
          <a:effectLst>
            <a:outerShdw dir="2700000" dist="0" blurRad="522781">
              <a:srgbClr val="000000">
                <a:alpha val="25000"/>
              </a:srgbClr>
            </a:outerShdw>
          </a:effectLst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092200" y="2641600"/>
            <a:ext cx="16027400" cy="50800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13741400" y="2755900"/>
            <a:ext cx="3302000" cy="2413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r" lvl="0">
              <a:lnSpc>
                <a:spcPct val="99600"/>
              </a:lnSpc>
            </a:pPr>
            <a:r>
              <a:rPr lang="en-US" sz="1400" b="false" i="false" u="none" strike="noStrike" spc="200">
                <a:solidFill>
                  <a:srgbClr val="3A3A3A"/>
                </a:solidFill>
                <a:latin typeface="THERodongSinmun Bold"/>
              </a:rPr>
              <a:t>45</a:t>
            </a: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092200" y="3073400"/>
            <a:ext cx="16027400" cy="508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4152900" y="3556000"/>
            <a:ext cx="9753600" cy="5486400"/>
          </a:xfrm>
          <a:prstGeom prst="rect">
            <a:avLst/>
          </a:prstGeom>
        </p:spPr>
      </p:pic>
      <p:sp>
        <p:nvSpPr>
          <p:cNvPr name="TextBox 8" id="8"/>
          <p:cNvSpPr txBox="true"/>
          <p:nvPr/>
        </p:nvSpPr>
        <p:spPr>
          <a:xfrm rot="0">
            <a:off x="2235200" y="1016000"/>
            <a:ext cx="13804900" cy="15494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ko-KR" sz="8700" b="false" i="false" u="none" strike="noStrike" spc="-500">
                <a:solidFill>
                  <a:srgbClr val="3A3A3A"/>
                </a:solidFill>
                <a:ea typeface="THERodongSinmun Bold"/>
              </a:rPr>
              <a:t>대표작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3022600" y="9499600"/>
            <a:ext cx="12242800" cy="5969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ko-KR" sz="3400" b="false" i="false" u="none" strike="noStrike" spc="-200">
                <a:solidFill>
                  <a:srgbClr val="3A3A3A"/>
                </a:solidFill>
                <a:ea typeface="THERodongSinmun Bold"/>
              </a:rPr>
              <a:t>스즈미야</a:t>
            </a:r>
            <a:r>
              <a:rPr lang="en-US" sz="34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3400" b="false" i="false" u="none" strike="noStrike" spc="-200">
                <a:solidFill>
                  <a:srgbClr val="3A3A3A"/>
                </a:solidFill>
                <a:ea typeface="THERodongSinmun Bold"/>
              </a:rPr>
              <a:t>하루히의</a:t>
            </a:r>
            <a:r>
              <a:rPr lang="en-US" sz="34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3400" b="false" i="false" u="none" strike="noStrike" spc="-200">
                <a:solidFill>
                  <a:srgbClr val="3A3A3A"/>
                </a:solidFill>
                <a:ea typeface="THERodongSinmun Bold"/>
              </a:rPr>
              <a:t>우울</a:t>
            </a:r>
          </a:p>
        </p:txBody>
      </p:sp>
    </p:spTree>
  </p:cSld>
  <p:clrMapOvr>
    <a:masterClrMapping/>
  </p:clrMapOvr>
</p:sld>
</file>

<file path=ppt/slides/slide4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838200" y="228600"/>
            <a:ext cx="16611600" cy="10248900"/>
          </a:xfrm>
          <a:prstGeom prst="rect">
            <a:avLst/>
          </a:prstGeom>
          <a:effectLst>
            <a:outerShdw dir="2700000" dist="0" blurRad="522781">
              <a:srgbClr val="000000">
                <a:alpha val="25000"/>
              </a:srgbClr>
            </a:outerShdw>
          </a:effectLst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092200" y="2641600"/>
            <a:ext cx="16027400" cy="50800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13741400" y="2755900"/>
            <a:ext cx="3302000" cy="2413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r" lvl="0">
              <a:lnSpc>
                <a:spcPct val="99600"/>
              </a:lnSpc>
            </a:pPr>
            <a:r>
              <a:rPr lang="en-US" sz="1400" b="false" i="false" u="none" strike="noStrike" spc="200">
                <a:solidFill>
                  <a:srgbClr val="3A3A3A"/>
                </a:solidFill>
                <a:latin typeface="THERodongSinmun Bold"/>
              </a:rPr>
              <a:t>46</a:t>
            </a: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092200" y="3073400"/>
            <a:ext cx="16027400" cy="508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3606800" y="3352800"/>
            <a:ext cx="10972800" cy="6159500"/>
          </a:xfrm>
          <a:prstGeom prst="rect">
            <a:avLst/>
          </a:prstGeom>
        </p:spPr>
      </p:pic>
      <p:sp>
        <p:nvSpPr>
          <p:cNvPr name="TextBox 8" id="8"/>
          <p:cNvSpPr txBox="true"/>
          <p:nvPr/>
        </p:nvSpPr>
        <p:spPr>
          <a:xfrm rot="0">
            <a:off x="2235200" y="1016000"/>
            <a:ext cx="13804900" cy="15494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ko-KR" sz="8700" b="false" i="false" u="none" strike="noStrike" spc="-500">
                <a:solidFill>
                  <a:srgbClr val="3A3A3A"/>
                </a:solidFill>
                <a:ea typeface="THERodongSinmun Bold"/>
              </a:rPr>
              <a:t>대표작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3022600" y="9499600"/>
            <a:ext cx="12242800" cy="5969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ko-KR" sz="3400" b="false" i="false" u="none" strike="noStrike" spc="-200">
                <a:solidFill>
                  <a:srgbClr val="3A3A3A"/>
                </a:solidFill>
                <a:ea typeface="THERodongSinmun Bold"/>
              </a:rPr>
              <a:t>바이올렛</a:t>
            </a:r>
            <a:r>
              <a:rPr lang="en-US" sz="34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3400" b="false" i="false" u="none" strike="noStrike" spc="-200">
                <a:solidFill>
                  <a:srgbClr val="3A3A3A"/>
                </a:solidFill>
                <a:ea typeface="THERodongSinmun Bold"/>
              </a:rPr>
              <a:t>에버가든</a:t>
            </a:r>
            <a:r>
              <a:rPr lang="en-US" sz="3400" b="false" i="false" u="none" strike="noStrike" spc="-200">
                <a:solidFill>
                  <a:srgbClr val="3A3A3A"/>
                </a:solidFill>
                <a:latin typeface="THERodongSinmun Bold"/>
              </a:rPr>
              <a:t> </a:t>
            </a:r>
          </a:p>
        </p:txBody>
      </p:sp>
    </p:spTree>
  </p:cSld>
  <p:clrMapOvr>
    <a:masterClrMapping/>
  </p:clrMapOvr>
</p:sld>
</file>

<file path=ppt/slides/slide4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723900" y="228600"/>
            <a:ext cx="16611600" cy="10248900"/>
          </a:xfrm>
          <a:prstGeom prst="rect">
            <a:avLst/>
          </a:prstGeom>
          <a:effectLst>
            <a:outerShdw dir="2700000" dist="0" blurRad="522781">
              <a:srgbClr val="000000">
                <a:alpha val="25000"/>
              </a:srgbClr>
            </a:outerShdw>
          </a:effectLst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092200" y="2641600"/>
            <a:ext cx="16027400" cy="50800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16713200" y="2730500"/>
            <a:ext cx="317500" cy="2413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r" lvl="0">
              <a:lnSpc>
                <a:spcPct val="99600"/>
              </a:lnSpc>
            </a:pPr>
            <a:r>
              <a:rPr lang="en-US" sz="1400" b="false" i="false" u="none" strike="noStrike" spc="200">
                <a:solidFill>
                  <a:srgbClr val="3A3A3A"/>
                </a:solidFill>
                <a:latin typeface="THERodongSinmun Bold"/>
              </a:rPr>
              <a:t>47</a:t>
            </a: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092200" y="3073400"/>
            <a:ext cx="16027400" cy="508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016000" y="9842500"/>
            <a:ext cx="16027400" cy="254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460500" y="4495800"/>
            <a:ext cx="3403600" cy="48006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5765800" y="5359400"/>
            <a:ext cx="10782300" cy="3251200"/>
          </a:xfrm>
          <a:prstGeom prst="rect">
            <a:avLst/>
          </a:prstGeom>
        </p:spPr>
      </p:pic>
      <p:sp>
        <p:nvSpPr>
          <p:cNvPr name="TextBox 10" id="10"/>
          <p:cNvSpPr txBox="true"/>
          <p:nvPr/>
        </p:nvSpPr>
        <p:spPr>
          <a:xfrm rot="0">
            <a:off x="2260600" y="1143000"/>
            <a:ext cx="13766800" cy="12954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ko-KR" sz="7300" b="false" i="false" u="none" strike="noStrike" spc="-400">
                <a:solidFill>
                  <a:srgbClr val="3A3A3A"/>
                </a:solidFill>
                <a:ea typeface="THERodongSinmun Bold"/>
              </a:rPr>
              <a:t>일본</a:t>
            </a:r>
            <a:r>
              <a:rPr lang="en-US" sz="7300" b="false" i="false" u="none" strike="noStrike" spc="-4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7300" b="false" i="false" u="none" strike="noStrike" spc="-400">
                <a:solidFill>
                  <a:srgbClr val="3A3A3A"/>
                </a:solidFill>
                <a:ea typeface="THERodongSinmun Bold"/>
              </a:rPr>
              <a:t>애니메이션의</a:t>
            </a:r>
            <a:r>
              <a:rPr lang="en-US" sz="7300" b="false" i="false" u="none" strike="noStrike" spc="-4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7300" b="false" i="false" u="none" strike="noStrike" spc="-400">
                <a:solidFill>
                  <a:srgbClr val="3A3A3A"/>
                </a:solidFill>
                <a:ea typeface="THERodongSinmun Bold"/>
              </a:rPr>
              <a:t>세계적인</a:t>
            </a:r>
            <a:r>
              <a:rPr lang="en-US" sz="7300" b="false" i="false" u="none" strike="noStrike" spc="-4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7300" b="false" i="false" u="none" strike="noStrike" spc="-400">
                <a:solidFill>
                  <a:srgbClr val="3A3A3A"/>
                </a:solidFill>
                <a:ea typeface="THERodongSinmun Bold"/>
              </a:rPr>
              <a:t>진출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082800" y="3416300"/>
            <a:ext cx="13893800" cy="10668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124499"/>
              </a:lnSpc>
            </a:pPr>
            <a:r>
              <a:rPr lang="ko-KR" sz="2900" b="false" i="false" u="none" strike="noStrike" spc="100">
                <a:solidFill>
                  <a:srgbClr val="3A3A3A"/>
                </a:solidFill>
                <a:ea typeface="THERodongSinmun Bold"/>
              </a:rPr>
              <a:t>일본</a:t>
            </a:r>
            <a:r>
              <a:rPr lang="en-US" sz="2900" b="false" i="false" u="none" strike="noStrike" spc="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100">
                <a:solidFill>
                  <a:srgbClr val="3A3A3A"/>
                </a:solidFill>
                <a:ea typeface="THERodongSinmun Bold"/>
              </a:rPr>
              <a:t>애니메이션의</a:t>
            </a:r>
            <a:r>
              <a:rPr lang="en-US" sz="2900" b="false" i="false" u="none" strike="noStrike" spc="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100">
                <a:solidFill>
                  <a:srgbClr val="3A3A3A"/>
                </a:solidFill>
                <a:ea typeface="THERodongSinmun Bold"/>
              </a:rPr>
              <a:t>세계적인</a:t>
            </a:r>
            <a:r>
              <a:rPr lang="en-US" sz="2900" b="false" i="false" u="none" strike="noStrike" spc="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100">
                <a:solidFill>
                  <a:srgbClr val="3A3A3A"/>
                </a:solidFill>
                <a:ea typeface="THERodongSinmun Bold"/>
              </a:rPr>
              <a:t>진출은</a:t>
            </a:r>
            <a:r>
              <a:rPr lang="en-US" sz="2900" b="false" i="false" u="none" strike="noStrike" spc="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100">
                <a:solidFill>
                  <a:srgbClr val="3A3A3A"/>
                </a:solidFill>
                <a:ea typeface="THERodongSinmun Bold"/>
              </a:rPr>
              <a:t>지난</a:t>
            </a:r>
            <a:r>
              <a:rPr lang="en-US" sz="2900" b="false" i="false" u="none" strike="noStrike" spc="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100">
                <a:solidFill>
                  <a:srgbClr val="3A3A3A"/>
                </a:solidFill>
                <a:ea typeface="THERodongSinmun Bold"/>
              </a:rPr>
              <a:t>몇십</a:t>
            </a:r>
            <a:r>
              <a:rPr lang="en-US" sz="2900" b="false" i="false" u="none" strike="noStrike" spc="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100">
                <a:solidFill>
                  <a:srgbClr val="3A3A3A"/>
                </a:solidFill>
                <a:ea typeface="THERodongSinmun Bold"/>
              </a:rPr>
              <a:t>년간</a:t>
            </a:r>
            <a:r>
              <a:rPr lang="en-US" sz="2900" b="false" i="false" u="none" strike="noStrike" spc="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100">
                <a:solidFill>
                  <a:srgbClr val="3A3A3A"/>
                </a:solidFill>
                <a:ea typeface="THERodongSinmun Bold"/>
              </a:rPr>
              <a:t>급격히</a:t>
            </a:r>
            <a:r>
              <a:rPr lang="en-US" sz="2900" b="false" i="false" u="none" strike="noStrike" spc="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100">
                <a:solidFill>
                  <a:srgbClr val="3A3A3A"/>
                </a:solidFill>
                <a:ea typeface="THERodongSinmun Bold"/>
              </a:rPr>
              <a:t>확장되었으며</a:t>
            </a:r>
            <a:r>
              <a:rPr lang="en-US" sz="2900" b="false" i="false" u="none" strike="noStrike" spc="100">
                <a:solidFill>
                  <a:srgbClr val="3A3A3A"/>
                </a:solidFill>
                <a:latin typeface="THERodongSinmun Bold"/>
              </a:rPr>
              <a:t>, </a:t>
            </a:r>
          </a:p>
          <a:p>
            <a:pPr algn="ctr" lvl="0">
              <a:lnSpc>
                <a:spcPct val="124499"/>
              </a:lnSpc>
            </a:pPr>
            <a:r>
              <a:rPr lang="ko-KR" sz="2900" b="false" i="false" u="none" strike="noStrike" spc="100">
                <a:solidFill>
                  <a:srgbClr val="3A3A3A"/>
                </a:solidFill>
                <a:ea typeface="THERodongSinmun Bold"/>
              </a:rPr>
              <a:t>이제는</a:t>
            </a:r>
            <a:r>
              <a:rPr lang="en-US" sz="2900" b="false" i="false" u="none" strike="noStrike" spc="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100">
                <a:solidFill>
                  <a:srgbClr val="3A3A3A"/>
                </a:solidFill>
                <a:ea typeface="THERodongSinmun Bold"/>
              </a:rPr>
              <a:t>전</a:t>
            </a:r>
            <a:r>
              <a:rPr lang="en-US" sz="2900" b="false" i="false" u="none" strike="noStrike" spc="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100">
                <a:solidFill>
                  <a:srgbClr val="3A3A3A"/>
                </a:solidFill>
                <a:ea typeface="THERodongSinmun Bold"/>
              </a:rPr>
              <a:t>세계적으로</a:t>
            </a:r>
            <a:r>
              <a:rPr lang="en-US" sz="2900" b="false" i="false" u="none" strike="noStrike" spc="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100">
                <a:solidFill>
                  <a:srgbClr val="3A3A3A"/>
                </a:solidFill>
                <a:ea typeface="THERodongSinmun Bold"/>
              </a:rPr>
              <a:t>큰</a:t>
            </a:r>
            <a:r>
              <a:rPr lang="en-US" sz="2900" b="false" i="false" u="none" strike="noStrike" spc="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100">
                <a:solidFill>
                  <a:srgbClr val="3A3A3A"/>
                </a:solidFill>
                <a:ea typeface="THERodongSinmun Bold"/>
              </a:rPr>
              <a:t>영향을</a:t>
            </a:r>
            <a:r>
              <a:rPr lang="en-US" sz="2900" b="false" i="false" u="none" strike="noStrike" spc="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100">
                <a:solidFill>
                  <a:srgbClr val="3A3A3A"/>
                </a:solidFill>
                <a:ea typeface="THERodongSinmun Bold"/>
              </a:rPr>
              <a:t>미치고</a:t>
            </a:r>
            <a:r>
              <a:rPr lang="en-US" sz="2900" b="false" i="false" u="none" strike="noStrike" spc="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100">
                <a:solidFill>
                  <a:srgbClr val="3A3A3A"/>
                </a:solidFill>
                <a:ea typeface="THERodongSinmun Bold"/>
              </a:rPr>
              <a:t>있다</a:t>
            </a:r>
            <a:r>
              <a:rPr lang="en-US" sz="2900" b="false" i="false" u="none" strike="noStrike" spc="100">
                <a:solidFill>
                  <a:srgbClr val="3A3A3A"/>
                </a:solidFill>
                <a:latin typeface="THERodongSinmun Bold"/>
              </a:rPr>
              <a:t>. </a:t>
            </a:r>
          </a:p>
        </p:txBody>
      </p:sp>
    </p:spTree>
  </p:cSld>
  <p:clrMapOvr>
    <a:masterClrMapping/>
  </p:clrMapOvr>
</p:sld>
</file>

<file path=ppt/slides/slide4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723900" y="228600"/>
            <a:ext cx="16611600" cy="10248900"/>
          </a:xfrm>
          <a:prstGeom prst="rect">
            <a:avLst/>
          </a:prstGeom>
          <a:effectLst>
            <a:outerShdw dir="2700000" dist="0" blurRad="522781">
              <a:srgbClr val="000000">
                <a:alpha val="25000"/>
              </a:srgbClr>
            </a:outerShdw>
          </a:effectLst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092200" y="2641600"/>
            <a:ext cx="16027400" cy="50800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13741400" y="2755900"/>
            <a:ext cx="3302000" cy="2413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r" lvl="0">
              <a:lnSpc>
                <a:spcPct val="99600"/>
              </a:lnSpc>
            </a:pPr>
            <a:r>
              <a:rPr lang="en-US" sz="1400" b="false" i="false" u="none" strike="noStrike" spc="200">
                <a:solidFill>
                  <a:srgbClr val="3A3A3A"/>
                </a:solidFill>
                <a:latin typeface="THERodongSinmun Bold"/>
              </a:rPr>
              <a:t>48</a:t>
            </a: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092200" y="3073400"/>
            <a:ext cx="16027400" cy="508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016000" y="9842500"/>
            <a:ext cx="16027400" cy="254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2832100" y="5143500"/>
            <a:ext cx="5372100" cy="35941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9931400" y="5143500"/>
            <a:ext cx="5359400" cy="3568700"/>
          </a:xfrm>
          <a:prstGeom prst="rect">
            <a:avLst/>
          </a:prstGeom>
        </p:spPr>
      </p:pic>
      <p:sp>
        <p:nvSpPr>
          <p:cNvPr name="TextBox 10" id="10"/>
          <p:cNvSpPr txBox="true"/>
          <p:nvPr/>
        </p:nvSpPr>
        <p:spPr>
          <a:xfrm rot="0">
            <a:off x="2260600" y="1143000"/>
            <a:ext cx="13766800" cy="12954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ko-KR" sz="7300" b="false" i="false" u="none" strike="noStrike" spc="-400">
                <a:solidFill>
                  <a:srgbClr val="3A3A3A"/>
                </a:solidFill>
                <a:ea typeface="THERodongSinmun Bold"/>
              </a:rPr>
              <a:t>일본</a:t>
            </a:r>
            <a:r>
              <a:rPr lang="en-US" sz="7300" b="false" i="false" u="none" strike="noStrike" spc="-4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7300" b="false" i="false" u="none" strike="noStrike" spc="-400">
                <a:solidFill>
                  <a:srgbClr val="3A3A3A"/>
                </a:solidFill>
                <a:ea typeface="THERodongSinmun Bold"/>
              </a:rPr>
              <a:t>애니메이션의</a:t>
            </a:r>
            <a:r>
              <a:rPr lang="en-US" sz="7300" b="false" i="false" u="none" strike="noStrike" spc="-4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7300" b="false" i="false" u="none" strike="noStrike" spc="-400">
                <a:solidFill>
                  <a:srgbClr val="3A3A3A"/>
                </a:solidFill>
                <a:ea typeface="THERodongSinmun Bold"/>
              </a:rPr>
              <a:t>세계적인</a:t>
            </a:r>
            <a:r>
              <a:rPr lang="en-US" sz="7300" b="false" i="false" u="none" strike="noStrike" spc="-4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7300" b="false" i="false" u="none" strike="noStrike" spc="-400">
                <a:solidFill>
                  <a:srgbClr val="3A3A3A"/>
                </a:solidFill>
                <a:ea typeface="THERodongSinmun Bold"/>
              </a:rPr>
              <a:t>진출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082800" y="3683000"/>
            <a:ext cx="13893800" cy="5207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124499"/>
              </a:lnSpc>
            </a:pPr>
            <a:r>
              <a:rPr lang="ko-KR" sz="2900" b="false" i="false" u="none" strike="noStrike" spc="100">
                <a:solidFill>
                  <a:srgbClr val="3A3A3A"/>
                </a:solidFill>
                <a:ea typeface="THERodongSinmun Bold"/>
              </a:rPr>
              <a:t>사진과</a:t>
            </a:r>
            <a:r>
              <a:rPr lang="en-US" sz="2900" b="false" i="false" u="none" strike="noStrike" spc="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100">
                <a:solidFill>
                  <a:srgbClr val="3A3A3A"/>
                </a:solidFill>
                <a:ea typeface="THERodongSinmun Bold"/>
              </a:rPr>
              <a:t>같이</a:t>
            </a:r>
            <a:r>
              <a:rPr lang="en-US" sz="2900" b="false" i="false" u="none" strike="noStrike" spc="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100">
                <a:solidFill>
                  <a:srgbClr val="3A3A3A"/>
                </a:solidFill>
                <a:ea typeface="THERodongSinmun Bold"/>
              </a:rPr>
              <a:t>코스프레</a:t>
            </a:r>
            <a:r>
              <a:rPr lang="en-US" sz="2900" b="false" i="false" u="none" strike="noStrike" spc="100">
                <a:solidFill>
                  <a:srgbClr val="3A3A3A"/>
                </a:solidFill>
                <a:latin typeface="THERodongSinmun Bold"/>
              </a:rPr>
              <a:t> (</a:t>
            </a:r>
            <a:r>
              <a:rPr lang="ko-KR" sz="2900" b="false" i="false" u="none" strike="noStrike" spc="100">
                <a:solidFill>
                  <a:srgbClr val="3A3A3A"/>
                </a:solidFill>
                <a:ea typeface="THERodongSinmun Bold"/>
              </a:rPr>
              <a:t>애니</a:t>
            </a:r>
            <a:r>
              <a:rPr lang="en-US" sz="2900" b="false" i="false" u="none" strike="noStrike" spc="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100">
                <a:solidFill>
                  <a:srgbClr val="3A3A3A"/>
                </a:solidFill>
                <a:ea typeface="THERodongSinmun Bold"/>
              </a:rPr>
              <a:t>캐릭터를</a:t>
            </a:r>
            <a:r>
              <a:rPr lang="en-US" sz="2900" b="false" i="false" u="none" strike="noStrike" spc="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100">
                <a:solidFill>
                  <a:srgbClr val="3A3A3A"/>
                </a:solidFill>
                <a:ea typeface="THERodongSinmun Bold"/>
              </a:rPr>
              <a:t>실사화</a:t>
            </a:r>
            <a:r>
              <a:rPr lang="en-US" sz="2900" b="false" i="false" u="none" strike="noStrike" spc="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100">
                <a:solidFill>
                  <a:srgbClr val="3A3A3A"/>
                </a:solidFill>
                <a:ea typeface="THERodongSinmun Bold"/>
              </a:rPr>
              <a:t>처럼</a:t>
            </a:r>
            <a:r>
              <a:rPr lang="en-US" sz="2900" b="false" i="false" u="none" strike="noStrike" spc="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100">
                <a:solidFill>
                  <a:srgbClr val="3A3A3A"/>
                </a:solidFill>
                <a:ea typeface="THERodongSinmun Bold"/>
              </a:rPr>
              <a:t>표현하는</a:t>
            </a:r>
            <a:r>
              <a:rPr lang="en-US" sz="2900" b="false" i="false" u="none" strike="noStrike" spc="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100">
                <a:solidFill>
                  <a:srgbClr val="3A3A3A"/>
                </a:solidFill>
                <a:ea typeface="THERodongSinmun Bold"/>
              </a:rPr>
              <a:t>것</a:t>
            </a:r>
            <a:r>
              <a:rPr lang="en-US" sz="2900" b="false" i="false" u="none" strike="noStrike" spc="100">
                <a:solidFill>
                  <a:srgbClr val="3A3A3A"/>
                </a:solidFill>
                <a:latin typeface="THERodongSinmun Bold"/>
              </a:rPr>
              <a:t>)</a:t>
            </a:r>
            <a:r>
              <a:rPr lang="ko-KR" sz="2900" b="false" i="false" u="none" strike="noStrike" spc="100">
                <a:solidFill>
                  <a:srgbClr val="3A3A3A"/>
                </a:solidFill>
                <a:ea typeface="THERodongSinmun Bold"/>
              </a:rPr>
              <a:t>를</a:t>
            </a:r>
            <a:r>
              <a:rPr lang="en-US" sz="2900" b="false" i="false" u="none" strike="noStrike" spc="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100">
                <a:solidFill>
                  <a:srgbClr val="3A3A3A"/>
                </a:solidFill>
                <a:ea typeface="THERodongSinmun Bold"/>
              </a:rPr>
              <a:t>하기도</a:t>
            </a:r>
            <a:r>
              <a:rPr lang="en-US" sz="2900" b="false" i="false" u="none" strike="noStrike" spc="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100">
                <a:solidFill>
                  <a:srgbClr val="3A3A3A"/>
                </a:solidFill>
                <a:ea typeface="THERodongSinmun Bold"/>
              </a:rPr>
              <a:t>한다</a:t>
            </a:r>
            <a:r>
              <a:rPr lang="en-US" sz="2900" b="false" i="false" u="none" strike="noStrike" spc="100">
                <a:solidFill>
                  <a:srgbClr val="3A3A3A"/>
                </a:solidFill>
                <a:latin typeface="THERodongSinmun Bold"/>
              </a:rPr>
              <a:t>.</a:t>
            </a:r>
          </a:p>
        </p:txBody>
      </p:sp>
    </p:spTree>
  </p:cSld>
  <p:clrMapOvr>
    <a:masterClrMapping/>
  </p:clrMapOvr>
</p:sld>
</file>

<file path=ppt/slides/slide4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723900" y="228600"/>
            <a:ext cx="16611600" cy="10248900"/>
          </a:xfrm>
          <a:prstGeom prst="rect">
            <a:avLst/>
          </a:prstGeom>
          <a:effectLst>
            <a:outerShdw dir="2700000" dist="0" blurRad="522781">
              <a:srgbClr val="000000">
                <a:alpha val="25000"/>
              </a:srgbClr>
            </a:outerShdw>
          </a:effectLst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092200" y="2641600"/>
            <a:ext cx="16027400" cy="50800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16713200" y="2730500"/>
            <a:ext cx="317500" cy="2413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r" lvl="0">
              <a:lnSpc>
                <a:spcPct val="99600"/>
              </a:lnSpc>
            </a:pPr>
            <a:r>
              <a:rPr lang="en-US" sz="1400" b="false" i="false" u="none" strike="noStrike" spc="200">
                <a:solidFill>
                  <a:srgbClr val="3A3A3A"/>
                </a:solidFill>
                <a:latin typeface="THERodongSinmun Bold"/>
              </a:rPr>
              <a:t>49</a:t>
            </a: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092200" y="3073400"/>
            <a:ext cx="16027400" cy="508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016000" y="9842500"/>
            <a:ext cx="16027400" cy="254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4376400" y="7112000"/>
            <a:ext cx="2057400" cy="24130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397000" y="6807200"/>
            <a:ext cx="2882900" cy="26670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7861300" y="6553200"/>
            <a:ext cx="2921000" cy="2971800"/>
          </a:xfrm>
          <a:prstGeom prst="rect">
            <a:avLst/>
          </a:prstGeom>
        </p:spPr>
      </p:pic>
      <p:sp>
        <p:nvSpPr>
          <p:cNvPr name="TextBox 11" id="11"/>
          <p:cNvSpPr txBox="true"/>
          <p:nvPr/>
        </p:nvSpPr>
        <p:spPr>
          <a:xfrm rot="0">
            <a:off x="2260600" y="1143000"/>
            <a:ext cx="13766800" cy="12954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ko-KR" sz="7300" b="false" i="false" u="none" strike="noStrike" spc="-400">
                <a:solidFill>
                  <a:srgbClr val="3A3A3A"/>
                </a:solidFill>
                <a:ea typeface="THERodongSinmun Bold"/>
              </a:rPr>
              <a:t>애니메이션의</a:t>
            </a:r>
            <a:r>
              <a:rPr lang="en-US" sz="7300" b="false" i="false" u="none" strike="noStrike" spc="-4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7300" b="false" i="false" u="none" strike="noStrike" spc="-400">
                <a:solidFill>
                  <a:srgbClr val="3A3A3A"/>
                </a:solidFill>
                <a:ea typeface="THERodongSinmun Bold"/>
              </a:rPr>
              <a:t>전망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197100" y="4318000"/>
            <a:ext cx="13893800" cy="16256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124499"/>
              </a:lnSpc>
            </a:pPr>
            <a:r>
              <a:rPr lang="ko-KR" sz="2900" b="false" i="false" u="none" strike="noStrike" spc="100">
                <a:solidFill>
                  <a:srgbClr val="3A3A3A"/>
                </a:solidFill>
                <a:ea typeface="THERodongSinmun Bold"/>
              </a:rPr>
              <a:t>일본</a:t>
            </a:r>
            <a:r>
              <a:rPr lang="en-US" sz="2900" b="false" i="false" u="none" strike="noStrike" spc="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100">
                <a:solidFill>
                  <a:srgbClr val="3A3A3A"/>
                </a:solidFill>
                <a:ea typeface="THERodongSinmun Bold"/>
              </a:rPr>
              <a:t>애니메이션의</a:t>
            </a:r>
            <a:r>
              <a:rPr lang="en-US" sz="2900" b="false" i="false" u="none" strike="noStrike" spc="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100">
                <a:solidFill>
                  <a:srgbClr val="3A3A3A"/>
                </a:solidFill>
                <a:ea typeface="THERodongSinmun Bold"/>
              </a:rPr>
              <a:t>전망은</a:t>
            </a:r>
            <a:r>
              <a:rPr lang="en-US" sz="2900" b="false" i="false" u="none" strike="noStrike" spc="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100">
                <a:solidFill>
                  <a:srgbClr val="3A3A3A"/>
                </a:solidFill>
                <a:ea typeface="THERodongSinmun Bold"/>
              </a:rPr>
              <a:t>매우</a:t>
            </a:r>
            <a:r>
              <a:rPr lang="en-US" sz="2900" b="false" i="false" u="none" strike="noStrike" spc="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100">
                <a:solidFill>
                  <a:srgbClr val="3A3A3A"/>
                </a:solidFill>
                <a:ea typeface="THERodongSinmun Bold"/>
              </a:rPr>
              <a:t>밝고</a:t>
            </a:r>
            <a:r>
              <a:rPr lang="en-US" sz="2900" b="false" i="false" u="none" strike="noStrike" spc="100">
                <a:solidFill>
                  <a:srgbClr val="3A3A3A"/>
                </a:solidFill>
                <a:latin typeface="THERodongSinmun Bold"/>
              </a:rPr>
              <a:t>, </a:t>
            </a:r>
          </a:p>
          <a:p>
            <a:pPr algn="ctr" lvl="0">
              <a:lnSpc>
                <a:spcPct val="124499"/>
              </a:lnSpc>
            </a:pPr>
            <a:r>
              <a:rPr lang="ko-KR" sz="2900" b="false" i="false" u="none" strike="noStrike" spc="100">
                <a:solidFill>
                  <a:srgbClr val="3A3A3A"/>
                </a:solidFill>
                <a:ea typeface="THERodongSinmun Bold"/>
              </a:rPr>
              <a:t>계속해서</a:t>
            </a:r>
            <a:r>
              <a:rPr lang="en-US" sz="2900" b="false" i="false" u="none" strike="noStrike" spc="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100">
                <a:solidFill>
                  <a:srgbClr val="3A3A3A"/>
                </a:solidFill>
                <a:ea typeface="THERodongSinmun Bold"/>
              </a:rPr>
              <a:t>글로벌</a:t>
            </a:r>
            <a:r>
              <a:rPr lang="en-US" sz="2900" b="false" i="false" u="none" strike="noStrike" spc="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100">
                <a:solidFill>
                  <a:srgbClr val="3A3A3A"/>
                </a:solidFill>
                <a:ea typeface="THERodongSinmun Bold"/>
              </a:rPr>
              <a:t>문화의</a:t>
            </a:r>
            <a:r>
              <a:rPr lang="en-US" sz="2900" b="false" i="false" u="none" strike="noStrike" spc="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100">
                <a:solidFill>
                  <a:srgbClr val="3A3A3A"/>
                </a:solidFill>
                <a:ea typeface="THERodongSinmun Bold"/>
              </a:rPr>
              <a:t>중요한</a:t>
            </a:r>
            <a:r>
              <a:rPr lang="en-US" sz="2900" b="false" i="false" u="none" strike="noStrike" spc="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100">
                <a:solidFill>
                  <a:srgbClr val="3A3A3A"/>
                </a:solidFill>
                <a:ea typeface="THERodongSinmun Bold"/>
              </a:rPr>
              <a:t>부분으로</a:t>
            </a:r>
            <a:r>
              <a:rPr lang="en-US" sz="2900" b="false" i="false" u="none" strike="noStrike" spc="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100">
                <a:solidFill>
                  <a:srgbClr val="3A3A3A"/>
                </a:solidFill>
                <a:ea typeface="THERodongSinmun Bold"/>
              </a:rPr>
              <a:t>성장할</a:t>
            </a:r>
            <a:r>
              <a:rPr lang="en-US" sz="2900" b="false" i="false" u="none" strike="noStrike" spc="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100">
                <a:solidFill>
                  <a:srgbClr val="3A3A3A"/>
                </a:solidFill>
                <a:ea typeface="THERodongSinmun Bold"/>
              </a:rPr>
              <a:t>가능성이</a:t>
            </a:r>
            <a:r>
              <a:rPr lang="en-US" sz="2900" b="false" i="false" u="none" strike="noStrike" spc="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100">
                <a:solidFill>
                  <a:srgbClr val="3A3A3A"/>
                </a:solidFill>
                <a:ea typeface="THERodongSinmun Bold"/>
              </a:rPr>
              <a:t>크다</a:t>
            </a:r>
            <a:r>
              <a:rPr lang="en-US" sz="2900" b="false" i="false" u="none" strike="noStrike" spc="100">
                <a:solidFill>
                  <a:srgbClr val="3A3A3A"/>
                </a:solidFill>
                <a:latin typeface="THERodongSinmun Bold"/>
              </a:rPr>
              <a:t>. </a:t>
            </a:r>
          </a:p>
          <a:p>
            <a:pPr algn="ctr" lvl="0">
              <a:lnSpc>
                <a:spcPct val="124499"/>
              </a:lnSpc>
            </a:pPr>
            <a:r>
              <a:rPr lang="ko-KR" sz="2900" b="false" i="false" u="none" strike="noStrike" spc="100">
                <a:solidFill>
                  <a:srgbClr val="3A3A3A"/>
                </a:solidFill>
                <a:ea typeface="THERodongSinmun Bold"/>
              </a:rPr>
              <a:t>현재</a:t>
            </a:r>
            <a:r>
              <a:rPr lang="en-US" sz="2900" b="false" i="false" u="none" strike="noStrike" spc="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100">
                <a:solidFill>
                  <a:srgbClr val="3A3A3A"/>
                </a:solidFill>
                <a:ea typeface="THERodongSinmun Bold"/>
              </a:rPr>
              <a:t>규모와</a:t>
            </a:r>
            <a:r>
              <a:rPr lang="en-US" sz="2900" b="false" i="false" u="none" strike="noStrike" spc="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100">
                <a:solidFill>
                  <a:srgbClr val="3A3A3A"/>
                </a:solidFill>
                <a:ea typeface="THERodongSinmun Bold"/>
              </a:rPr>
              <a:t>영향력에서</a:t>
            </a:r>
            <a:r>
              <a:rPr lang="en-US" sz="2900" b="false" i="false" u="none" strike="noStrike" spc="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100">
                <a:solidFill>
                  <a:srgbClr val="3A3A3A"/>
                </a:solidFill>
                <a:ea typeface="THERodongSinmun Bold"/>
              </a:rPr>
              <a:t>크게</a:t>
            </a:r>
            <a:r>
              <a:rPr lang="en-US" sz="2900" b="false" i="false" u="none" strike="noStrike" spc="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100">
                <a:solidFill>
                  <a:srgbClr val="3A3A3A"/>
                </a:solidFill>
                <a:ea typeface="THERodongSinmun Bold"/>
              </a:rPr>
              <a:t>확장되고</a:t>
            </a:r>
            <a:r>
              <a:rPr lang="en-US" sz="2900" b="false" i="false" u="none" strike="noStrike" spc="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100">
                <a:solidFill>
                  <a:srgbClr val="3A3A3A"/>
                </a:solidFill>
                <a:ea typeface="THERodongSinmun Bold"/>
              </a:rPr>
              <a:t>있으며</a:t>
            </a:r>
            <a:r>
              <a:rPr lang="en-US" sz="2900" b="false" i="false" u="none" strike="noStrike" spc="100">
                <a:solidFill>
                  <a:srgbClr val="3A3A3A"/>
                </a:solidFill>
                <a:latin typeface="THERodongSinmun Bold"/>
              </a:rPr>
              <a:t>, </a:t>
            </a:r>
            <a:r>
              <a:rPr lang="ko-KR" sz="2900" b="false" i="false" u="none" strike="noStrike" spc="100">
                <a:solidFill>
                  <a:srgbClr val="3A3A3A"/>
                </a:solidFill>
                <a:ea typeface="THERodongSinmun Bold"/>
              </a:rPr>
              <a:t>앞으로도</a:t>
            </a:r>
            <a:r>
              <a:rPr lang="en-US" sz="2900" b="false" i="false" u="none" strike="noStrike" spc="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100">
                <a:solidFill>
                  <a:srgbClr val="3A3A3A"/>
                </a:solidFill>
                <a:ea typeface="THERodongSinmun Bold"/>
              </a:rPr>
              <a:t>발전할</a:t>
            </a:r>
            <a:r>
              <a:rPr lang="en-US" sz="2900" b="false" i="false" u="none" strike="noStrike" spc="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100">
                <a:solidFill>
                  <a:srgbClr val="3A3A3A"/>
                </a:solidFill>
                <a:ea typeface="THERodongSinmun Bold"/>
              </a:rPr>
              <a:t>여지가</a:t>
            </a:r>
            <a:r>
              <a:rPr lang="en-US" sz="2900" b="false" i="false" u="none" strike="noStrike" spc="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100">
                <a:solidFill>
                  <a:srgbClr val="3A3A3A"/>
                </a:solidFill>
                <a:ea typeface="THERodongSinmun Bold"/>
              </a:rPr>
              <a:t>많습니다</a:t>
            </a:r>
            <a:r>
              <a:rPr lang="en-US" sz="2900" b="false" i="false" u="none" strike="noStrike" spc="100">
                <a:solidFill>
                  <a:srgbClr val="3A3A3A"/>
                </a:solidFill>
                <a:latin typeface="THERodongSinmun Bold"/>
              </a:rPr>
              <a:t>. 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838200" y="228600"/>
            <a:ext cx="16611600" cy="10248900"/>
          </a:xfrm>
          <a:prstGeom prst="rect">
            <a:avLst/>
          </a:prstGeom>
          <a:effectLst>
            <a:outerShdw dir="2700000" dist="0" blurRad="522781">
              <a:srgbClr val="000000">
                <a:alpha val="25000"/>
              </a:srgbClr>
            </a:outerShdw>
          </a:effectLst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092200" y="2641600"/>
            <a:ext cx="16027400" cy="50800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13741400" y="2755900"/>
            <a:ext cx="2984500" cy="2413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r" lvl="0">
              <a:lnSpc>
                <a:spcPct val="99600"/>
              </a:lnSpc>
            </a:pPr>
            <a:r>
              <a:rPr lang="en-US" sz="1400" b="false" i="false" u="none" strike="noStrike" spc="200">
                <a:solidFill>
                  <a:srgbClr val="3A3A3A"/>
                </a:solidFill>
                <a:latin typeface="THERodongSinmun Bold"/>
              </a:rPr>
              <a:t>05</a:t>
            </a: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092200" y="3073400"/>
            <a:ext cx="16027400" cy="508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092200" y="4953000"/>
            <a:ext cx="16027400" cy="25400"/>
          </a:xfrm>
          <a:prstGeom prst="rect">
            <a:avLst/>
          </a:prstGeom>
        </p:spPr>
      </p:pic>
      <p:sp>
        <p:nvSpPr>
          <p:cNvPr name="TextBox 8" id="8"/>
          <p:cNvSpPr txBox="true"/>
          <p:nvPr/>
        </p:nvSpPr>
        <p:spPr>
          <a:xfrm rot="0">
            <a:off x="2222500" y="3708400"/>
            <a:ext cx="3276600" cy="5715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ko-KR" sz="3200" b="false" i="false" u="none" strike="noStrike" spc="-200">
                <a:solidFill>
                  <a:srgbClr val="3A3A3A"/>
                </a:solidFill>
                <a:ea typeface="THERodongSinmun Bold"/>
              </a:rPr>
              <a:t>정의</a:t>
            </a:r>
          </a:p>
        </p:txBody>
      </p:sp>
      <p:pic>
        <p:nvPicPr>
          <p:cNvPr name="Picture 9" id="9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4889500" y="6223000"/>
            <a:ext cx="2184400" cy="21971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7289800" y="6223000"/>
            <a:ext cx="2184400" cy="21971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2077700" y="6223000"/>
            <a:ext cx="2184400" cy="21971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4478000" y="6223000"/>
            <a:ext cx="2184400" cy="21971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4991100" y="6337300"/>
            <a:ext cx="1981200" cy="1981200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7378700" y="6337300"/>
            <a:ext cx="1981200" cy="19812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2179300" y="6337300"/>
            <a:ext cx="1981200" cy="19812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14579600" y="6337300"/>
            <a:ext cx="1981200" cy="1981200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9715500" y="6032500"/>
            <a:ext cx="2057400" cy="2578100"/>
          </a:xfrm>
          <a:prstGeom prst="rect">
            <a:avLst/>
          </a:prstGeom>
        </p:spPr>
      </p:pic>
      <p:sp>
        <p:nvSpPr>
          <p:cNvPr name="TextBox 18" id="18"/>
          <p:cNvSpPr txBox="true"/>
          <p:nvPr/>
        </p:nvSpPr>
        <p:spPr>
          <a:xfrm rot="0">
            <a:off x="2209800" y="838200"/>
            <a:ext cx="13855700" cy="18923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ko-KR" sz="10600" b="false" i="false" u="none" strike="noStrike" spc="-600">
                <a:solidFill>
                  <a:srgbClr val="3A3A3A"/>
                </a:solidFill>
                <a:ea typeface="THERodongSinmun Bold"/>
              </a:rPr>
              <a:t>일본</a:t>
            </a:r>
            <a:r>
              <a:rPr lang="en-US" sz="10600" b="false" i="false" u="none" strike="noStrike" spc="-6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10600" b="false" i="false" u="none" strike="noStrike" spc="-600">
                <a:solidFill>
                  <a:srgbClr val="3A3A3A"/>
                </a:solidFill>
                <a:ea typeface="THERodongSinmun Bold"/>
              </a:rPr>
              <a:t>애니메이션의</a:t>
            </a:r>
            <a:r>
              <a:rPr lang="en-US" sz="10600" b="false" i="false" u="none" strike="noStrike" spc="-6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10600" b="false" i="false" u="none" strike="noStrike" spc="-600">
                <a:solidFill>
                  <a:srgbClr val="3A3A3A"/>
                </a:solidFill>
                <a:ea typeface="THERodongSinmun Bold"/>
              </a:rPr>
              <a:t>유래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4521200" y="3517900"/>
            <a:ext cx="11480800" cy="9652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사물의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형태나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사건의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성격을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과장된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표현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또는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생략된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표현으로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웃음의</a:t>
            </a:r>
          </a:p>
          <a:p>
            <a:pPr algn="l" lvl="0">
              <a:lnSpc>
                <a:spcPct val="99600"/>
              </a:lnSpc>
            </a:pP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소재나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풍자의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대상으로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삼은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회화이다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.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295400" y="5257800"/>
            <a:ext cx="10934700" cy="3556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ko-KR" sz="2000" b="false" i="false" u="none" strike="noStrike" spc="-100">
                <a:solidFill>
                  <a:srgbClr val="3A3A3A"/>
                </a:solidFill>
                <a:ea typeface="THERodongSinmun Bold"/>
              </a:rPr>
              <a:t>유래를</a:t>
            </a:r>
            <a:r>
              <a:rPr lang="en-US" sz="20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000" b="false" i="false" u="none" strike="noStrike" spc="-100">
                <a:solidFill>
                  <a:srgbClr val="3A3A3A"/>
                </a:solidFill>
                <a:ea typeface="THERodongSinmun Bold"/>
              </a:rPr>
              <a:t>알아보자</a:t>
            </a:r>
            <a:r>
              <a:rPr lang="en-US" sz="2000" b="false" i="false" u="none" strike="noStrike" spc="-100">
                <a:solidFill>
                  <a:srgbClr val="3A3A3A"/>
                </a:solidFill>
                <a:latin typeface="THERodongSinmun Bold"/>
              </a:rPr>
              <a:t>!</a:t>
            </a:r>
          </a:p>
        </p:txBody>
      </p:sp>
    </p:spTree>
  </p:cSld>
  <p:clrMapOvr>
    <a:masterClrMapping/>
  </p:clrMapOvr>
</p:sld>
</file>

<file path=ppt/slides/slide5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838200" y="317500"/>
            <a:ext cx="16611600" cy="10312400"/>
          </a:xfrm>
          <a:prstGeom prst="rect">
            <a:avLst/>
          </a:prstGeom>
          <a:effectLst>
            <a:outerShdw dir="2700000" dist="0" blurRad="529588">
              <a:srgbClr val="000000">
                <a:alpha val="25000"/>
              </a:srgbClr>
            </a:outerShdw>
          </a:effectLst>
        </p:spPr>
      </p:pic>
      <p:sp>
        <p:nvSpPr>
          <p:cNvPr name="TextBox 4" id="4"/>
          <p:cNvSpPr txBox="true"/>
          <p:nvPr/>
        </p:nvSpPr>
        <p:spPr>
          <a:xfrm rot="0">
            <a:off x="2197100" y="2324100"/>
            <a:ext cx="13893800" cy="21590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ko-KR" sz="12100" b="false" i="false" u="none" strike="noStrike" spc="-600">
                <a:solidFill>
                  <a:srgbClr val="3A3A3A"/>
                </a:solidFill>
                <a:ea typeface="THERodongSinmun Bold"/>
              </a:rPr>
              <a:t>감사합니다</a:t>
            </a:r>
          </a:p>
        </p:txBody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384300" y="4787900"/>
            <a:ext cx="15367000" cy="50800"/>
          </a:xfrm>
          <a:prstGeom prst="rect">
            <a:avLst/>
          </a:prstGeom>
        </p:spPr>
      </p:pic>
      <p:grpSp>
        <p:nvGrpSpPr>
          <p:cNvPr name="Group 6" id="6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5">
            <a:alphaModFix amt="38000"/>
          </a:blip>
          <a:stretch>
            <a:fillRect/>
          </a:stretch>
        </p:blipFill>
        <p:spPr>
          <a:xfrm rot="300000">
            <a:off x="4800600" y="1714500"/>
            <a:ext cx="3314700" cy="18161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>
            <a:alphaModFix amt="38000"/>
          </a:blip>
          <a:stretch>
            <a:fillRect/>
          </a:stretch>
        </p:blipFill>
        <p:spPr>
          <a:xfrm rot="240000">
            <a:off x="10934700" y="1955800"/>
            <a:ext cx="3390900" cy="24638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5">
            <a:alphaModFix amt="38000"/>
          </a:blip>
          <a:stretch>
            <a:fillRect/>
          </a:stretch>
        </p:blipFill>
        <p:spPr>
          <a:xfrm rot="300000">
            <a:off x="7950200" y="1866900"/>
            <a:ext cx="3314700" cy="18161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5">
            <a:alphaModFix amt="38000"/>
          </a:blip>
          <a:stretch>
            <a:fillRect/>
          </a:stretch>
        </p:blipFill>
        <p:spPr>
          <a:xfrm rot="300000">
            <a:off x="4800600" y="1714500"/>
            <a:ext cx="3314700" cy="18161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6">
            <a:alphaModFix amt="38000"/>
          </a:blip>
          <a:stretch>
            <a:fillRect/>
          </a:stretch>
        </p:blipFill>
        <p:spPr>
          <a:xfrm rot="240000">
            <a:off x="10934700" y="1955800"/>
            <a:ext cx="3390900" cy="24638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5">
            <a:alphaModFix amt="38000"/>
          </a:blip>
          <a:stretch>
            <a:fillRect/>
          </a:stretch>
        </p:blipFill>
        <p:spPr>
          <a:xfrm rot="300000">
            <a:off x="7950200" y="1866900"/>
            <a:ext cx="3314700" cy="18161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2433300" y="4559300"/>
            <a:ext cx="4318000" cy="1981200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8229600" y="4699000"/>
            <a:ext cx="2946400" cy="15240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2628900" y="5143500"/>
            <a:ext cx="2933700" cy="13970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3314700" y="7213600"/>
            <a:ext cx="2832100" cy="2946400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12357100" y="6832600"/>
            <a:ext cx="2705100" cy="3200400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2959100" y="8978900"/>
            <a:ext cx="12090400" cy="1308100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5410200" y="5245100"/>
            <a:ext cx="7467600" cy="3937000"/>
          </a:xfrm>
          <a:prstGeom prst="rect">
            <a:avLst/>
          </a:prstGeom>
        </p:spPr>
      </p:pic>
      <p:pic>
        <p:nvPicPr>
          <p:cNvPr name="Picture 20" id="20"/>
          <p:cNvPicPr>
            <a:picLocks noChangeAspect="true"/>
          </p:cNvPicPr>
          <p:nvPr/>
        </p:nvPicPr>
        <p:blipFill>
          <a:blip r:embed="rId14"/>
          <a:stretch>
            <a:fillRect/>
          </a:stretch>
        </p:blipFill>
        <p:spPr>
          <a:xfrm rot="0">
            <a:off x="1460500" y="1346200"/>
            <a:ext cx="15367000" cy="1028700"/>
          </a:xfrm>
          <a:prstGeom prst="rect">
            <a:avLst/>
          </a:prstGeom>
        </p:spPr>
      </p:pic>
      <p:sp>
        <p:nvSpPr>
          <p:cNvPr name="TextBox 21" id="21"/>
          <p:cNvSpPr txBox="true"/>
          <p:nvPr/>
        </p:nvSpPr>
        <p:spPr>
          <a:xfrm rot="0">
            <a:off x="5842000" y="9207500"/>
            <a:ext cx="6629400" cy="5207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ko-KR" sz="3000" b="false" i="false" u="none" strike="noStrike">
                <a:solidFill>
                  <a:srgbClr val="3A3A3A"/>
                </a:solidFill>
                <a:ea typeface="THERodongSinmun Bold"/>
              </a:rPr>
              <a:t>일본어일본학과</a:t>
            </a:r>
            <a:r>
              <a:rPr lang="en-US" sz="3000" b="false" i="false" u="none" strike="noStrike">
                <a:solidFill>
                  <a:srgbClr val="3A3A3A"/>
                </a:solidFill>
                <a:latin typeface="THERodongSinmun Bold"/>
              </a:rPr>
              <a:t> 22461341 </a:t>
            </a:r>
            <a:r>
              <a:rPr lang="ko-KR" sz="3000" b="false" i="false" u="none" strike="noStrike">
                <a:solidFill>
                  <a:srgbClr val="3A3A3A"/>
                </a:solidFill>
                <a:ea typeface="THERodongSinmun Bold"/>
              </a:rPr>
              <a:t>신혜빈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2794000" y="5549900"/>
            <a:ext cx="10922000" cy="3048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ko-KR" sz="1700" b="false" i="false" u="none" strike="noStrike" spc="-100">
                <a:solidFill>
                  <a:srgbClr val="3A3A3A"/>
                </a:solidFill>
                <a:ea typeface="THERodongSinmun Bold"/>
              </a:rPr>
              <a:t>출처</a:t>
            </a:r>
            <a:r>
              <a:rPr lang="en-US" sz="1700" b="false" i="false" u="none" strike="noStrike" spc="-100">
                <a:solidFill>
                  <a:srgbClr val="3A3A3A"/>
                </a:solidFill>
                <a:latin typeface="THERodongSinmun Bold"/>
              </a:rPr>
              <a:t> - </a:t>
            </a:r>
            <a:r>
              <a:rPr lang="ko-KR" sz="1700" b="false" i="false" u="none" strike="noStrike" spc="-100">
                <a:solidFill>
                  <a:srgbClr val="3A3A3A"/>
                </a:solidFill>
                <a:ea typeface="THERodongSinmun Bold"/>
              </a:rPr>
              <a:t>나무위키</a:t>
            </a:r>
            <a:r>
              <a:rPr lang="en-US" sz="1700" b="false" i="false" u="none" strike="noStrike" spc="-100">
                <a:solidFill>
                  <a:srgbClr val="3A3A3A"/>
                </a:solidFill>
                <a:latin typeface="THERodongSinmun Bold"/>
              </a:rPr>
              <a:t>, </a:t>
            </a:r>
            <a:r>
              <a:rPr lang="ko-KR" sz="1700" b="false" i="false" u="none" strike="noStrike" spc="-100">
                <a:solidFill>
                  <a:srgbClr val="3A3A3A"/>
                </a:solidFill>
                <a:ea typeface="THERodongSinmun Bold"/>
              </a:rPr>
              <a:t>지식백과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8407400" y="4978400"/>
            <a:ext cx="10922000" cy="5588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ko-KR" sz="1700" b="false" i="false" u="none" strike="noStrike" spc="-100">
                <a:solidFill>
                  <a:srgbClr val="3A3A3A"/>
                </a:solidFill>
                <a:ea typeface="THERodongSinmun Bold"/>
              </a:rPr>
              <a:t>전세계적으로</a:t>
            </a:r>
            <a:r>
              <a:rPr lang="en-US" sz="1700" b="false" i="false" u="none" strike="noStrike" spc="-100">
                <a:solidFill>
                  <a:srgbClr val="3A3A3A"/>
                </a:solidFill>
                <a:latin typeface="THERodongSinmun Bold"/>
              </a:rPr>
              <a:t> </a:t>
            </a:r>
          </a:p>
          <a:p>
            <a:pPr algn="l" lvl="0">
              <a:lnSpc>
                <a:spcPct val="99600"/>
              </a:lnSpc>
            </a:pPr>
            <a:r>
              <a:rPr lang="ko-KR" sz="1700" b="false" i="false" u="none" strike="noStrike" spc="-100">
                <a:solidFill>
                  <a:srgbClr val="3A3A3A"/>
                </a:solidFill>
                <a:ea typeface="THERodongSinmun Bold"/>
              </a:rPr>
              <a:t>유명한</a:t>
            </a:r>
            <a:r>
              <a:rPr lang="en-US" sz="1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1700" b="false" i="false" u="none" strike="noStrike" spc="-100">
                <a:solidFill>
                  <a:srgbClr val="3A3A3A"/>
                </a:solidFill>
                <a:ea typeface="THERodongSinmun Bold"/>
              </a:rPr>
              <a:t>일본</a:t>
            </a:r>
            <a:r>
              <a:rPr lang="en-US" sz="1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1700" b="false" i="false" u="none" strike="noStrike" spc="-100">
                <a:solidFill>
                  <a:srgbClr val="3A3A3A"/>
                </a:solidFill>
                <a:ea typeface="THERodongSinmun Bold"/>
              </a:rPr>
              <a:t>문화에요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2687300" y="4978400"/>
            <a:ext cx="10922000" cy="5588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ko-KR" sz="1700" b="false" i="false" u="none" strike="noStrike" spc="-100">
                <a:solidFill>
                  <a:srgbClr val="3A3A3A"/>
                </a:solidFill>
                <a:ea typeface="THERodongSinmun Bold"/>
              </a:rPr>
              <a:t>이상으로</a:t>
            </a:r>
            <a:r>
              <a:rPr lang="en-US" sz="1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1700" b="false" i="false" u="none" strike="noStrike" spc="-100">
                <a:solidFill>
                  <a:srgbClr val="3A3A3A"/>
                </a:solidFill>
                <a:ea typeface="THERodongSinmun Bold"/>
              </a:rPr>
              <a:t>일본</a:t>
            </a:r>
            <a:r>
              <a:rPr lang="en-US" sz="1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1700" b="false" i="false" u="none" strike="noStrike" spc="-100">
                <a:solidFill>
                  <a:srgbClr val="3A3A3A"/>
                </a:solidFill>
                <a:ea typeface="THERodongSinmun Bold"/>
              </a:rPr>
              <a:t>애니메이션의</a:t>
            </a:r>
            <a:r>
              <a:rPr lang="en-US" sz="1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1700" b="false" i="false" u="none" strike="noStrike" spc="-100">
                <a:solidFill>
                  <a:srgbClr val="3A3A3A"/>
                </a:solidFill>
                <a:ea typeface="THERodongSinmun Bold"/>
              </a:rPr>
              <a:t>문화</a:t>
            </a:r>
            <a:r>
              <a:rPr lang="en-US" sz="1700" b="false" i="false" u="none" strike="noStrike" spc="-100">
                <a:solidFill>
                  <a:srgbClr val="3A3A3A"/>
                </a:solidFill>
                <a:latin typeface="THERodongSinmun Bold"/>
              </a:rPr>
              <a:t> PPT</a:t>
            </a:r>
            <a:r>
              <a:rPr lang="ko-KR" sz="1700" b="false" i="false" u="none" strike="noStrike" spc="-100">
                <a:solidFill>
                  <a:srgbClr val="3A3A3A"/>
                </a:solidFill>
                <a:ea typeface="THERodongSinmun Bold"/>
              </a:rPr>
              <a:t>를</a:t>
            </a:r>
            <a:r>
              <a:rPr lang="en-US" sz="1700" b="false" i="false" u="none" strike="noStrike" spc="-100">
                <a:solidFill>
                  <a:srgbClr val="3A3A3A"/>
                </a:solidFill>
                <a:latin typeface="THERodongSinmun Bold"/>
              </a:rPr>
              <a:t> </a:t>
            </a:r>
          </a:p>
          <a:p>
            <a:pPr algn="l" lvl="0">
              <a:lnSpc>
                <a:spcPct val="99600"/>
              </a:lnSpc>
            </a:pPr>
            <a:r>
              <a:rPr lang="ko-KR" sz="1700" b="false" i="false" u="none" strike="noStrike" spc="-100">
                <a:solidFill>
                  <a:srgbClr val="3A3A3A"/>
                </a:solidFill>
                <a:ea typeface="THERodongSinmun Bold"/>
              </a:rPr>
              <a:t>마치겠습니다</a:t>
            </a:r>
            <a:r>
              <a:rPr lang="en-US" sz="1700" b="false" i="false" u="none" strike="noStrike" spc="-100">
                <a:solidFill>
                  <a:srgbClr val="3A3A3A"/>
                </a:solidFill>
                <a:latin typeface="THERodongSinmun Bold"/>
              </a:rPr>
              <a:t>. 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838200" y="228600"/>
            <a:ext cx="16611600" cy="10248900"/>
          </a:xfrm>
          <a:prstGeom prst="rect">
            <a:avLst/>
          </a:prstGeom>
          <a:effectLst>
            <a:outerShdw dir="2700000" dist="0" blurRad="522781">
              <a:srgbClr val="000000">
                <a:alpha val="25000"/>
              </a:srgbClr>
            </a:outerShdw>
          </a:effectLst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092200" y="2641600"/>
            <a:ext cx="16027400" cy="50800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13741400" y="2755900"/>
            <a:ext cx="3048000" cy="2413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r" lvl="0">
              <a:lnSpc>
                <a:spcPct val="99600"/>
              </a:lnSpc>
            </a:pPr>
            <a:r>
              <a:rPr lang="en-US" sz="1400" b="false" i="false" u="none" strike="noStrike" spc="200">
                <a:solidFill>
                  <a:srgbClr val="3A3A3A"/>
                </a:solidFill>
                <a:latin typeface="THERodongSinmun Bold"/>
              </a:rPr>
              <a:t>06</a:t>
            </a: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092200" y="3073400"/>
            <a:ext cx="16027400" cy="508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092200" y="4953000"/>
            <a:ext cx="16027400" cy="25400"/>
          </a:xfrm>
          <a:prstGeom prst="rect">
            <a:avLst/>
          </a:prstGeom>
        </p:spPr>
      </p:pic>
      <p:grpSp>
        <p:nvGrpSpPr>
          <p:cNvPr name="Group 8" id="8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9" id="9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-300000">
            <a:off x="3136900" y="5422900"/>
            <a:ext cx="3378200" cy="4114800"/>
          </a:xfrm>
          <a:prstGeom prst="rect">
            <a:avLst/>
          </a:prstGeom>
          <a:effectLst>
            <a:outerShdw dir="3000000" dist="38945" blurRad="85093">
              <a:srgbClr val="000000">
                <a:alpha val="15000"/>
              </a:srgbClr>
            </a:outerShdw>
          </a:effectLst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7">
            <a:alphaModFix amt="34000"/>
          </a:blip>
          <a:stretch>
            <a:fillRect/>
          </a:stretch>
        </p:blipFill>
        <p:spPr>
          <a:xfrm rot="-120000">
            <a:off x="3949700" y="5194300"/>
            <a:ext cx="1181100" cy="431800"/>
          </a:xfrm>
          <a:prstGeom prst="rect">
            <a:avLst/>
          </a:prstGeom>
        </p:spPr>
      </p:pic>
      <p:sp>
        <p:nvSpPr>
          <p:cNvPr name="TextBox 11" id="11"/>
          <p:cNvSpPr txBox="true"/>
          <p:nvPr/>
        </p:nvSpPr>
        <p:spPr>
          <a:xfrm rot="0">
            <a:off x="2222500" y="3708400"/>
            <a:ext cx="3276600" cy="5715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ko-KR" sz="3200" b="false" i="false" u="none" strike="noStrike" spc="-200">
                <a:solidFill>
                  <a:srgbClr val="3A3A3A"/>
                </a:solidFill>
                <a:ea typeface="THERodongSinmun Bold"/>
              </a:rPr>
              <a:t>유래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209800" y="838200"/>
            <a:ext cx="13855700" cy="18923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ko-KR" sz="10600" b="false" i="false" u="none" strike="noStrike" spc="-600">
                <a:solidFill>
                  <a:srgbClr val="3A3A3A"/>
                </a:solidFill>
                <a:ea typeface="THERodongSinmun Bold"/>
              </a:rPr>
              <a:t>일본</a:t>
            </a:r>
            <a:r>
              <a:rPr lang="en-US" sz="10600" b="false" i="false" u="none" strike="noStrike" spc="-6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10600" b="false" i="false" u="none" strike="noStrike" spc="-600">
                <a:solidFill>
                  <a:srgbClr val="3A3A3A"/>
                </a:solidFill>
                <a:ea typeface="THERodongSinmun Bold"/>
              </a:rPr>
              <a:t>애니메이션의</a:t>
            </a:r>
            <a:r>
              <a:rPr lang="en-US" sz="10600" b="false" i="false" u="none" strike="noStrike" spc="-6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10600" b="false" i="false" u="none" strike="noStrike" spc="-600">
                <a:solidFill>
                  <a:srgbClr val="3A3A3A"/>
                </a:solidFill>
                <a:ea typeface="THERodongSinmun Bold"/>
              </a:rPr>
              <a:t>유래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4521200" y="3517900"/>
            <a:ext cx="11747500" cy="9652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일본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애니메이션은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1917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년에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시작되었고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, 1960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년대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*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우주소년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아톰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*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으로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본격적으로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발전했다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.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이후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전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세계적으로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큰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인기를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끌기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시작했다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.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295400" y="5257800"/>
            <a:ext cx="10934700" cy="3556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ko-KR" sz="2000" b="false" i="false" u="none" strike="noStrike" spc="-100">
                <a:solidFill>
                  <a:srgbClr val="3A3A3A"/>
                </a:solidFill>
                <a:ea typeface="THERodongSinmun Bold"/>
              </a:rPr>
              <a:t>아톰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7366000" y="6108700"/>
            <a:ext cx="11734800" cy="21209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우주소년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아톰과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같은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TV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애니메이션이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인기를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끌면서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 </a:t>
            </a:r>
          </a:p>
          <a:p>
            <a:pPr algn="l" lvl="0">
              <a:lnSpc>
                <a:spcPct val="99600"/>
              </a:lnSpc>
            </a:pP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본격적으로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성장하게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되었다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. </a:t>
            </a:r>
          </a:p>
          <a:p>
            <a:pPr algn="l" lvl="0">
              <a:lnSpc>
                <a:spcPct val="99600"/>
              </a:lnSpc>
            </a:pP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/>
            </a:r>
          </a:p>
          <a:p>
            <a:pPr algn="l" lvl="0">
              <a:lnSpc>
                <a:spcPct val="99600"/>
              </a:lnSpc>
            </a:pP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일본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애니메이션은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독특한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스타일과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다양한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장르로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세계적으로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 </a:t>
            </a:r>
          </a:p>
          <a:p>
            <a:pPr algn="l" lvl="0">
              <a:lnSpc>
                <a:spcPct val="99600"/>
              </a:lnSpc>
            </a:pP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큰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영향을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미치며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현재까지도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큰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인기를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얻고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있다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838200" y="228600"/>
            <a:ext cx="16611600" cy="10248900"/>
          </a:xfrm>
          <a:prstGeom prst="rect">
            <a:avLst/>
          </a:prstGeom>
          <a:effectLst>
            <a:outerShdw dir="2700000" dist="0" blurRad="522781">
              <a:srgbClr val="000000">
                <a:alpha val="25000"/>
              </a:srgbClr>
            </a:outerShdw>
          </a:effectLst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092200" y="2641600"/>
            <a:ext cx="16027400" cy="50800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13741400" y="2755900"/>
            <a:ext cx="3111500" cy="2413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r" lvl="0">
              <a:lnSpc>
                <a:spcPct val="99600"/>
              </a:lnSpc>
            </a:pPr>
            <a:r>
              <a:rPr lang="en-US" sz="1400" b="false" i="false" u="none" strike="noStrike" spc="200">
                <a:solidFill>
                  <a:srgbClr val="3A3A3A"/>
                </a:solidFill>
                <a:latin typeface="THERodongSinmun Bold"/>
              </a:rPr>
              <a:t>07</a:t>
            </a: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092200" y="3073400"/>
            <a:ext cx="16027400" cy="508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092200" y="4953000"/>
            <a:ext cx="16027400" cy="25400"/>
          </a:xfrm>
          <a:prstGeom prst="rect">
            <a:avLst/>
          </a:prstGeom>
        </p:spPr>
      </p:pic>
      <p:grpSp>
        <p:nvGrpSpPr>
          <p:cNvPr name="Group 8" id="8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9" id="9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-300000">
            <a:off x="2095500" y="5842000"/>
            <a:ext cx="3378200" cy="4114800"/>
          </a:xfrm>
          <a:prstGeom prst="rect">
            <a:avLst/>
          </a:prstGeom>
          <a:effectLst>
            <a:outerShdw dir="3000000" dist="38945" blurRad="85093">
              <a:srgbClr val="000000">
                <a:alpha val="15000"/>
              </a:srgbClr>
            </a:outerShdw>
          </a:effectLst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7">
            <a:alphaModFix amt="34000"/>
          </a:blip>
          <a:stretch>
            <a:fillRect/>
          </a:stretch>
        </p:blipFill>
        <p:spPr>
          <a:xfrm rot="-120000">
            <a:off x="2908300" y="5613400"/>
            <a:ext cx="1181100" cy="431800"/>
          </a:xfrm>
          <a:prstGeom prst="rect">
            <a:avLst/>
          </a:prstGeom>
        </p:spPr>
      </p:pic>
      <p:grpSp>
        <p:nvGrpSpPr>
          <p:cNvPr name="Group 11" id="11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2" id="12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-300000">
            <a:off x="4699000" y="5842000"/>
            <a:ext cx="3378200" cy="4114800"/>
          </a:xfrm>
          <a:prstGeom prst="rect">
            <a:avLst/>
          </a:prstGeom>
          <a:effectLst>
            <a:outerShdw dir="3000000" dist="38945" blurRad="85093">
              <a:srgbClr val="000000">
                <a:alpha val="15000"/>
              </a:srgbClr>
            </a:outerShdw>
          </a:effectLst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7">
            <a:alphaModFix amt="34000"/>
          </a:blip>
          <a:stretch>
            <a:fillRect/>
          </a:stretch>
        </p:blipFill>
        <p:spPr>
          <a:xfrm rot="-120000">
            <a:off x="5499100" y="5613400"/>
            <a:ext cx="1181100" cy="431800"/>
          </a:xfrm>
          <a:prstGeom prst="rect">
            <a:avLst/>
          </a:prstGeom>
        </p:spPr>
      </p:pic>
      <p:sp>
        <p:nvSpPr>
          <p:cNvPr name="TextBox 14" id="14"/>
          <p:cNvSpPr txBox="true"/>
          <p:nvPr/>
        </p:nvSpPr>
        <p:spPr>
          <a:xfrm rot="0">
            <a:off x="2222500" y="3708400"/>
            <a:ext cx="3276600" cy="5715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ko-KR" sz="3200" b="false" i="false" u="none" strike="noStrike" spc="-200">
                <a:solidFill>
                  <a:srgbClr val="3A3A3A"/>
                </a:solidFill>
                <a:ea typeface="THERodongSinmun Bold"/>
              </a:rPr>
              <a:t>역사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209800" y="838200"/>
            <a:ext cx="13855700" cy="18923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ko-KR" sz="10600" b="false" i="false" u="none" strike="noStrike" spc="-600">
                <a:solidFill>
                  <a:srgbClr val="3A3A3A"/>
                </a:solidFill>
                <a:ea typeface="THERodongSinmun Bold"/>
              </a:rPr>
              <a:t>일본</a:t>
            </a:r>
            <a:r>
              <a:rPr lang="en-US" sz="10600" b="false" i="false" u="none" strike="noStrike" spc="-6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10600" b="false" i="false" u="none" strike="noStrike" spc="-600">
                <a:solidFill>
                  <a:srgbClr val="3A3A3A"/>
                </a:solidFill>
                <a:ea typeface="THERodongSinmun Bold"/>
              </a:rPr>
              <a:t>애니메이션의</a:t>
            </a:r>
            <a:r>
              <a:rPr lang="en-US" sz="10600" b="false" i="false" u="none" strike="noStrike" spc="-6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10600" b="false" i="false" u="none" strike="noStrike" spc="-600">
                <a:solidFill>
                  <a:srgbClr val="3A3A3A"/>
                </a:solidFill>
                <a:ea typeface="THERodongSinmun Bold"/>
              </a:rPr>
              <a:t>유래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4521200" y="3517900"/>
            <a:ext cx="11747500" cy="9652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1980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년대와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1990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년대에는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기동전사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건담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,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드래곤볼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등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인기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작품들이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 </a:t>
            </a:r>
          </a:p>
          <a:p>
            <a:pPr algn="l" lvl="0">
              <a:lnSpc>
                <a:spcPct val="99600"/>
              </a:lnSpc>
            </a:pP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등장하면서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세계적으로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큰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인기를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얻었다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295400" y="5257800"/>
            <a:ext cx="10934700" cy="3556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ko-KR" sz="2000" b="false" i="false" u="none" strike="noStrike" spc="-100">
                <a:solidFill>
                  <a:srgbClr val="3A3A3A"/>
                </a:solidFill>
                <a:ea typeface="THERodongSinmun Bold"/>
              </a:rPr>
              <a:t>건담</a:t>
            </a:r>
            <a:r>
              <a:rPr lang="en-US" sz="2000" b="false" i="false" u="none" strike="noStrike" spc="-100">
                <a:solidFill>
                  <a:srgbClr val="3A3A3A"/>
                </a:solidFill>
                <a:latin typeface="THERodongSinmun Bold"/>
              </a:rPr>
              <a:t>, </a:t>
            </a:r>
            <a:r>
              <a:rPr lang="ko-KR" sz="2000" b="false" i="false" u="none" strike="noStrike" spc="-100">
                <a:solidFill>
                  <a:srgbClr val="3A3A3A"/>
                </a:solidFill>
                <a:ea typeface="THERodongSinmun Bold"/>
              </a:rPr>
              <a:t>드래곤볼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8242300" y="6756400"/>
            <a:ext cx="11734800" cy="12573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ko-KR" sz="2600" b="false" i="false" u="none" strike="noStrike" spc="-100">
                <a:solidFill>
                  <a:srgbClr val="3A3A3A"/>
                </a:solidFill>
                <a:ea typeface="THERodongSinmun Bold"/>
              </a:rPr>
              <a:t>드래곤볼과</a:t>
            </a:r>
            <a:r>
              <a:rPr lang="en-US" sz="26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600" b="false" i="false" u="none" strike="noStrike" spc="-100">
                <a:solidFill>
                  <a:srgbClr val="3A3A3A"/>
                </a:solidFill>
                <a:ea typeface="THERodongSinmun Bold"/>
              </a:rPr>
              <a:t>건담은</a:t>
            </a:r>
            <a:r>
              <a:rPr lang="en-US" sz="26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600" b="false" i="false" u="none" strike="noStrike" spc="-100">
                <a:solidFill>
                  <a:srgbClr val="3A3A3A"/>
                </a:solidFill>
                <a:ea typeface="THERodongSinmun Bold"/>
              </a:rPr>
              <a:t>일본</a:t>
            </a:r>
            <a:r>
              <a:rPr lang="en-US" sz="26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600" b="false" i="false" u="none" strike="noStrike" spc="-100">
                <a:solidFill>
                  <a:srgbClr val="3A3A3A"/>
                </a:solidFill>
                <a:ea typeface="THERodongSinmun Bold"/>
              </a:rPr>
              <a:t>애니메이션</a:t>
            </a:r>
            <a:r>
              <a:rPr lang="en-US" sz="26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600" b="false" i="false" u="none" strike="noStrike" spc="-100">
                <a:solidFill>
                  <a:srgbClr val="3A3A3A"/>
                </a:solidFill>
                <a:ea typeface="THERodongSinmun Bold"/>
              </a:rPr>
              <a:t>역사에서</a:t>
            </a:r>
            <a:r>
              <a:rPr lang="en-US" sz="26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600" b="false" i="false" u="none" strike="noStrike" spc="-100">
                <a:solidFill>
                  <a:srgbClr val="3A3A3A"/>
                </a:solidFill>
                <a:ea typeface="THERodongSinmun Bold"/>
              </a:rPr>
              <a:t>중요한</a:t>
            </a:r>
            <a:r>
              <a:rPr lang="en-US" sz="26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600" b="false" i="false" u="none" strike="noStrike" spc="-100">
                <a:solidFill>
                  <a:srgbClr val="3A3A3A"/>
                </a:solidFill>
                <a:ea typeface="THERodongSinmun Bold"/>
              </a:rPr>
              <a:t>작품들로</a:t>
            </a:r>
            <a:r>
              <a:rPr lang="en-US" sz="2600" b="false" i="false" u="none" strike="noStrike" spc="-100">
                <a:solidFill>
                  <a:srgbClr val="3A3A3A"/>
                </a:solidFill>
                <a:latin typeface="THERodongSinmun Bold"/>
              </a:rPr>
              <a:t>, </a:t>
            </a:r>
          </a:p>
          <a:p>
            <a:pPr algn="l" lvl="0">
              <a:lnSpc>
                <a:spcPct val="99600"/>
              </a:lnSpc>
            </a:pPr>
            <a:r>
              <a:rPr lang="en-US" sz="2600" b="false" i="false" u="none" strike="noStrike" spc="-100">
                <a:solidFill>
                  <a:srgbClr val="3A3A3A"/>
                </a:solidFill>
                <a:latin typeface="THERodongSinmun Bold"/>
              </a:rPr>
              <a:t/>
            </a:r>
          </a:p>
          <a:p>
            <a:pPr algn="l" lvl="0">
              <a:lnSpc>
                <a:spcPct val="99600"/>
              </a:lnSpc>
            </a:pPr>
            <a:r>
              <a:rPr lang="ko-KR" sz="2600" b="false" i="false" u="none" strike="noStrike" spc="-100">
                <a:solidFill>
                  <a:srgbClr val="3A3A3A"/>
                </a:solidFill>
                <a:ea typeface="THERodongSinmun Bold"/>
              </a:rPr>
              <a:t>두</a:t>
            </a:r>
            <a:r>
              <a:rPr lang="en-US" sz="26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600" b="false" i="false" u="none" strike="noStrike" spc="-100">
                <a:solidFill>
                  <a:srgbClr val="3A3A3A"/>
                </a:solidFill>
                <a:ea typeface="THERodongSinmun Bold"/>
              </a:rPr>
              <a:t>작품</a:t>
            </a:r>
            <a:r>
              <a:rPr lang="en-US" sz="26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600" b="false" i="false" u="none" strike="noStrike" spc="-100">
                <a:solidFill>
                  <a:srgbClr val="3A3A3A"/>
                </a:solidFill>
                <a:ea typeface="THERodongSinmun Bold"/>
              </a:rPr>
              <a:t>모두</a:t>
            </a:r>
            <a:r>
              <a:rPr lang="en-US" sz="26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600" b="false" i="false" u="none" strike="noStrike" spc="-100">
                <a:solidFill>
                  <a:srgbClr val="3A3A3A"/>
                </a:solidFill>
                <a:ea typeface="THERodongSinmun Bold"/>
              </a:rPr>
              <a:t>전</a:t>
            </a:r>
            <a:r>
              <a:rPr lang="en-US" sz="26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600" b="false" i="false" u="none" strike="noStrike" spc="-100">
                <a:solidFill>
                  <a:srgbClr val="3A3A3A"/>
                </a:solidFill>
                <a:ea typeface="THERodongSinmun Bold"/>
              </a:rPr>
              <a:t>세계적으로</a:t>
            </a:r>
            <a:r>
              <a:rPr lang="en-US" sz="26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600" b="false" i="false" u="none" strike="noStrike" spc="-100">
                <a:solidFill>
                  <a:srgbClr val="3A3A3A"/>
                </a:solidFill>
                <a:ea typeface="THERodongSinmun Bold"/>
              </a:rPr>
              <a:t>엄청난</a:t>
            </a:r>
            <a:r>
              <a:rPr lang="en-US" sz="26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600" b="false" i="false" u="none" strike="noStrike" spc="-100">
                <a:solidFill>
                  <a:srgbClr val="3A3A3A"/>
                </a:solidFill>
                <a:ea typeface="THERodongSinmun Bold"/>
              </a:rPr>
              <a:t>인기를</a:t>
            </a:r>
            <a:r>
              <a:rPr lang="en-US" sz="26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600" b="false" i="false" u="none" strike="noStrike" spc="-100">
                <a:solidFill>
                  <a:srgbClr val="3A3A3A"/>
                </a:solidFill>
                <a:ea typeface="THERodongSinmun Bold"/>
              </a:rPr>
              <a:t>끌었다</a:t>
            </a:r>
            <a:r>
              <a:rPr lang="en-US" sz="2600" b="false" i="false" u="none" strike="noStrike" spc="-100">
                <a:solidFill>
                  <a:srgbClr val="3A3A3A"/>
                </a:solidFill>
                <a:latin typeface="THERodongSinmun Bold"/>
              </a:rPr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838200" y="228600"/>
            <a:ext cx="16611600" cy="10248900"/>
          </a:xfrm>
          <a:prstGeom prst="rect">
            <a:avLst/>
          </a:prstGeom>
          <a:effectLst>
            <a:outerShdw dir="2700000" dist="0" blurRad="522781">
              <a:srgbClr val="000000">
                <a:alpha val="25000"/>
              </a:srgbClr>
            </a:outerShdw>
          </a:effectLst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092200" y="2641600"/>
            <a:ext cx="16027400" cy="50800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13741400" y="2755900"/>
            <a:ext cx="3149600" cy="2413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r" lvl="0">
              <a:lnSpc>
                <a:spcPct val="99600"/>
              </a:lnSpc>
            </a:pPr>
            <a:r>
              <a:rPr lang="en-US" sz="1400" b="false" i="false" u="none" strike="noStrike" spc="200">
                <a:solidFill>
                  <a:srgbClr val="3A3A3A"/>
                </a:solidFill>
                <a:latin typeface="THERodongSinmun Bold"/>
              </a:rPr>
              <a:t>08</a:t>
            </a: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092200" y="3073400"/>
            <a:ext cx="16027400" cy="508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092200" y="4953000"/>
            <a:ext cx="16027400" cy="25400"/>
          </a:xfrm>
          <a:prstGeom prst="rect">
            <a:avLst/>
          </a:prstGeom>
        </p:spPr>
      </p:pic>
      <p:grpSp>
        <p:nvGrpSpPr>
          <p:cNvPr name="Group 8" id="8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9" id="9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-300000">
            <a:off x="3136900" y="5422900"/>
            <a:ext cx="3378200" cy="4114800"/>
          </a:xfrm>
          <a:prstGeom prst="rect">
            <a:avLst/>
          </a:prstGeom>
          <a:effectLst>
            <a:outerShdw dir="3000000" dist="38945" blurRad="85093">
              <a:srgbClr val="000000">
                <a:alpha val="15000"/>
              </a:srgbClr>
            </a:outerShdw>
          </a:effectLst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7">
            <a:alphaModFix amt="34000"/>
          </a:blip>
          <a:stretch>
            <a:fillRect/>
          </a:stretch>
        </p:blipFill>
        <p:spPr>
          <a:xfrm rot="-120000">
            <a:off x="3949700" y="5194300"/>
            <a:ext cx="1181100" cy="431800"/>
          </a:xfrm>
          <a:prstGeom prst="rect">
            <a:avLst/>
          </a:prstGeom>
        </p:spPr>
      </p:pic>
      <p:sp>
        <p:nvSpPr>
          <p:cNvPr name="TextBox 11" id="11"/>
          <p:cNvSpPr txBox="true"/>
          <p:nvPr/>
        </p:nvSpPr>
        <p:spPr>
          <a:xfrm rot="0">
            <a:off x="2209800" y="838200"/>
            <a:ext cx="13855700" cy="18923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en-US" sz="10600" b="false" i="false" u="none" strike="noStrike" spc="-600">
                <a:solidFill>
                  <a:srgbClr val="3A3A3A"/>
                </a:solidFill>
                <a:latin typeface="THERodongSinmun Bold"/>
              </a:rPr>
              <a:t>19XX</a:t>
            </a:r>
            <a:r>
              <a:rPr lang="ko-KR" sz="10600" b="false" i="false" u="none" strike="noStrike" spc="-600">
                <a:solidFill>
                  <a:srgbClr val="3A3A3A"/>
                </a:solidFill>
                <a:ea typeface="THERodongSinmun Bold"/>
              </a:rPr>
              <a:t>년대</a:t>
            </a:r>
            <a:r>
              <a:rPr lang="en-US" sz="10600" b="false" i="false" u="none" strike="noStrike" spc="-6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10600" b="false" i="false" u="none" strike="noStrike" spc="-600">
                <a:solidFill>
                  <a:srgbClr val="3A3A3A"/>
                </a:solidFill>
                <a:ea typeface="THERodongSinmun Bold"/>
              </a:rPr>
              <a:t>애니메이션</a:t>
            </a:r>
            <a:r>
              <a:rPr lang="en-US" sz="10600" b="false" i="false" u="none" strike="noStrike" spc="-600">
                <a:solidFill>
                  <a:srgbClr val="3A3A3A"/>
                </a:solidFill>
                <a:latin typeface="THERodongSinmun Bold"/>
              </a:rPr>
              <a:t> !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3302000" y="3530600"/>
            <a:ext cx="11747500" cy="9652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앞서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말했던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애니메이션들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후로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애니메이션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산업이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풍성하게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발달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되었다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. </a:t>
            </a:r>
          </a:p>
          <a:p>
            <a:pPr algn="l" lvl="0">
              <a:lnSpc>
                <a:spcPct val="99600"/>
              </a:lnSpc>
            </a:pP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대표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작을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설명하자면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~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295400" y="5257800"/>
            <a:ext cx="10934700" cy="3556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ko-KR" sz="2000" b="false" i="false" u="none" strike="noStrike" spc="-100">
                <a:solidFill>
                  <a:srgbClr val="3A3A3A"/>
                </a:solidFill>
                <a:ea typeface="THERodongSinmun Bold"/>
              </a:rPr>
              <a:t>도라에몽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7213600" y="5981700"/>
            <a:ext cx="11734800" cy="29464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1973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년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작품인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도라에몽은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미래에서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온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로봇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고양이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도라에몽과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 </a:t>
            </a:r>
          </a:p>
          <a:p>
            <a:pPr algn="l" lvl="0">
              <a:lnSpc>
                <a:spcPct val="99600"/>
              </a:lnSpc>
            </a:pP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그가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돕는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주인공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노비타의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일상을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그린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작품이다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.</a:t>
            </a:r>
          </a:p>
          <a:p>
            <a:pPr algn="l" lvl="0">
              <a:lnSpc>
                <a:spcPct val="99600"/>
              </a:lnSpc>
            </a:pP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/>
            </a:r>
          </a:p>
          <a:p>
            <a:pPr algn="l" lvl="0">
              <a:lnSpc>
                <a:spcPct val="99600"/>
              </a:lnSpc>
            </a:pP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/>
            </a:r>
          </a:p>
          <a:p>
            <a:pPr algn="l" lvl="0">
              <a:lnSpc>
                <a:spcPct val="99600"/>
              </a:lnSpc>
            </a:pP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일본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내에서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뿐만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아니라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해외에서도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오랫동안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방영되며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 </a:t>
            </a:r>
          </a:p>
          <a:p>
            <a:pPr algn="l" lvl="0">
              <a:lnSpc>
                <a:spcPct val="99600"/>
              </a:lnSpc>
            </a:pP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여러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세대에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걸쳐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사랑받고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있다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.</a:t>
            </a:r>
          </a:p>
          <a:p>
            <a:pPr algn="l" lvl="0">
              <a:lnSpc>
                <a:spcPct val="99600"/>
              </a:lnSpc>
            </a:pPr>
            <a:r>
              <a:rPr lang="en-US" sz="2700" b="false" i="false" u="none" strike="noStrike">
                <a:solidFill>
                  <a:srgbClr val="3A3A3A"/>
                </a:solidFill>
                <a:latin typeface="THERodongSinmun Bold"/>
              </a:rPr>
              <a:t/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838200" y="228600"/>
            <a:ext cx="16611600" cy="10248900"/>
          </a:xfrm>
          <a:prstGeom prst="rect">
            <a:avLst/>
          </a:prstGeom>
          <a:effectLst>
            <a:outerShdw dir="2700000" dist="0" blurRad="522781">
              <a:srgbClr val="000000">
                <a:alpha val="25000"/>
              </a:srgbClr>
            </a:outerShdw>
          </a:effectLst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092200" y="2641600"/>
            <a:ext cx="16027400" cy="50800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13982700" y="2768600"/>
            <a:ext cx="2959100" cy="2413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r" lvl="0">
              <a:lnSpc>
                <a:spcPct val="99600"/>
              </a:lnSpc>
            </a:pPr>
            <a:r>
              <a:rPr lang="en-US" sz="1300" b="false" i="false" u="none" strike="noStrike" spc="200">
                <a:solidFill>
                  <a:srgbClr val="3A3A3A"/>
                </a:solidFill>
                <a:latin typeface="THERodongSinmun Bold"/>
              </a:rPr>
              <a:t>09</a:t>
            </a: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092200" y="3073400"/>
            <a:ext cx="16027400" cy="508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092200" y="4953000"/>
            <a:ext cx="16027400" cy="25400"/>
          </a:xfrm>
          <a:prstGeom prst="rect">
            <a:avLst/>
          </a:prstGeom>
        </p:spPr>
      </p:pic>
      <p:grpSp>
        <p:nvGrpSpPr>
          <p:cNvPr name="Group 8" id="8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9" id="9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-300000">
            <a:off x="3136900" y="5422900"/>
            <a:ext cx="3378200" cy="4114800"/>
          </a:xfrm>
          <a:prstGeom prst="rect">
            <a:avLst/>
          </a:prstGeom>
          <a:effectLst>
            <a:outerShdw dir="3000000" dist="38945" blurRad="85093">
              <a:srgbClr val="000000">
                <a:alpha val="15000"/>
              </a:srgbClr>
            </a:outerShdw>
          </a:effectLst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7">
            <a:alphaModFix amt="34000"/>
          </a:blip>
          <a:stretch>
            <a:fillRect/>
          </a:stretch>
        </p:blipFill>
        <p:spPr>
          <a:xfrm rot="-120000">
            <a:off x="3949700" y="5194300"/>
            <a:ext cx="1181100" cy="431800"/>
          </a:xfrm>
          <a:prstGeom prst="rect">
            <a:avLst/>
          </a:prstGeom>
        </p:spPr>
      </p:pic>
      <p:sp>
        <p:nvSpPr>
          <p:cNvPr name="TextBox 11" id="11"/>
          <p:cNvSpPr txBox="true"/>
          <p:nvPr/>
        </p:nvSpPr>
        <p:spPr>
          <a:xfrm rot="0">
            <a:off x="2209800" y="838200"/>
            <a:ext cx="13855700" cy="18923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ctr" lvl="0">
              <a:lnSpc>
                <a:spcPct val="99600"/>
              </a:lnSpc>
            </a:pPr>
            <a:r>
              <a:rPr lang="en-US" sz="10600" b="false" i="false" u="none" strike="noStrike" spc="-600">
                <a:solidFill>
                  <a:srgbClr val="3A3A3A"/>
                </a:solidFill>
                <a:latin typeface="THERodongSinmun Bold"/>
              </a:rPr>
              <a:t>19XX</a:t>
            </a:r>
            <a:r>
              <a:rPr lang="ko-KR" sz="10600" b="false" i="false" u="none" strike="noStrike" spc="-600">
                <a:solidFill>
                  <a:srgbClr val="3A3A3A"/>
                </a:solidFill>
                <a:ea typeface="THERodongSinmun Bold"/>
              </a:rPr>
              <a:t>년대</a:t>
            </a:r>
            <a:r>
              <a:rPr lang="en-US" sz="10600" b="false" i="false" u="none" strike="noStrike" spc="-6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10600" b="false" i="false" u="none" strike="noStrike" spc="-600">
                <a:solidFill>
                  <a:srgbClr val="3A3A3A"/>
                </a:solidFill>
                <a:ea typeface="THERodongSinmun Bold"/>
              </a:rPr>
              <a:t>애니메이션</a:t>
            </a:r>
            <a:r>
              <a:rPr lang="en-US" sz="10600" b="false" i="false" u="none" strike="noStrike" spc="-600">
                <a:solidFill>
                  <a:srgbClr val="3A3A3A"/>
                </a:solidFill>
                <a:latin typeface="THERodongSinmun Bold"/>
              </a:rPr>
              <a:t> !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3302000" y="3530600"/>
            <a:ext cx="11747500" cy="9652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앞서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말했던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애니메이션들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후로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애니메이션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산업이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풍성하게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발달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되었다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. </a:t>
            </a:r>
          </a:p>
          <a:p>
            <a:pPr algn="l" lvl="0">
              <a:lnSpc>
                <a:spcPct val="99600"/>
              </a:lnSpc>
            </a:pP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대표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작을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900" b="false" i="false" u="none" strike="noStrike" spc="-200">
                <a:solidFill>
                  <a:srgbClr val="3A3A3A"/>
                </a:solidFill>
                <a:ea typeface="THERodongSinmun Bold"/>
              </a:rPr>
              <a:t>설명하자면</a:t>
            </a:r>
            <a:r>
              <a:rPr lang="en-US" sz="2900" b="false" i="false" u="none" strike="noStrike" spc="-200">
                <a:solidFill>
                  <a:srgbClr val="3A3A3A"/>
                </a:solidFill>
                <a:latin typeface="THERodongSinmun Bold"/>
              </a:rPr>
              <a:t> ~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244600" y="5168900"/>
            <a:ext cx="10934700" cy="3556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ko-KR" sz="2000" b="false" i="false" u="none" strike="noStrike" spc="-100">
                <a:solidFill>
                  <a:srgbClr val="3A3A3A"/>
                </a:solidFill>
                <a:ea typeface="THERodongSinmun Bold"/>
              </a:rPr>
              <a:t>세일러문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7213600" y="5778500"/>
            <a:ext cx="11734800" cy="3365500"/>
          </a:xfrm>
          <a:prstGeom prst="rect">
            <a:avLst/>
          </a:prstGeom>
        </p:spPr>
        <p:txBody>
          <a:bodyPr anchor="ctr" rtlCol="false" lIns="0" tIns="0" rIns="0" bIns="0"/>
          <a:lstStyle/>
          <a:p>
            <a:pPr algn="l" lvl="0">
              <a:lnSpc>
                <a:spcPct val="99600"/>
              </a:lnSpc>
            </a:pP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세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명의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주인공이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각각의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능력을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발휘하며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지구를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지키는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이야기를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 </a:t>
            </a:r>
          </a:p>
          <a:p>
            <a:pPr algn="l" lvl="0">
              <a:lnSpc>
                <a:spcPct val="99600"/>
              </a:lnSpc>
            </a:pP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그린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애니메이션이다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.</a:t>
            </a:r>
          </a:p>
          <a:p>
            <a:pPr algn="l" lvl="0">
              <a:lnSpc>
                <a:spcPct val="99600"/>
              </a:lnSpc>
            </a:pP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/>
            </a:r>
          </a:p>
          <a:p>
            <a:pPr algn="l" lvl="0">
              <a:lnSpc>
                <a:spcPct val="99600"/>
              </a:lnSpc>
            </a:pP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북미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,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유럽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,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아시아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등지에서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방영되며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,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마법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소녀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장르를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전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세계에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 </a:t>
            </a:r>
          </a:p>
          <a:p>
            <a:pPr algn="l" lvl="0">
              <a:lnSpc>
                <a:spcPct val="99600"/>
              </a:lnSpc>
            </a:pP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확산시킨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작품이다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.</a:t>
            </a:r>
          </a:p>
          <a:p>
            <a:pPr algn="l" lvl="0">
              <a:lnSpc>
                <a:spcPct val="99600"/>
              </a:lnSpc>
            </a:pP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/>
            </a:r>
          </a:p>
          <a:p>
            <a:pPr algn="l" lvl="0">
              <a:lnSpc>
                <a:spcPct val="99600"/>
              </a:lnSpc>
            </a:pP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특히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여학생들을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대상으로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큰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인기를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 </a:t>
            </a:r>
            <a:r>
              <a:rPr lang="ko-KR" sz="2700" b="false" i="false" u="none" strike="noStrike" spc="-100">
                <a:solidFill>
                  <a:srgbClr val="3A3A3A"/>
                </a:solidFill>
                <a:ea typeface="THERodongSinmun Bold"/>
              </a:rPr>
              <a:t>끌었다</a:t>
            </a:r>
            <a:r>
              <a:rPr lang="en-US" sz="2700" b="false" i="false" u="none" strike="noStrike" spc="-100">
                <a:solidFill>
                  <a:srgbClr val="3A3A3A"/>
                </a:solidFill>
                <a:latin typeface="THERodongSinmun Bold"/>
              </a:rPr>
              <a:t>.</a:t>
            </a:r>
          </a:p>
          <a:p>
            <a:pPr algn="l" lvl="0">
              <a:lnSpc>
                <a:spcPct val="99600"/>
              </a:lnSpc>
            </a:pPr>
            <a:r>
              <a:rPr lang="en-US" sz="2700" b="false" i="false" u="none" strike="noStrike">
                <a:solidFill>
                  <a:srgbClr val="3A3A3A"/>
                </a:solidFill>
                <a:latin typeface="THERodongSinmun Bold"/>
              </a:rPr>
              <a:t/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