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C7228-DDEE-4616-B8A4-5E59024EF433}" v="861" dt="2024-09-16T12:11:24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미래 박" userId="13ed2dccfc9680cc" providerId="LiveId" clId="{B2CC7228-DDEE-4616-B8A4-5E59024EF433}"/>
    <pc:docChg chg="undo redo custSel addSld delSld modSld">
      <pc:chgData name="미래 박" userId="13ed2dccfc9680cc" providerId="LiveId" clId="{B2CC7228-DDEE-4616-B8A4-5E59024EF433}" dt="2024-11-20T12:52:58.838" v="6105" actId="2696"/>
      <pc:docMkLst>
        <pc:docMk/>
      </pc:docMkLst>
      <pc:sldChg chg="modSp new mod">
        <pc:chgData name="미래 박" userId="13ed2dccfc9680cc" providerId="LiveId" clId="{B2CC7228-DDEE-4616-B8A4-5E59024EF433}" dt="2024-09-16T07:46:50.764" v="1601" actId="20577"/>
        <pc:sldMkLst>
          <pc:docMk/>
          <pc:sldMk cId="1490515376" sldId="257"/>
        </pc:sldMkLst>
        <pc:spChg chg="mod">
          <ac:chgData name="미래 박" userId="13ed2dccfc9680cc" providerId="LiveId" clId="{B2CC7228-DDEE-4616-B8A4-5E59024EF433}" dt="2024-09-16T05:54:28.617" v="6" actId="20577"/>
          <ac:spMkLst>
            <pc:docMk/>
            <pc:sldMk cId="1490515376" sldId="257"/>
            <ac:spMk id="2" creationId="{3FB32AF3-DE82-551E-FDB0-EEA06A840D3A}"/>
          </ac:spMkLst>
        </pc:spChg>
        <pc:spChg chg="mod">
          <ac:chgData name="미래 박" userId="13ed2dccfc9680cc" providerId="LiveId" clId="{B2CC7228-DDEE-4616-B8A4-5E59024EF433}" dt="2024-09-16T07:46:50.764" v="1601" actId="20577"/>
          <ac:spMkLst>
            <pc:docMk/>
            <pc:sldMk cId="1490515376" sldId="257"/>
            <ac:spMk id="3" creationId="{02C2D6B0-C8EE-07A3-1ACD-1739A8F39D2F}"/>
          </ac:spMkLst>
        </pc:spChg>
      </pc:sldChg>
      <pc:sldChg chg="addSp delSp modSp new mod modAnim">
        <pc:chgData name="미래 박" userId="13ed2dccfc9680cc" providerId="LiveId" clId="{B2CC7228-DDEE-4616-B8A4-5E59024EF433}" dt="2024-09-16T06:01:35.782" v="234"/>
        <pc:sldMkLst>
          <pc:docMk/>
          <pc:sldMk cId="2222118730" sldId="258"/>
        </pc:sldMkLst>
        <pc:spChg chg="mod">
          <ac:chgData name="미래 박" userId="13ed2dccfc9680cc" providerId="LiveId" clId="{B2CC7228-DDEE-4616-B8A4-5E59024EF433}" dt="2024-09-16T05:57:07.066" v="179" actId="20577"/>
          <ac:spMkLst>
            <pc:docMk/>
            <pc:sldMk cId="2222118730" sldId="258"/>
            <ac:spMk id="2" creationId="{C1CE072E-4810-4951-4B99-08C9DE91B0F2}"/>
          </ac:spMkLst>
        </pc:spChg>
        <pc:spChg chg="mod">
          <ac:chgData name="미래 박" userId="13ed2dccfc9680cc" providerId="LiveId" clId="{B2CC7228-DDEE-4616-B8A4-5E59024EF433}" dt="2024-09-16T05:58:42.391" v="204" actId="20577"/>
          <ac:spMkLst>
            <pc:docMk/>
            <pc:sldMk cId="2222118730" sldId="258"/>
            <ac:spMk id="3" creationId="{A5C71011-7867-1B9A-3753-618DE037EDAA}"/>
          </ac:spMkLst>
        </pc:spChg>
        <pc:spChg chg="add mod">
          <ac:chgData name="미래 박" userId="13ed2dccfc9680cc" providerId="LiveId" clId="{B2CC7228-DDEE-4616-B8A4-5E59024EF433}" dt="2024-09-16T06:00:30.317" v="222" actId="20577"/>
          <ac:spMkLst>
            <pc:docMk/>
            <pc:sldMk cId="2222118730" sldId="258"/>
            <ac:spMk id="4" creationId="{6965CAD9-8D94-3B55-F561-95F0F6867A6B}"/>
          </ac:spMkLst>
        </pc:spChg>
        <pc:spChg chg="add del mod">
          <ac:chgData name="미래 박" userId="13ed2dccfc9680cc" providerId="LiveId" clId="{B2CC7228-DDEE-4616-B8A4-5E59024EF433}" dt="2024-09-16T06:00:45.289" v="225" actId="478"/>
          <ac:spMkLst>
            <pc:docMk/>
            <pc:sldMk cId="2222118730" sldId="258"/>
            <ac:spMk id="5" creationId="{3B188AFC-E3AB-A41A-4FD1-6036B02FB420}"/>
          </ac:spMkLst>
        </pc:spChg>
        <pc:picChg chg="add mod">
          <ac:chgData name="미래 박" userId="13ed2dccfc9680cc" providerId="LiveId" clId="{B2CC7228-DDEE-4616-B8A4-5E59024EF433}" dt="2024-09-16T06:00:29.721" v="221" actId="1076"/>
          <ac:picMkLst>
            <pc:docMk/>
            <pc:sldMk cId="2222118730" sldId="258"/>
            <ac:picMk id="1026" creationId="{10A80E4D-56C2-3711-AF01-88763FF05BD7}"/>
          </ac:picMkLst>
        </pc:picChg>
        <pc:picChg chg="add mod">
          <ac:chgData name="미래 박" userId="13ed2dccfc9680cc" providerId="LiveId" clId="{B2CC7228-DDEE-4616-B8A4-5E59024EF433}" dt="2024-09-16T06:00:53.873" v="228" actId="1076"/>
          <ac:picMkLst>
            <pc:docMk/>
            <pc:sldMk cId="2222118730" sldId="258"/>
            <ac:picMk id="1028" creationId="{B74DE6EC-7C5F-E7C6-343D-5A68105D8204}"/>
          </ac:picMkLst>
        </pc:picChg>
        <pc:picChg chg="add mod">
          <ac:chgData name="미래 박" userId="13ed2dccfc9680cc" providerId="LiveId" clId="{B2CC7228-DDEE-4616-B8A4-5E59024EF433}" dt="2024-09-16T06:01:28.817" v="232" actId="1076"/>
          <ac:picMkLst>
            <pc:docMk/>
            <pc:sldMk cId="2222118730" sldId="258"/>
            <ac:picMk id="1030" creationId="{8A662F9C-191F-4762-5132-174E90BCFDFB}"/>
          </ac:picMkLst>
        </pc:picChg>
      </pc:sldChg>
      <pc:sldChg chg="modSp new mod">
        <pc:chgData name="미래 박" userId="13ed2dccfc9680cc" providerId="LiveId" clId="{B2CC7228-DDEE-4616-B8A4-5E59024EF433}" dt="2024-09-16T07:08:12.122" v="702" actId="27636"/>
        <pc:sldMkLst>
          <pc:docMk/>
          <pc:sldMk cId="1827620642" sldId="259"/>
        </pc:sldMkLst>
        <pc:spChg chg="mod">
          <ac:chgData name="미래 박" userId="13ed2dccfc9680cc" providerId="LiveId" clId="{B2CC7228-DDEE-4616-B8A4-5E59024EF433}" dt="2024-09-16T06:49:51.767" v="260" actId="20577"/>
          <ac:spMkLst>
            <pc:docMk/>
            <pc:sldMk cId="1827620642" sldId="259"/>
            <ac:spMk id="2" creationId="{5E68554C-E693-9387-1587-48E376EA4396}"/>
          </ac:spMkLst>
        </pc:spChg>
        <pc:spChg chg="mod">
          <ac:chgData name="미래 박" userId="13ed2dccfc9680cc" providerId="LiveId" clId="{B2CC7228-DDEE-4616-B8A4-5E59024EF433}" dt="2024-09-16T07:08:12.122" v="702" actId="27636"/>
          <ac:spMkLst>
            <pc:docMk/>
            <pc:sldMk cId="1827620642" sldId="259"/>
            <ac:spMk id="3" creationId="{0464BA31-62BC-8FBA-A660-49AD65BB87DF}"/>
          </ac:spMkLst>
        </pc:spChg>
      </pc:sldChg>
      <pc:sldChg chg="modSp new mod">
        <pc:chgData name="미래 박" userId="13ed2dccfc9680cc" providerId="LiveId" clId="{B2CC7228-DDEE-4616-B8A4-5E59024EF433}" dt="2024-09-16T07:08:03.438" v="696" actId="20577"/>
        <pc:sldMkLst>
          <pc:docMk/>
          <pc:sldMk cId="1545013418" sldId="260"/>
        </pc:sldMkLst>
        <pc:spChg chg="mod">
          <ac:chgData name="미래 박" userId="13ed2dccfc9680cc" providerId="LiveId" clId="{B2CC7228-DDEE-4616-B8A4-5E59024EF433}" dt="2024-09-16T06:57:18.728" v="499" actId="20577"/>
          <ac:spMkLst>
            <pc:docMk/>
            <pc:sldMk cId="1545013418" sldId="260"/>
            <ac:spMk id="2" creationId="{521481B2-56D6-C5A8-E79E-B6BF79602078}"/>
          </ac:spMkLst>
        </pc:spChg>
        <pc:spChg chg="mod">
          <ac:chgData name="미래 박" userId="13ed2dccfc9680cc" providerId="LiveId" clId="{B2CC7228-DDEE-4616-B8A4-5E59024EF433}" dt="2024-09-16T07:08:03.438" v="696" actId="20577"/>
          <ac:spMkLst>
            <pc:docMk/>
            <pc:sldMk cId="1545013418" sldId="260"/>
            <ac:spMk id="3" creationId="{CDC1B20B-CB67-8170-FD78-53907BA1D899}"/>
          </ac:spMkLst>
        </pc:spChg>
      </pc:sldChg>
      <pc:sldChg chg="modSp new mod">
        <pc:chgData name="미래 박" userId="13ed2dccfc9680cc" providerId="LiveId" clId="{B2CC7228-DDEE-4616-B8A4-5E59024EF433}" dt="2024-09-16T07:07:52.886" v="691" actId="27636"/>
        <pc:sldMkLst>
          <pc:docMk/>
          <pc:sldMk cId="1891452629" sldId="261"/>
        </pc:sldMkLst>
        <pc:spChg chg="mod">
          <ac:chgData name="미래 박" userId="13ed2dccfc9680cc" providerId="LiveId" clId="{B2CC7228-DDEE-4616-B8A4-5E59024EF433}" dt="2024-09-16T07:00:20.436" v="560" actId="20577"/>
          <ac:spMkLst>
            <pc:docMk/>
            <pc:sldMk cId="1891452629" sldId="261"/>
            <ac:spMk id="2" creationId="{0389EF60-6C57-24EB-9629-C7176B5FA033}"/>
          </ac:spMkLst>
        </pc:spChg>
        <pc:spChg chg="mod">
          <ac:chgData name="미래 박" userId="13ed2dccfc9680cc" providerId="LiveId" clId="{B2CC7228-DDEE-4616-B8A4-5E59024EF433}" dt="2024-09-16T07:07:52.886" v="691" actId="27636"/>
          <ac:spMkLst>
            <pc:docMk/>
            <pc:sldMk cId="1891452629" sldId="261"/>
            <ac:spMk id="3" creationId="{907408F0-CCE5-19C8-2C52-6A06EC292A9B}"/>
          </ac:spMkLst>
        </pc:spChg>
      </pc:sldChg>
      <pc:sldChg chg="modSp new mod">
        <pc:chgData name="미래 박" userId="13ed2dccfc9680cc" providerId="LiveId" clId="{B2CC7228-DDEE-4616-B8A4-5E59024EF433}" dt="2024-09-16T07:15:41.197" v="851" actId="5793"/>
        <pc:sldMkLst>
          <pc:docMk/>
          <pc:sldMk cId="2651015153" sldId="262"/>
        </pc:sldMkLst>
        <pc:spChg chg="mod">
          <ac:chgData name="미래 박" userId="13ed2dccfc9680cc" providerId="LiveId" clId="{B2CC7228-DDEE-4616-B8A4-5E59024EF433}" dt="2024-09-16T07:08:33.276" v="721" actId="20577"/>
          <ac:spMkLst>
            <pc:docMk/>
            <pc:sldMk cId="2651015153" sldId="262"/>
            <ac:spMk id="2" creationId="{AB6F9906-98AD-D532-0E2A-B18DEF6435B7}"/>
          </ac:spMkLst>
        </pc:spChg>
        <pc:spChg chg="mod">
          <ac:chgData name="미래 박" userId="13ed2dccfc9680cc" providerId="LiveId" clId="{B2CC7228-DDEE-4616-B8A4-5E59024EF433}" dt="2024-09-16T07:15:41.197" v="851" actId="5793"/>
          <ac:spMkLst>
            <pc:docMk/>
            <pc:sldMk cId="2651015153" sldId="262"/>
            <ac:spMk id="3" creationId="{1E7BA287-8330-5301-14B5-D3E27198A8B6}"/>
          </ac:spMkLst>
        </pc:spChg>
      </pc:sldChg>
      <pc:sldChg chg="modSp new mod">
        <pc:chgData name="미래 박" userId="13ed2dccfc9680cc" providerId="LiveId" clId="{B2CC7228-DDEE-4616-B8A4-5E59024EF433}" dt="2024-09-16T07:18:22.875" v="921" actId="1076"/>
        <pc:sldMkLst>
          <pc:docMk/>
          <pc:sldMk cId="3411922966" sldId="263"/>
        </pc:sldMkLst>
        <pc:spChg chg="mod">
          <ac:chgData name="미래 박" userId="13ed2dccfc9680cc" providerId="LiveId" clId="{B2CC7228-DDEE-4616-B8A4-5E59024EF433}" dt="2024-09-16T07:11:45.232" v="802" actId="20577"/>
          <ac:spMkLst>
            <pc:docMk/>
            <pc:sldMk cId="3411922966" sldId="263"/>
            <ac:spMk id="2" creationId="{52367C22-BF64-0622-1B72-539473E2D896}"/>
          </ac:spMkLst>
        </pc:spChg>
        <pc:spChg chg="mod">
          <ac:chgData name="미래 박" userId="13ed2dccfc9680cc" providerId="LiveId" clId="{B2CC7228-DDEE-4616-B8A4-5E59024EF433}" dt="2024-09-16T07:18:22.875" v="921" actId="1076"/>
          <ac:spMkLst>
            <pc:docMk/>
            <pc:sldMk cId="3411922966" sldId="263"/>
            <ac:spMk id="3" creationId="{9BBADEC8-7120-C47C-BBFB-B62B1F829DE3}"/>
          </ac:spMkLst>
        </pc:spChg>
      </pc:sldChg>
      <pc:sldChg chg="modSp new mod">
        <pc:chgData name="미래 박" userId="13ed2dccfc9680cc" providerId="LiveId" clId="{B2CC7228-DDEE-4616-B8A4-5E59024EF433}" dt="2024-09-16T07:26:23.561" v="1065" actId="20577"/>
        <pc:sldMkLst>
          <pc:docMk/>
          <pc:sldMk cId="1269453060" sldId="264"/>
        </pc:sldMkLst>
        <pc:spChg chg="mod">
          <ac:chgData name="미래 박" userId="13ed2dccfc9680cc" providerId="LiveId" clId="{B2CC7228-DDEE-4616-B8A4-5E59024EF433}" dt="2024-09-16T07:19:35.518" v="940" actId="20577"/>
          <ac:spMkLst>
            <pc:docMk/>
            <pc:sldMk cId="1269453060" sldId="264"/>
            <ac:spMk id="2" creationId="{483282EA-BE84-3B22-018F-36B0E4CAF959}"/>
          </ac:spMkLst>
        </pc:spChg>
        <pc:spChg chg="mod">
          <ac:chgData name="미래 박" userId="13ed2dccfc9680cc" providerId="LiveId" clId="{B2CC7228-DDEE-4616-B8A4-5E59024EF433}" dt="2024-09-16T07:26:23.561" v="1065" actId="20577"/>
          <ac:spMkLst>
            <pc:docMk/>
            <pc:sldMk cId="1269453060" sldId="264"/>
            <ac:spMk id="3" creationId="{AD21496A-5495-9ECA-35CA-3A227FC3A5B2}"/>
          </ac:spMkLst>
        </pc:spChg>
      </pc:sldChg>
      <pc:sldChg chg="addSp modSp new mod modAnim">
        <pc:chgData name="미래 박" userId="13ed2dccfc9680cc" providerId="LiveId" clId="{B2CC7228-DDEE-4616-B8A4-5E59024EF433}" dt="2024-09-16T07:42:32.635" v="1493" actId="1076"/>
        <pc:sldMkLst>
          <pc:docMk/>
          <pc:sldMk cId="1088866039" sldId="265"/>
        </pc:sldMkLst>
        <pc:spChg chg="mod">
          <ac:chgData name="미래 박" userId="13ed2dccfc9680cc" providerId="LiveId" clId="{B2CC7228-DDEE-4616-B8A4-5E59024EF433}" dt="2024-09-16T07:28:54.424" v="1106" actId="20577"/>
          <ac:spMkLst>
            <pc:docMk/>
            <pc:sldMk cId="1088866039" sldId="265"/>
            <ac:spMk id="2" creationId="{938C9148-1A9C-110B-C0D5-A1BF2E8E9E0C}"/>
          </ac:spMkLst>
        </pc:spChg>
        <pc:spChg chg="mod">
          <ac:chgData name="미래 박" userId="13ed2dccfc9680cc" providerId="LiveId" clId="{B2CC7228-DDEE-4616-B8A4-5E59024EF433}" dt="2024-09-16T07:42:19.166" v="1491" actId="20577"/>
          <ac:spMkLst>
            <pc:docMk/>
            <pc:sldMk cId="1088866039" sldId="265"/>
            <ac:spMk id="3" creationId="{B5258F60-5438-A180-844D-91275CC1D6BB}"/>
          </ac:spMkLst>
        </pc:spChg>
        <pc:picChg chg="add mod modCrop">
          <ac:chgData name="미래 박" userId="13ed2dccfc9680cc" providerId="LiveId" clId="{B2CC7228-DDEE-4616-B8A4-5E59024EF433}" dt="2024-09-16T07:42:25.778" v="1492" actId="1076"/>
          <ac:picMkLst>
            <pc:docMk/>
            <pc:sldMk cId="1088866039" sldId="265"/>
            <ac:picMk id="5" creationId="{DDAA88B7-30EB-9893-122B-234009690A78}"/>
          </ac:picMkLst>
        </pc:picChg>
        <pc:picChg chg="add mod modCrop">
          <ac:chgData name="미래 박" userId="13ed2dccfc9680cc" providerId="LiveId" clId="{B2CC7228-DDEE-4616-B8A4-5E59024EF433}" dt="2024-09-16T07:42:32.635" v="1493" actId="1076"/>
          <ac:picMkLst>
            <pc:docMk/>
            <pc:sldMk cId="1088866039" sldId="265"/>
            <ac:picMk id="7" creationId="{CB974C78-6A3A-5CF0-0001-9AABF11EAF7D}"/>
          </ac:picMkLst>
        </pc:picChg>
      </pc:sldChg>
      <pc:sldChg chg="modSp new del mod">
        <pc:chgData name="미래 박" userId="13ed2dccfc9680cc" providerId="LiveId" clId="{B2CC7228-DDEE-4616-B8A4-5E59024EF433}" dt="2024-09-16T07:40:09.173" v="1295" actId="2696"/>
        <pc:sldMkLst>
          <pc:docMk/>
          <pc:sldMk cId="587925958" sldId="266"/>
        </pc:sldMkLst>
        <pc:spChg chg="mod">
          <ac:chgData name="미래 박" userId="13ed2dccfc9680cc" providerId="LiveId" clId="{B2CC7228-DDEE-4616-B8A4-5E59024EF433}" dt="2024-09-16T07:37:42.162" v="1294" actId="20577"/>
          <ac:spMkLst>
            <pc:docMk/>
            <pc:sldMk cId="587925958" sldId="266"/>
            <ac:spMk id="2" creationId="{1A6921B3-1BDE-6723-CC76-64A51993FD9A}"/>
          </ac:spMkLst>
        </pc:spChg>
      </pc:sldChg>
      <pc:sldChg chg="modSp new mod">
        <pc:chgData name="미래 박" userId="13ed2dccfc9680cc" providerId="LiveId" clId="{B2CC7228-DDEE-4616-B8A4-5E59024EF433}" dt="2024-09-16T07:43:22.378" v="1514"/>
        <pc:sldMkLst>
          <pc:docMk/>
          <pc:sldMk cId="801877253" sldId="266"/>
        </pc:sldMkLst>
        <pc:spChg chg="mod">
          <ac:chgData name="미래 박" userId="13ed2dccfc9680cc" providerId="LiveId" clId="{B2CC7228-DDEE-4616-B8A4-5E59024EF433}" dt="2024-09-16T07:43:10.332" v="1512" actId="20577"/>
          <ac:spMkLst>
            <pc:docMk/>
            <pc:sldMk cId="801877253" sldId="266"/>
            <ac:spMk id="2" creationId="{F7D24D35-405C-0F93-FF77-E8495670F8FA}"/>
          </ac:spMkLst>
        </pc:spChg>
        <pc:spChg chg="mod">
          <ac:chgData name="미래 박" userId="13ed2dccfc9680cc" providerId="LiveId" clId="{B2CC7228-DDEE-4616-B8A4-5E59024EF433}" dt="2024-09-16T07:43:22.378" v="1514"/>
          <ac:spMkLst>
            <pc:docMk/>
            <pc:sldMk cId="801877253" sldId="266"/>
            <ac:spMk id="3" creationId="{8A8DD1B6-A94D-9CA1-E537-CE967BF0A5D0}"/>
          </ac:spMkLst>
        </pc:spChg>
      </pc:sldChg>
      <pc:sldChg chg="modSp new del mod">
        <pc:chgData name="미래 박" userId="13ed2dccfc9680cc" providerId="LiveId" clId="{B2CC7228-DDEE-4616-B8A4-5E59024EF433}" dt="2024-09-16T07:45:50.184" v="1548" actId="2696"/>
        <pc:sldMkLst>
          <pc:docMk/>
          <pc:sldMk cId="661659301" sldId="267"/>
        </pc:sldMkLst>
        <pc:spChg chg="mod">
          <ac:chgData name="미래 박" userId="13ed2dccfc9680cc" providerId="LiveId" clId="{B2CC7228-DDEE-4616-B8A4-5E59024EF433}" dt="2024-09-16T07:44:19.514" v="1547" actId="20577"/>
          <ac:spMkLst>
            <pc:docMk/>
            <pc:sldMk cId="661659301" sldId="267"/>
            <ac:spMk id="2" creationId="{07A9D3A3-9FF9-557E-29C5-0EC71F0C6CCC}"/>
          </ac:spMkLst>
        </pc:spChg>
      </pc:sldChg>
      <pc:sldChg chg="addSp delSp modSp new mod modAnim">
        <pc:chgData name="미래 박" userId="13ed2dccfc9680cc" providerId="LiveId" clId="{B2CC7228-DDEE-4616-B8A4-5E59024EF433}" dt="2024-09-16T07:53:43.311" v="1723"/>
        <pc:sldMkLst>
          <pc:docMk/>
          <pc:sldMk cId="719044642" sldId="267"/>
        </pc:sldMkLst>
        <pc:spChg chg="mod">
          <ac:chgData name="미래 박" userId="13ed2dccfc9680cc" providerId="LiveId" clId="{B2CC7228-DDEE-4616-B8A4-5E59024EF433}" dt="2024-09-16T07:46:58.261" v="1614" actId="20577"/>
          <ac:spMkLst>
            <pc:docMk/>
            <pc:sldMk cId="719044642" sldId="267"/>
            <ac:spMk id="2" creationId="{2A203837-527E-9FC1-6603-6E6AC94C173E}"/>
          </ac:spMkLst>
        </pc:spChg>
        <pc:spChg chg="mod">
          <ac:chgData name="미래 박" userId="13ed2dccfc9680cc" providerId="LiveId" clId="{B2CC7228-DDEE-4616-B8A4-5E59024EF433}" dt="2024-09-16T07:48:38.549" v="1678" actId="403"/>
          <ac:spMkLst>
            <pc:docMk/>
            <pc:sldMk cId="719044642" sldId="267"/>
            <ac:spMk id="3" creationId="{20788FD7-AC24-BA47-FBAB-9B1586E0F110}"/>
          </ac:spMkLst>
        </pc:spChg>
        <pc:spChg chg="mod">
          <ac:chgData name="미래 박" userId="13ed2dccfc9680cc" providerId="LiveId" clId="{B2CC7228-DDEE-4616-B8A4-5E59024EF433}" dt="2024-09-16T07:50:22.836" v="1696" actId="20577"/>
          <ac:spMkLst>
            <pc:docMk/>
            <pc:sldMk cId="719044642" sldId="267"/>
            <ac:spMk id="4" creationId="{58D33C88-04CA-E1E9-884A-B9B98154C7D2}"/>
          </ac:spMkLst>
        </pc:spChg>
        <pc:spChg chg="del">
          <ac:chgData name="미래 박" userId="13ed2dccfc9680cc" providerId="LiveId" clId="{B2CC7228-DDEE-4616-B8A4-5E59024EF433}" dt="2024-09-16T07:46:20.393" v="1550" actId="478"/>
          <ac:spMkLst>
            <pc:docMk/>
            <pc:sldMk cId="719044642" sldId="267"/>
            <ac:spMk id="5" creationId="{8CEA6065-F1E6-0EFA-825C-EAAE1194E229}"/>
          </ac:spMkLst>
        </pc:spChg>
        <pc:spChg chg="del mod">
          <ac:chgData name="미래 박" userId="13ed2dccfc9680cc" providerId="LiveId" clId="{B2CC7228-DDEE-4616-B8A4-5E59024EF433}" dt="2024-09-16T07:51:53.610" v="1705" actId="478"/>
          <ac:spMkLst>
            <pc:docMk/>
            <pc:sldMk cId="719044642" sldId="267"/>
            <ac:spMk id="6" creationId="{9342E0C5-3B4C-A221-D187-E9C500CDEE6A}"/>
          </ac:spMkLst>
        </pc:spChg>
        <pc:spChg chg="add del mod">
          <ac:chgData name="미래 박" userId="13ed2dccfc9680cc" providerId="LiveId" clId="{B2CC7228-DDEE-4616-B8A4-5E59024EF433}" dt="2024-09-16T07:51:33.638" v="1700" actId="478"/>
          <ac:spMkLst>
            <pc:docMk/>
            <pc:sldMk cId="719044642" sldId="267"/>
            <ac:spMk id="7" creationId="{1004ADE5-0C7C-FF6D-5987-AEE3C541345C}"/>
          </ac:spMkLst>
        </pc:spChg>
        <pc:picChg chg="add mod">
          <ac:chgData name="미래 박" userId="13ed2dccfc9680cc" providerId="LiveId" clId="{B2CC7228-DDEE-4616-B8A4-5E59024EF433}" dt="2024-09-16T07:52:05.098" v="1708" actId="14100"/>
          <ac:picMkLst>
            <pc:docMk/>
            <pc:sldMk cId="719044642" sldId="267"/>
            <ac:picMk id="2050" creationId="{9C300B7B-DFF8-99B9-F603-0A655BD23D0D}"/>
          </ac:picMkLst>
        </pc:picChg>
        <pc:picChg chg="add del mod">
          <ac:chgData name="미래 박" userId="13ed2dccfc9680cc" providerId="LiveId" clId="{B2CC7228-DDEE-4616-B8A4-5E59024EF433}" dt="2024-09-16T07:51:35.554" v="1701" actId="478"/>
          <ac:picMkLst>
            <pc:docMk/>
            <pc:sldMk cId="719044642" sldId="267"/>
            <ac:picMk id="2051" creationId="{FE45418F-59F3-CE0E-5AAF-EAF2C5489BA6}"/>
          </ac:picMkLst>
        </pc:picChg>
        <pc:picChg chg="add mod">
          <ac:chgData name="미래 박" userId="13ed2dccfc9680cc" providerId="LiveId" clId="{B2CC7228-DDEE-4616-B8A4-5E59024EF433}" dt="2024-09-16T07:53:14.724" v="1719" actId="1076"/>
          <ac:picMkLst>
            <pc:docMk/>
            <pc:sldMk cId="719044642" sldId="267"/>
            <ac:picMk id="2053" creationId="{C0E496A8-042A-A141-92A7-7957530C34E3}"/>
          </ac:picMkLst>
        </pc:picChg>
        <pc:picChg chg="add mod">
          <ac:chgData name="미래 박" userId="13ed2dccfc9680cc" providerId="LiveId" clId="{B2CC7228-DDEE-4616-B8A4-5E59024EF433}" dt="2024-09-16T07:53:41.964" v="1722" actId="1076"/>
          <ac:picMkLst>
            <pc:docMk/>
            <pc:sldMk cId="719044642" sldId="267"/>
            <ac:picMk id="2055" creationId="{5500EA7B-EC00-9831-94FC-C72B1C0BAC88}"/>
          </ac:picMkLst>
        </pc:picChg>
      </pc:sldChg>
      <pc:sldChg chg="new del">
        <pc:chgData name="미래 박" userId="13ed2dccfc9680cc" providerId="LiveId" clId="{B2CC7228-DDEE-4616-B8A4-5E59024EF433}" dt="2024-09-16T07:44:08.150" v="1516" actId="47"/>
        <pc:sldMkLst>
          <pc:docMk/>
          <pc:sldMk cId="3332686710" sldId="267"/>
        </pc:sldMkLst>
      </pc:sldChg>
      <pc:sldChg chg="addSp delSp modSp new mod modAnim">
        <pc:chgData name="미래 박" userId="13ed2dccfc9680cc" providerId="LiveId" clId="{B2CC7228-DDEE-4616-B8A4-5E59024EF433}" dt="2024-09-16T08:01:17.330" v="1888"/>
        <pc:sldMkLst>
          <pc:docMk/>
          <pc:sldMk cId="1406193050" sldId="268"/>
        </pc:sldMkLst>
        <pc:spChg chg="mod">
          <ac:chgData name="미래 박" userId="13ed2dccfc9680cc" providerId="LiveId" clId="{B2CC7228-DDEE-4616-B8A4-5E59024EF433}" dt="2024-09-16T07:55:50.461" v="1782" actId="1076"/>
          <ac:spMkLst>
            <pc:docMk/>
            <pc:sldMk cId="1406193050" sldId="268"/>
            <ac:spMk id="2" creationId="{DAE8BE41-F8C2-D36A-B65E-1AC6D2064C50}"/>
          </ac:spMkLst>
        </pc:spChg>
        <pc:spChg chg="mod">
          <ac:chgData name="미래 박" userId="13ed2dccfc9680cc" providerId="LiveId" clId="{B2CC7228-DDEE-4616-B8A4-5E59024EF433}" dt="2024-09-16T07:54:30.247" v="1746" actId="403"/>
          <ac:spMkLst>
            <pc:docMk/>
            <pc:sldMk cId="1406193050" sldId="268"/>
            <ac:spMk id="3" creationId="{8750798A-FC5A-2320-4661-0FC208887ECB}"/>
          </ac:spMkLst>
        </pc:spChg>
        <pc:spChg chg="mod">
          <ac:chgData name="미래 박" userId="13ed2dccfc9680cc" providerId="LiveId" clId="{B2CC7228-DDEE-4616-B8A4-5E59024EF433}" dt="2024-09-16T07:58:38.751" v="1863" actId="27636"/>
          <ac:spMkLst>
            <pc:docMk/>
            <pc:sldMk cId="1406193050" sldId="268"/>
            <ac:spMk id="4" creationId="{C7172A61-349D-4AAA-3485-33C243EC18C0}"/>
          </ac:spMkLst>
        </pc:spChg>
        <pc:spChg chg="del">
          <ac:chgData name="미래 박" userId="13ed2dccfc9680cc" providerId="LiveId" clId="{B2CC7228-DDEE-4616-B8A4-5E59024EF433}" dt="2024-09-16T07:52:33.068" v="1712" actId="478"/>
          <ac:spMkLst>
            <pc:docMk/>
            <pc:sldMk cId="1406193050" sldId="268"/>
            <ac:spMk id="5" creationId="{162F7DF3-7395-C622-4741-96EE094D49D6}"/>
          </ac:spMkLst>
        </pc:spChg>
        <pc:spChg chg="del">
          <ac:chgData name="미래 박" userId="13ed2dccfc9680cc" providerId="LiveId" clId="{B2CC7228-DDEE-4616-B8A4-5E59024EF433}" dt="2024-09-16T07:52:31.772" v="1711" actId="478"/>
          <ac:spMkLst>
            <pc:docMk/>
            <pc:sldMk cId="1406193050" sldId="268"/>
            <ac:spMk id="6" creationId="{92D49F2C-0100-271F-0AEC-72806970E434}"/>
          </ac:spMkLst>
        </pc:spChg>
        <pc:spChg chg="add">
          <ac:chgData name="미래 박" userId="13ed2dccfc9680cc" providerId="LiveId" clId="{B2CC7228-DDEE-4616-B8A4-5E59024EF433}" dt="2024-09-16T07:55:44.446" v="1780"/>
          <ac:spMkLst>
            <pc:docMk/>
            <pc:sldMk cId="1406193050" sldId="268"/>
            <ac:spMk id="7" creationId="{4B4E417F-A1D1-3A14-2DDA-907C04649615}"/>
          </ac:spMkLst>
        </pc:spChg>
        <pc:spChg chg="add del mod">
          <ac:chgData name="미래 박" userId="13ed2dccfc9680cc" providerId="LiveId" clId="{B2CC7228-DDEE-4616-B8A4-5E59024EF433}" dt="2024-09-16T07:56:33.890" v="1788" actId="478"/>
          <ac:spMkLst>
            <pc:docMk/>
            <pc:sldMk cId="1406193050" sldId="268"/>
            <ac:spMk id="8" creationId="{0616528D-5BEC-4F31-57A4-606323C0CE3C}"/>
          </ac:spMkLst>
        </pc:spChg>
        <pc:spChg chg="add del mod">
          <ac:chgData name="미래 박" userId="13ed2dccfc9680cc" providerId="LiveId" clId="{B2CC7228-DDEE-4616-B8A4-5E59024EF433}" dt="2024-09-16T07:59:22.620" v="1868" actId="478"/>
          <ac:spMkLst>
            <pc:docMk/>
            <pc:sldMk cId="1406193050" sldId="268"/>
            <ac:spMk id="9" creationId="{8F3E25F1-AFC2-7AA8-4025-A3D007F56BB1}"/>
          </ac:spMkLst>
        </pc:spChg>
        <pc:spChg chg="add del mod">
          <ac:chgData name="미래 박" userId="13ed2dccfc9680cc" providerId="LiveId" clId="{B2CC7228-DDEE-4616-B8A4-5E59024EF433}" dt="2024-09-16T08:00:28.830" v="1878" actId="478"/>
          <ac:spMkLst>
            <pc:docMk/>
            <pc:sldMk cId="1406193050" sldId="268"/>
            <ac:spMk id="10" creationId="{6FAA4363-206D-60F9-2341-B136972CCA91}"/>
          </ac:spMkLst>
        </pc:spChg>
        <pc:spChg chg="add del mod">
          <ac:chgData name="미래 박" userId="13ed2dccfc9680cc" providerId="LiveId" clId="{B2CC7228-DDEE-4616-B8A4-5E59024EF433}" dt="2024-09-16T08:01:10.904" v="1885" actId="478"/>
          <ac:spMkLst>
            <pc:docMk/>
            <pc:sldMk cId="1406193050" sldId="268"/>
            <ac:spMk id="11" creationId="{206D56B5-5168-F697-6273-6179C45A5865}"/>
          </ac:spMkLst>
        </pc:spChg>
        <pc:picChg chg="add del mod">
          <ac:chgData name="미래 박" userId="13ed2dccfc9680cc" providerId="LiveId" clId="{B2CC7228-DDEE-4616-B8A4-5E59024EF433}" dt="2024-09-16T07:59:35.260" v="1874" actId="1076"/>
          <ac:picMkLst>
            <pc:docMk/>
            <pc:sldMk cId="1406193050" sldId="268"/>
            <ac:picMk id="3076" creationId="{23698CA9-EE2A-77AD-D7F3-CCD6D70B8D77}"/>
          </ac:picMkLst>
        </pc:picChg>
        <pc:picChg chg="add del mod">
          <ac:chgData name="미래 박" userId="13ed2dccfc9680cc" providerId="LiveId" clId="{B2CC7228-DDEE-4616-B8A4-5E59024EF433}" dt="2024-09-16T07:59:24.460" v="1869" actId="478"/>
          <ac:picMkLst>
            <pc:docMk/>
            <pc:sldMk cId="1406193050" sldId="268"/>
            <ac:picMk id="3077" creationId="{1F32AC37-F6A4-A8E0-7DC4-2AF4A2BA8900}"/>
          </ac:picMkLst>
        </pc:picChg>
        <pc:picChg chg="add mod">
          <ac:chgData name="미래 박" userId="13ed2dccfc9680cc" providerId="LiveId" clId="{B2CC7228-DDEE-4616-B8A4-5E59024EF433}" dt="2024-09-16T08:00:34.975" v="1881" actId="1076"/>
          <ac:picMkLst>
            <pc:docMk/>
            <pc:sldMk cId="1406193050" sldId="268"/>
            <ac:picMk id="3079" creationId="{CEDE150B-10D8-53AC-A15A-827ECA8B4BD6}"/>
          </ac:picMkLst>
        </pc:picChg>
        <pc:picChg chg="add del">
          <ac:chgData name="미래 박" userId="13ed2dccfc9680cc" providerId="LiveId" clId="{B2CC7228-DDEE-4616-B8A4-5E59024EF433}" dt="2024-09-16T08:00:32.998" v="1880" actId="478"/>
          <ac:picMkLst>
            <pc:docMk/>
            <pc:sldMk cId="1406193050" sldId="268"/>
            <ac:picMk id="3080" creationId="{F25AD324-28CF-D54A-8C60-62CECD452E18}"/>
          </ac:picMkLst>
        </pc:picChg>
        <pc:picChg chg="add mod">
          <ac:chgData name="미래 박" userId="13ed2dccfc9680cc" providerId="LiveId" clId="{B2CC7228-DDEE-4616-B8A4-5E59024EF433}" dt="2024-09-16T08:01:15.838" v="1887" actId="1076"/>
          <ac:picMkLst>
            <pc:docMk/>
            <pc:sldMk cId="1406193050" sldId="268"/>
            <ac:picMk id="3081" creationId="{C5AECCC9-6E64-4F73-EBA0-6630066AB95A}"/>
          </ac:picMkLst>
        </pc:picChg>
        <pc:picChg chg="add del">
          <ac:chgData name="미래 박" userId="13ed2dccfc9680cc" providerId="LiveId" clId="{B2CC7228-DDEE-4616-B8A4-5E59024EF433}" dt="2024-09-16T08:01:11.567" v="1886" actId="478"/>
          <ac:picMkLst>
            <pc:docMk/>
            <pc:sldMk cId="1406193050" sldId="268"/>
            <ac:picMk id="3083" creationId="{D4AD414E-E467-D436-2655-0AD655CF6B46}"/>
          </ac:picMkLst>
        </pc:picChg>
      </pc:sldChg>
      <pc:sldChg chg="addSp delSp modSp new mod modAnim">
        <pc:chgData name="미래 박" userId="13ed2dccfc9680cc" providerId="LiveId" clId="{B2CC7228-DDEE-4616-B8A4-5E59024EF433}" dt="2024-09-16T08:07:17.510" v="2073" actId="20577"/>
        <pc:sldMkLst>
          <pc:docMk/>
          <pc:sldMk cId="1989402038" sldId="269"/>
        </pc:sldMkLst>
        <pc:spChg chg="mod">
          <ac:chgData name="미래 박" userId="13ed2dccfc9680cc" providerId="LiveId" clId="{B2CC7228-DDEE-4616-B8A4-5E59024EF433}" dt="2024-09-16T08:01:40.619" v="1909" actId="20577"/>
          <ac:spMkLst>
            <pc:docMk/>
            <pc:sldMk cId="1989402038" sldId="269"/>
            <ac:spMk id="2" creationId="{7BAB8225-749B-AF9A-569D-81EABE471BF7}"/>
          </ac:spMkLst>
        </pc:spChg>
        <pc:spChg chg="mod">
          <ac:chgData name="미래 박" userId="13ed2dccfc9680cc" providerId="LiveId" clId="{B2CC7228-DDEE-4616-B8A4-5E59024EF433}" dt="2024-09-16T08:02:55.822" v="1942" actId="14100"/>
          <ac:spMkLst>
            <pc:docMk/>
            <pc:sldMk cId="1989402038" sldId="269"/>
            <ac:spMk id="3" creationId="{A74A6CE4-CEE2-7B5D-359D-ACFF8C081E03}"/>
          </ac:spMkLst>
        </pc:spChg>
        <pc:spChg chg="mod">
          <ac:chgData name="미래 박" userId="13ed2dccfc9680cc" providerId="LiveId" clId="{B2CC7228-DDEE-4616-B8A4-5E59024EF433}" dt="2024-09-16T08:07:17.510" v="2073" actId="20577"/>
          <ac:spMkLst>
            <pc:docMk/>
            <pc:sldMk cId="1989402038" sldId="269"/>
            <ac:spMk id="4" creationId="{8C0E77C0-52DA-3BA5-5B41-A396AC062E2D}"/>
          </ac:spMkLst>
        </pc:spChg>
        <pc:spChg chg="del">
          <ac:chgData name="미래 박" userId="13ed2dccfc9680cc" providerId="LiveId" clId="{B2CC7228-DDEE-4616-B8A4-5E59024EF433}" dt="2024-09-16T08:02:17.166" v="1912" actId="478"/>
          <ac:spMkLst>
            <pc:docMk/>
            <pc:sldMk cId="1989402038" sldId="269"/>
            <ac:spMk id="5" creationId="{B310DCD0-20AC-A65F-80D2-60C8523B27E5}"/>
          </ac:spMkLst>
        </pc:spChg>
        <pc:spChg chg="del">
          <ac:chgData name="미래 박" userId="13ed2dccfc9680cc" providerId="LiveId" clId="{B2CC7228-DDEE-4616-B8A4-5E59024EF433}" dt="2024-09-16T08:02:37.669" v="1918" actId="478"/>
          <ac:spMkLst>
            <pc:docMk/>
            <pc:sldMk cId="1989402038" sldId="269"/>
            <ac:spMk id="6" creationId="{28209342-9325-4CB5-6B5C-A0232F93AAC8}"/>
          </ac:spMkLst>
        </pc:spChg>
        <pc:spChg chg="add del mod">
          <ac:chgData name="미래 박" userId="13ed2dccfc9680cc" providerId="LiveId" clId="{B2CC7228-DDEE-4616-B8A4-5E59024EF433}" dt="2024-09-16T08:02:33.223" v="1915" actId="478"/>
          <ac:spMkLst>
            <pc:docMk/>
            <pc:sldMk cId="1989402038" sldId="269"/>
            <ac:spMk id="7" creationId="{E288025A-8D10-0841-5D14-EFA0ED2C3411}"/>
          </ac:spMkLst>
        </pc:spChg>
        <pc:picChg chg="add mod">
          <ac:chgData name="미래 박" userId="13ed2dccfc9680cc" providerId="LiveId" clId="{B2CC7228-DDEE-4616-B8A4-5E59024EF433}" dt="2024-09-16T08:02:40.816" v="1919" actId="1076"/>
          <ac:picMkLst>
            <pc:docMk/>
            <pc:sldMk cId="1989402038" sldId="269"/>
            <ac:picMk id="4097" creationId="{FF9B0685-332A-C1AB-6FBC-82C25971016E}"/>
          </ac:picMkLst>
        </pc:picChg>
        <pc:picChg chg="add del">
          <ac:chgData name="미래 박" userId="13ed2dccfc9680cc" providerId="LiveId" clId="{B2CC7228-DDEE-4616-B8A4-5E59024EF433}" dt="2024-09-16T08:02:35.801" v="1917" actId="478"/>
          <ac:picMkLst>
            <pc:docMk/>
            <pc:sldMk cId="1989402038" sldId="269"/>
            <ac:picMk id="4099" creationId="{25369E0B-3E9F-4CEC-D777-3D84BF17D1AA}"/>
          </ac:picMkLst>
        </pc:picChg>
        <pc:picChg chg="add mod">
          <ac:chgData name="미래 박" userId="13ed2dccfc9680cc" providerId="LiveId" clId="{B2CC7228-DDEE-4616-B8A4-5E59024EF433}" dt="2024-09-16T08:05:19.672" v="2005" actId="1076"/>
          <ac:picMkLst>
            <pc:docMk/>
            <pc:sldMk cId="1989402038" sldId="269"/>
            <ac:picMk id="4101" creationId="{F3D45686-3DDB-9484-94B2-A2865590F7E4}"/>
          </ac:picMkLst>
        </pc:picChg>
        <pc:picChg chg="add mod">
          <ac:chgData name="미래 박" userId="13ed2dccfc9680cc" providerId="LiveId" clId="{B2CC7228-DDEE-4616-B8A4-5E59024EF433}" dt="2024-09-16T08:05:44.123" v="2009" actId="1076"/>
          <ac:picMkLst>
            <pc:docMk/>
            <pc:sldMk cId="1989402038" sldId="269"/>
            <ac:picMk id="4103" creationId="{D2C398F2-7C7B-6B59-67E7-5007995550BD}"/>
          </ac:picMkLst>
        </pc:picChg>
      </pc:sldChg>
      <pc:sldChg chg="addSp delSp modSp new mod modAnim">
        <pc:chgData name="미래 박" userId="13ed2dccfc9680cc" providerId="LiveId" clId="{B2CC7228-DDEE-4616-B8A4-5E59024EF433}" dt="2024-09-16T08:37:24.507" v="2991" actId="20577"/>
        <pc:sldMkLst>
          <pc:docMk/>
          <pc:sldMk cId="4126243904" sldId="270"/>
        </pc:sldMkLst>
        <pc:spChg chg="mod">
          <ac:chgData name="미래 박" userId="13ed2dccfc9680cc" providerId="LiveId" clId="{B2CC7228-DDEE-4616-B8A4-5E59024EF433}" dt="2024-09-16T08:06:04.821" v="2031" actId="20577"/>
          <ac:spMkLst>
            <pc:docMk/>
            <pc:sldMk cId="4126243904" sldId="270"/>
            <ac:spMk id="2" creationId="{F75B2338-6094-CC49-2D39-34541B102DE6}"/>
          </ac:spMkLst>
        </pc:spChg>
        <pc:spChg chg="mod">
          <ac:chgData name="미래 박" userId="13ed2dccfc9680cc" providerId="LiveId" clId="{B2CC7228-DDEE-4616-B8A4-5E59024EF433}" dt="2024-09-16T08:37:24.507" v="2991" actId="20577"/>
          <ac:spMkLst>
            <pc:docMk/>
            <pc:sldMk cId="4126243904" sldId="270"/>
            <ac:spMk id="3" creationId="{FA4B711F-8D8C-8CD8-BD26-EC7849C24D2C}"/>
          </ac:spMkLst>
        </pc:spChg>
        <pc:spChg chg="mod">
          <ac:chgData name="미래 박" userId="13ed2dccfc9680cc" providerId="LiveId" clId="{B2CC7228-DDEE-4616-B8A4-5E59024EF433}" dt="2024-09-16T08:09:10.354" v="2173" actId="20577"/>
          <ac:spMkLst>
            <pc:docMk/>
            <pc:sldMk cId="4126243904" sldId="270"/>
            <ac:spMk id="4" creationId="{3E8DBCA8-48EB-0187-8F14-761736A52089}"/>
          </ac:spMkLst>
        </pc:spChg>
        <pc:spChg chg="del">
          <ac:chgData name="미래 박" userId="13ed2dccfc9680cc" providerId="LiveId" clId="{B2CC7228-DDEE-4616-B8A4-5E59024EF433}" dt="2024-09-16T08:06:10.967" v="2035" actId="478"/>
          <ac:spMkLst>
            <pc:docMk/>
            <pc:sldMk cId="4126243904" sldId="270"/>
            <ac:spMk id="5" creationId="{623869B6-DD8C-3A35-E365-A6B6899E91AA}"/>
          </ac:spMkLst>
        </pc:spChg>
        <pc:spChg chg="del">
          <ac:chgData name="미래 박" userId="13ed2dccfc9680cc" providerId="LiveId" clId="{B2CC7228-DDEE-4616-B8A4-5E59024EF433}" dt="2024-09-16T08:06:12.760" v="2036" actId="478"/>
          <ac:spMkLst>
            <pc:docMk/>
            <pc:sldMk cId="4126243904" sldId="270"/>
            <ac:spMk id="6" creationId="{44F81BA5-F972-BAEF-B004-75DD2BFB7690}"/>
          </ac:spMkLst>
        </pc:spChg>
        <pc:spChg chg="add del mod">
          <ac:chgData name="미래 박" userId="13ed2dccfc9680cc" providerId="LiveId" clId="{B2CC7228-DDEE-4616-B8A4-5E59024EF433}" dt="2024-09-16T08:09:44.829" v="2176" actId="478"/>
          <ac:spMkLst>
            <pc:docMk/>
            <pc:sldMk cId="4126243904" sldId="270"/>
            <ac:spMk id="7" creationId="{5EA4B471-FA70-AC55-064C-6087A198B90B}"/>
          </ac:spMkLst>
        </pc:spChg>
        <pc:spChg chg="add">
          <ac:chgData name="미래 박" userId="13ed2dccfc9680cc" providerId="LiveId" clId="{B2CC7228-DDEE-4616-B8A4-5E59024EF433}" dt="2024-09-16T08:09:58.221" v="2179"/>
          <ac:spMkLst>
            <pc:docMk/>
            <pc:sldMk cId="4126243904" sldId="270"/>
            <ac:spMk id="8" creationId="{8A3793DE-3F1E-C66C-DB13-B54CFEE40914}"/>
          </ac:spMkLst>
        </pc:spChg>
        <pc:picChg chg="add mod">
          <ac:chgData name="미래 박" userId="13ed2dccfc9680cc" providerId="LiveId" clId="{B2CC7228-DDEE-4616-B8A4-5E59024EF433}" dt="2024-09-16T08:09:50.065" v="2178" actId="1076"/>
          <ac:picMkLst>
            <pc:docMk/>
            <pc:sldMk cId="4126243904" sldId="270"/>
            <ac:picMk id="5121" creationId="{D53B08AC-6F69-CEC7-D116-8044322F110B}"/>
          </ac:picMkLst>
        </pc:picChg>
        <pc:picChg chg="add del">
          <ac:chgData name="미래 박" userId="13ed2dccfc9680cc" providerId="LiveId" clId="{B2CC7228-DDEE-4616-B8A4-5E59024EF433}" dt="2024-09-16T08:09:46.435" v="2177" actId="478"/>
          <ac:picMkLst>
            <pc:docMk/>
            <pc:sldMk cId="4126243904" sldId="270"/>
            <ac:picMk id="5123" creationId="{65096250-964F-3DB4-1857-A5C741A80884}"/>
          </ac:picMkLst>
        </pc:picChg>
        <pc:picChg chg="add">
          <ac:chgData name="미래 박" userId="13ed2dccfc9680cc" providerId="LiveId" clId="{B2CC7228-DDEE-4616-B8A4-5E59024EF433}" dt="2024-09-16T08:09:58.221" v="2179"/>
          <ac:picMkLst>
            <pc:docMk/>
            <pc:sldMk cId="4126243904" sldId="270"/>
            <ac:picMk id="5124" creationId="{6D52E0AF-D225-5104-8100-CEE67EF8C0DE}"/>
          </ac:picMkLst>
        </pc:picChg>
        <pc:picChg chg="add">
          <ac:chgData name="미래 박" userId="13ed2dccfc9680cc" providerId="LiveId" clId="{B2CC7228-DDEE-4616-B8A4-5E59024EF433}" dt="2024-09-16T08:09:58.221" v="2179"/>
          <ac:picMkLst>
            <pc:docMk/>
            <pc:sldMk cId="4126243904" sldId="270"/>
            <ac:picMk id="5126" creationId="{5C91DD7B-D549-F6F2-D66A-493CDDB2534D}"/>
          </ac:picMkLst>
        </pc:picChg>
        <pc:picChg chg="add mod">
          <ac:chgData name="미래 박" userId="13ed2dccfc9680cc" providerId="LiveId" clId="{B2CC7228-DDEE-4616-B8A4-5E59024EF433}" dt="2024-09-16T08:10:08.087" v="2181" actId="1076"/>
          <ac:picMkLst>
            <pc:docMk/>
            <pc:sldMk cId="4126243904" sldId="270"/>
            <ac:picMk id="5128" creationId="{2A5E990A-187F-E8A0-2336-4F831C96BD0C}"/>
          </ac:picMkLst>
        </pc:picChg>
      </pc:sldChg>
      <pc:sldChg chg="addSp delSp modSp new mod modAnim">
        <pc:chgData name="미래 박" userId="13ed2dccfc9680cc" providerId="LiveId" clId="{B2CC7228-DDEE-4616-B8A4-5E59024EF433}" dt="2024-09-16T08:37:19.919" v="2989" actId="20577"/>
        <pc:sldMkLst>
          <pc:docMk/>
          <pc:sldMk cId="3698195951" sldId="271"/>
        </pc:sldMkLst>
        <pc:spChg chg="mod">
          <ac:chgData name="미래 박" userId="13ed2dccfc9680cc" providerId="LiveId" clId="{B2CC7228-DDEE-4616-B8A4-5E59024EF433}" dt="2024-09-16T08:11:01.797" v="2203" actId="20577"/>
          <ac:spMkLst>
            <pc:docMk/>
            <pc:sldMk cId="3698195951" sldId="271"/>
            <ac:spMk id="2" creationId="{FA7708F3-D01B-61D0-39F7-3DE1485A4CEC}"/>
          </ac:spMkLst>
        </pc:spChg>
        <pc:spChg chg="mod">
          <ac:chgData name="미래 박" userId="13ed2dccfc9680cc" providerId="LiveId" clId="{B2CC7228-DDEE-4616-B8A4-5E59024EF433}" dt="2024-09-16T08:37:19.919" v="2989" actId="20577"/>
          <ac:spMkLst>
            <pc:docMk/>
            <pc:sldMk cId="3698195951" sldId="271"/>
            <ac:spMk id="3" creationId="{3AD3B9AC-AF86-FF99-622B-5412B7B14B46}"/>
          </ac:spMkLst>
        </pc:spChg>
        <pc:spChg chg="mod">
          <ac:chgData name="미래 박" userId="13ed2dccfc9680cc" providerId="LiveId" clId="{B2CC7228-DDEE-4616-B8A4-5E59024EF433}" dt="2024-09-16T08:12:32.771" v="2266"/>
          <ac:spMkLst>
            <pc:docMk/>
            <pc:sldMk cId="3698195951" sldId="271"/>
            <ac:spMk id="4" creationId="{2F54A14B-7BFB-97D9-7D5E-60911C07F65E}"/>
          </ac:spMkLst>
        </pc:spChg>
        <pc:spChg chg="del">
          <ac:chgData name="미래 박" userId="13ed2dccfc9680cc" providerId="LiveId" clId="{B2CC7228-DDEE-4616-B8A4-5E59024EF433}" dt="2024-09-16T08:11:02.939" v="2204" actId="478"/>
          <ac:spMkLst>
            <pc:docMk/>
            <pc:sldMk cId="3698195951" sldId="271"/>
            <ac:spMk id="5" creationId="{7A2657EB-074D-07DF-C145-BF872605A96F}"/>
          </ac:spMkLst>
        </pc:spChg>
        <pc:spChg chg="del mod">
          <ac:chgData name="미래 박" userId="13ed2dccfc9680cc" providerId="LiveId" clId="{B2CC7228-DDEE-4616-B8A4-5E59024EF433}" dt="2024-09-16T08:11:11.838" v="2209" actId="478"/>
          <ac:spMkLst>
            <pc:docMk/>
            <pc:sldMk cId="3698195951" sldId="271"/>
            <ac:spMk id="6" creationId="{DB01B016-80F5-95B4-AADA-06A4CF1C88EE}"/>
          </ac:spMkLst>
        </pc:spChg>
        <pc:spChg chg="add del mod">
          <ac:chgData name="미래 박" userId="13ed2dccfc9680cc" providerId="LiveId" clId="{B2CC7228-DDEE-4616-B8A4-5E59024EF433}" dt="2024-09-16T08:13:03.309" v="2269" actId="478"/>
          <ac:spMkLst>
            <pc:docMk/>
            <pc:sldMk cId="3698195951" sldId="271"/>
            <ac:spMk id="7" creationId="{CBA76361-1E3D-56EE-68B3-CD1C00658E19}"/>
          </ac:spMkLst>
        </pc:spChg>
        <pc:picChg chg="add mod">
          <ac:chgData name="미래 박" userId="13ed2dccfc9680cc" providerId="LiveId" clId="{B2CC7228-DDEE-4616-B8A4-5E59024EF433}" dt="2024-09-16T08:13:08.492" v="2271" actId="1076"/>
          <ac:picMkLst>
            <pc:docMk/>
            <pc:sldMk cId="3698195951" sldId="271"/>
            <ac:picMk id="6145" creationId="{668EA697-2C23-B5C5-DBF0-7EFA9A14B08B}"/>
          </ac:picMkLst>
        </pc:picChg>
        <pc:picChg chg="add del">
          <ac:chgData name="미래 박" userId="13ed2dccfc9680cc" providerId="LiveId" clId="{B2CC7228-DDEE-4616-B8A4-5E59024EF433}" dt="2024-09-16T08:13:04.442" v="2270" actId="478"/>
          <ac:picMkLst>
            <pc:docMk/>
            <pc:sldMk cId="3698195951" sldId="271"/>
            <ac:picMk id="6147" creationId="{B975D7C9-0229-4670-AB9B-4B73467A32F3}"/>
          </ac:picMkLst>
        </pc:picChg>
        <pc:picChg chg="add mod">
          <ac:chgData name="미래 박" userId="13ed2dccfc9680cc" providerId="LiveId" clId="{B2CC7228-DDEE-4616-B8A4-5E59024EF433}" dt="2024-09-16T08:13:24.902" v="2275" actId="1076"/>
          <ac:picMkLst>
            <pc:docMk/>
            <pc:sldMk cId="3698195951" sldId="271"/>
            <ac:picMk id="6149" creationId="{5B9F8E25-AA35-3937-01C8-B30CCC3D3936}"/>
          </ac:picMkLst>
        </pc:picChg>
      </pc:sldChg>
      <pc:sldChg chg="addSp delSp modSp new mod modAnim">
        <pc:chgData name="미래 박" userId="13ed2dccfc9680cc" providerId="LiveId" clId="{B2CC7228-DDEE-4616-B8A4-5E59024EF433}" dt="2024-09-16T08:37:15.414" v="2987" actId="20577"/>
        <pc:sldMkLst>
          <pc:docMk/>
          <pc:sldMk cId="2842557172" sldId="272"/>
        </pc:sldMkLst>
        <pc:spChg chg="mod">
          <ac:chgData name="미래 박" userId="13ed2dccfc9680cc" providerId="LiveId" clId="{B2CC7228-DDEE-4616-B8A4-5E59024EF433}" dt="2024-09-16T08:14:22.411" v="2297" actId="20577"/>
          <ac:spMkLst>
            <pc:docMk/>
            <pc:sldMk cId="2842557172" sldId="272"/>
            <ac:spMk id="2" creationId="{129148C0-AC19-F233-425B-722EB1296C2B}"/>
          </ac:spMkLst>
        </pc:spChg>
        <pc:spChg chg="mod">
          <ac:chgData name="미래 박" userId="13ed2dccfc9680cc" providerId="LiveId" clId="{B2CC7228-DDEE-4616-B8A4-5E59024EF433}" dt="2024-09-16T08:37:15.414" v="2987" actId="20577"/>
          <ac:spMkLst>
            <pc:docMk/>
            <pc:sldMk cId="2842557172" sldId="272"/>
            <ac:spMk id="3" creationId="{D5EDC802-2F08-BFBE-138B-274AE12041C5}"/>
          </ac:spMkLst>
        </pc:spChg>
        <pc:spChg chg="mod">
          <ac:chgData name="미래 박" userId="13ed2dccfc9680cc" providerId="LiveId" clId="{B2CC7228-DDEE-4616-B8A4-5E59024EF433}" dt="2024-09-16T08:15:34.272" v="2378" actId="404"/>
          <ac:spMkLst>
            <pc:docMk/>
            <pc:sldMk cId="2842557172" sldId="272"/>
            <ac:spMk id="4" creationId="{F8BE4ED3-1509-2D46-E4EE-718A7D2905B4}"/>
          </ac:spMkLst>
        </pc:spChg>
        <pc:spChg chg="del">
          <ac:chgData name="미래 박" userId="13ed2dccfc9680cc" providerId="LiveId" clId="{B2CC7228-DDEE-4616-B8A4-5E59024EF433}" dt="2024-09-16T08:14:37.934" v="2328" actId="478"/>
          <ac:spMkLst>
            <pc:docMk/>
            <pc:sldMk cId="2842557172" sldId="272"/>
            <ac:spMk id="5" creationId="{32B8D28A-F146-83C2-F0DD-9D7AB6C97793}"/>
          </ac:spMkLst>
        </pc:spChg>
        <pc:spChg chg="del">
          <ac:chgData name="미래 박" userId="13ed2dccfc9680cc" providerId="LiveId" clId="{B2CC7228-DDEE-4616-B8A4-5E59024EF433}" dt="2024-09-16T08:14:39.187" v="2329" actId="478"/>
          <ac:spMkLst>
            <pc:docMk/>
            <pc:sldMk cId="2842557172" sldId="272"/>
            <ac:spMk id="6" creationId="{9525DD7C-6252-8D83-138B-DA43D7CBD834}"/>
          </ac:spMkLst>
        </pc:spChg>
        <pc:spChg chg="add del mod">
          <ac:chgData name="미래 박" userId="13ed2dccfc9680cc" providerId="LiveId" clId="{B2CC7228-DDEE-4616-B8A4-5E59024EF433}" dt="2024-09-16T08:17:23.894" v="2387" actId="478"/>
          <ac:spMkLst>
            <pc:docMk/>
            <pc:sldMk cId="2842557172" sldId="272"/>
            <ac:spMk id="7" creationId="{369B79D7-176D-DF38-066E-59636C35A87D}"/>
          </ac:spMkLst>
        </pc:spChg>
        <pc:picChg chg="add mod">
          <ac:chgData name="미래 박" userId="13ed2dccfc9680cc" providerId="LiveId" clId="{B2CC7228-DDEE-4616-B8A4-5E59024EF433}" dt="2024-09-16T08:16:18.322" v="2384" actId="14100"/>
          <ac:picMkLst>
            <pc:docMk/>
            <pc:sldMk cId="2842557172" sldId="272"/>
            <ac:picMk id="7170" creationId="{3ABF8F48-EFDA-8E8A-FFEC-8C701180E1B0}"/>
          </ac:picMkLst>
        </pc:picChg>
        <pc:picChg chg="add mod">
          <ac:chgData name="미래 박" userId="13ed2dccfc9680cc" providerId="LiveId" clId="{B2CC7228-DDEE-4616-B8A4-5E59024EF433}" dt="2024-09-16T08:17:27.953" v="2389" actId="1076"/>
          <ac:picMkLst>
            <pc:docMk/>
            <pc:sldMk cId="2842557172" sldId="272"/>
            <ac:picMk id="7171" creationId="{849D4638-BEFC-DBCA-B337-58652929CE0E}"/>
          </ac:picMkLst>
        </pc:picChg>
        <pc:picChg chg="add del">
          <ac:chgData name="미래 박" userId="13ed2dccfc9680cc" providerId="LiveId" clId="{B2CC7228-DDEE-4616-B8A4-5E59024EF433}" dt="2024-09-16T08:17:25.084" v="2388" actId="478"/>
          <ac:picMkLst>
            <pc:docMk/>
            <pc:sldMk cId="2842557172" sldId="272"/>
            <ac:picMk id="7173" creationId="{D30611DB-7809-B0E2-DA5C-30482664686F}"/>
          </ac:picMkLst>
        </pc:picChg>
        <pc:picChg chg="add mod">
          <ac:chgData name="미래 박" userId="13ed2dccfc9680cc" providerId="LiveId" clId="{B2CC7228-DDEE-4616-B8A4-5E59024EF433}" dt="2024-09-16T08:17:51.350" v="2394" actId="1076"/>
          <ac:picMkLst>
            <pc:docMk/>
            <pc:sldMk cId="2842557172" sldId="272"/>
            <ac:picMk id="7175" creationId="{3A402E52-9695-9373-2D04-A8FA07331FC8}"/>
          </ac:picMkLst>
        </pc:picChg>
      </pc:sldChg>
      <pc:sldChg chg="addSp delSp modSp new mod modAnim">
        <pc:chgData name="미래 박" userId="13ed2dccfc9680cc" providerId="LiveId" clId="{B2CC7228-DDEE-4616-B8A4-5E59024EF433}" dt="2024-09-16T08:37:11.109" v="2985" actId="20577"/>
        <pc:sldMkLst>
          <pc:docMk/>
          <pc:sldMk cId="1736517687" sldId="273"/>
        </pc:sldMkLst>
        <pc:spChg chg="mod">
          <ac:chgData name="미래 박" userId="13ed2dccfc9680cc" providerId="LiveId" clId="{B2CC7228-DDEE-4616-B8A4-5E59024EF433}" dt="2024-09-16T08:18:29.153" v="2418" actId="20577"/>
          <ac:spMkLst>
            <pc:docMk/>
            <pc:sldMk cId="1736517687" sldId="273"/>
            <ac:spMk id="2" creationId="{D34E4446-81FD-A295-676C-3B962B8984C9}"/>
          </ac:spMkLst>
        </pc:spChg>
        <pc:spChg chg="mod">
          <ac:chgData name="미래 박" userId="13ed2dccfc9680cc" providerId="LiveId" clId="{B2CC7228-DDEE-4616-B8A4-5E59024EF433}" dt="2024-09-16T08:37:11.109" v="2985" actId="20577"/>
          <ac:spMkLst>
            <pc:docMk/>
            <pc:sldMk cId="1736517687" sldId="273"/>
            <ac:spMk id="3" creationId="{0C489AFC-17D5-CCEA-D5C0-60F37FA5F110}"/>
          </ac:spMkLst>
        </pc:spChg>
        <pc:spChg chg="mod">
          <ac:chgData name="미래 박" userId="13ed2dccfc9680cc" providerId="LiveId" clId="{B2CC7228-DDEE-4616-B8A4-5E59024EF433}" dt="2024-09-16T08:22:16.248" v="2545" actId="20577"/>
          <ac:spMkLst>
            <pc:docMk/>
            <pc:sldMk cId="1736517687" sldId="273"/>
            <ac:spMk id="4" creationId="{220B2838-A11F-FCFB-B36B-525E16D2D70F}"/>
          </ac:spMkLst>
        </pc:spChg>
        <pc:spChg chg="del">
          <ac:chgData name="미래 박" userId="13ed2dccfc9680cc" providerId="LiveId" clId="{B2CC7228-DDEE-4616-B8A4-5E59024EF433}" dt="2024-09-16T08:19:22.014" v="2424" actId="478"/>
          <ac:spMkLst>
            <pc:docMk/>
            <pc:sldMk cId="1736517687" sldId="273"/>
            <ac:spMk id="5" creationId="{290C8287-59F5-9D23-6665-68D1A7BCFFD9}"/>
          </ac:spMkLst>
        </pc:spChg>
        <pc:spChg chg="del">
          <ac:chgData name="미래 박" userId="13ed2dccfc9680cc" providerId="LiveId" clId="{B2CC7228-DDEE-4616-B8A4-5E59024EF433}" dt="2024-09-16T08:19:25.345" v="2425" actId="478"/>
          <ac:spMkLst>
            <pc:docMk/>
            <pc:sldMk cId="1736517687" sldId="273"/>
            <ac:spMk id="6" creationId="{091F9F69-23CC-780B-F484-CD13225DDE4C}"/>
          </ac:spMkLst>
        </pc:spChg>
        <pc:spChg chg="add del mod">
          <ac:chgData name="미래 박" userId="13ed2dccfc9680cc" providerId="LiveId" clId="{B2CC7228-DDEE-4616-B8A4-5E59024EF433}" dt="2024-09-16T08:20:45.598" v="2489" actId="478"/>
          <ac:spMkLst>
            <pc:docMk/>
            <pc:sldMk cId="1736517687" sldId="273"/>
            <ac:spMk id="7" creationId="{0692428A-529E-88B4-F8BE-653BF9E54B1B}"/>
          </ac:spMkLst>
        </pc:spChg>
        <pc:picChg chg="add mod">
          <ac:chgData name="미래 박" userId="13ed2dccfc9680cc" providerId="LiveId" clId="{B2CC7228-DDEE-4616-B8A4-5E59024EF433}" dt="2024-09-16T08:19:33.223" v="2429" actId="1076"/>
          <ac:picMkLst>
            <pc:docMk/>
            <pc:sldMk cId="1736517687" sldId="273"/>
            <ac:picMk id="8194" creationId="{0CB33994-4360-E168-948A-7BF57ED58E91}"/>
          </ac:picMkLst>
        </pc:picChg>
        <pc:picChg chg="add mod">
          <ac:chgData name="미래 박" userId="13ed2dccfc9680cc" providerId="LiveId" clId="{B2CC7228-DDEE-4616-B8A4-5E59024EF433}" dt="2024-09-16T08:22:57.010" v="2549" actId="1076"/>
          <ac:picMkLst>
            <pc:docMk/>
            <pc:sldMk cId="1736517687" sldId="273"/>
            <ac:picMk id="8197" creationId="{BA526DD6-22DC-3D2A-6EFC-F4E6E960B851}"/>
          </ac:picMkLst>
        </pc:picChg>
      </pc:sldChg>
      <pc:sldChg chg="addSp delSp modSp new mod modAnim">
        <pc:chgData name="미래 박" userId="13ed2dccfc9680cc" providerId="LiveId" clId="{B2CC7228-DDEE-4616-B8A4-5E59024EF433}" dt="2024-09-16T08:37:06.161" v="2983" actId="20577"/>
        <pc:sldMkLst>
          <pc:docMk/>
          <pc:sldMk cId="976116959" sldId="274"/>
        </pc:sldMkLst>
        <pc:spChg chg="mod">
          <ac:chgData name="미래 박" userId="13ed2dccfc9680cc" providerId="LiveId" clId="{B2CC7228-DDEE-4616-B8A4-5E59024EF433}" dt="2024-09-16T08:23:10.078" v="2571" actId="20577"/>
          <ac:spMkLst>
            <pc:docMk/>
            <pc:sldMk cId="976116959" sldId="274"/>
            <ac:spMk id="2" creationId="{DCE235FC-D61A-CB8B-3F86-F06487AF78D9}"/>
          </ac:spMkLst>
        </pc:spChg>
        <pc:spChg chg="mod">
          <ac:chgData name="미래 박" userId="13ed2dccfc9680cc" providerId="LiveId" clId="{B2CC7228-DDEE-4616-B8A4-5E59024EF433}" dt="2024-09-16T08:37:06.161" v="2983" actId="20577"/>
          <ac:spMkLst>
            <pc:docMk/>
            <pc:sldMk cId="976116959" sldId="274"/>
            <ac:spMk id="3" creationId="{D33A02AA-BE10-F6D0-D511-FC3564C58131}"/>
          </ac:spMkLst>
        </pc:spChg>
        <pc:spChg chg="mod">
          <ac:chgData name="미래 박" userId="13ed2dccfc9680cc" providerId="LiveId" clId="{B2CC7228-DDEE-4616-B8A4-5E59024EF433}" dt="2024-09-16T08:25:52.156" v="2709" actId="255"/>
          <ac:spMkLst>
            <pc:docMk/>
            <pc:sldMk cId="976116959" sldId="274"/>
            <ac:spMk id="4" creationId="{876AA4B0-56E9-8C87-A7DA-02D5AE4F8DB5}"/>
          </ac:spMkLst>
        </pc:spChg>
        <pc:spChg chg="del">
          <ac:chgData name="미래 박" userId="13ed2dccfc9680cc" providerId="LiveId" clId="{B2CC7228-DDEE-4616-B8A4-5E59024EF433}" dt="2024-09-16T08:26:02.816" v="2710" actId="478"/>
          <ac:spMkLst>
            <pc:docMk/>
            <pc:sldMk cId="976116959" sldId="274"/>
            <ac:spMk id="5" creationId="{A3087AC1-132F-A9E4-3F32-AA19252193A2}"/>
          </ac:spMkLst>
        </pc:spChg>
        <pc:spChg chg="del">
          <ac:chgData name="미래 박" userId="13ed2dccfc9680cc" providerId="LiveId" clId="{B2CC7228-DDEE-4616-B8A4-5E59024EF433}" dt="2024-09-16T08:26:05.412" v="2711" actId="478"/>
          <ac:spMkLst>
            <pc:docMk/>
            <pc:sldMk cId="976116959" sldId="274"/>
            <ac:spMk id="6" creationId="{2F9F0E65-8ABD-2FD8-5644-0F0F6372E361}"/>
          </ac:spMkLst>
        </pc:spChg>
        <pc:spChg chg="add del mod">
          <ac:chgData name="미래 박" userId="13ed2dccfc9680cc" providerId="LiveId" clId="{B2CC7228-DDEE-4616-B8A4-5E59024EF433}" dt="2024-09-16T08:25:09.683" v="2645" actId="478"/>
          <ac:spMkLst>
            <pc:docMk/>
            <pc:sldMk cId="976116959" sldId="274"/>
            <ac:spMk id="7" creationId="{EF5997BB-2029-FD10-A008-7C355912881F}"/>
          </ac:spMkLst>
        </pc:spChg>
        <pc:spChg chg="add del mod">
          <ac:chgData name="미래 박" userId="13ed2dccfc9680cc" providerId="LiveId" clId="{B2CC7228-DDEE-4616-B8A4-5E59024EF433}" dt="2024-09-16T08:26:43.159" v="2716" actId="478"/>
          <ac:spMkLst>
            <pc:docMk/>
            <pc:sldMk cId="976116959" sldId="274"/>
            <ac:spMk id="8" creationId="{66890250-BB37-CC59-EEC9-815F0D153AF7}"/>
          </ac:spMkLst>
        </pc:spChg>
        <pc:spChg chg="add del mod">
          <ac:chgData name="미래 박" userId="13ed2dccfc9680cc" providerId="LiveId" clId="{B2CC7228-DDEE-4616-B8A4-5E59024EF433}" dt="2024-09-16T08:27:08.318" v="2721" actId="478"/>
          <ac:spMkLst>
            <pc:docMk/>
            <pc:sldMk cId="976116959" sldId="274"/>
            <ac:spMk id="9" creationId="{7C89EBAC-55E1-2BC0-B0CE-7397548AEC86}"/>
          </ac:spMkLst>
        </pc:spChg>
        <pc:spChg chg="add del mod">
          <ac:chgData name="미래 박" userId="13ed2dccfc9680cc" providerId="LiveId" clId="{B2CC7228-DDEE-4616-B8A4-5E59024EF433}" dt="2024-09-16T08:28:11.654" v="2733" actId="478"/>
          <ac:spMkLst>
            <pc:docMk/>
            <pc:sldMk cId="976116959" sldId="274"/>
            <ac:spMk id="10" creationId="{28298E84-B504-AB78-152C-E37763DE122F}"/>
          </ac:spMkLst>
        </pc:spChg>
        <pc:picChg chg="add mod">
          <ac:chgData name="미래 박" userId="13ed2dccfc9680cc" providerId="LiveId" clId="{B2CC7228-DDEE-4616-B8A4-5E59024EF433}" dt="2024-09-16T08:28:00.740" v="2730" actId="1076"/>
          <ac:picMkLst>
            <pc:docMk/>
            <pc:sldMk cId="976116959" sldId="274"/>
            <ac:picMk id="9218" creationId="{CDAE73E6-5BE9-D1D5-2B37-3FA07940B4C5}"/>
          </ac:picMkLst>
        </pc:picChg>
        <pc:picChg chg="add del">
          <ac:chgData name="미래 박" userId="13ed2dccfc9680cc" providerId="LiveId" clId="{B2CC7228-DDEE-4616-B8A4-5E59024EF433}" dt="2024-09-16T08:26:37.293" v="2714" actId="478"/>
          <ac:picMkLst>
            <pc:docMk/>
            <pc:sldMk cId="976116959" sldId="274"/>
            <ac:picMk id="9220" creationId="{01619485-3FE7-E4EC-A976-9CE2991EF1DD}"/>
          </ac:picMkLst>
        </pc:picChg>
        <pc:picChg chg="add del mod">
          <ac:chgData name="미래 박" userId="13ed2dccfc9680cc" providerId="LiveId" clId="{B2CC7228-DDEE-4616-B8A4-5E59024EF433}" dt="2024-09-16T08:27:28.154" v="2723" actId="478"/>
          <ac:picMkLst>
            <pc:docMk/>
            <pc:sldMk cId="976116959" sldId="274"/>
            <ac:picMk id="9221" creationId="{A740FC00-3692-D8EE-799C-D5D723B9E11E}"/>
          </ac:picMkLst>
        </pc:picChg>
        <pc:picChg chg="add del">
          <ac:chgData name="미래 박" userId="13ed2dccfc9680cc" providerId="LiveId" clId="{B2CC7228-DDEE-4616-B8A4-5E59024EF433}" dt="2024-09-16T08:27:03.958" v="2719" actId="478"/>
          <ac:picMkLst>
            <pc:docMk/>
            <pc:sldMk cId="976116959" sldId="274"/>
            <ac:picMk id="9223" creationId="{77EF70AC-674B-B78F-F4DF-CD33C769EA84}"/>
          </ac:picMkLst>
        </pc:picChg>
        <pc:picChg chg="add mod">
          <ac:chgData name="미래 박" userId="13ed2dccfc9680cc" providerId="LiveId" clId="{B2CC7228-DDEE-4616-B8A4-5E59024EF433}" dt="2024-09-16T08:27:33.903" v="2727" actId="1076"/>
          <ac:picMkLst>
            <pc:docMk/>
            <pc:sldMk cId="976116959" sldId="274"/>
            <ac:picMk id="9225" creationId="{370AFABD-FC6A-91E4-1AC1-3EF1B97C787F}"/>
          </ac:picMkLst>
        </pc:picChg>
        <pc:picChg chg="add mod">
          <ac:chgData name="미래 박" userId="13ed2dccfc9680cc" providerId="LiveId" clId="{B2CC7228-DDEE-4616-B8A4-5E59024EF433}" dt="2024-09-16T08:28:14.325" v="2735" actId="1076"/>
          <ac:picMkLst>
            <pc:docMk/>
            <pc:sldMk cId="976116959" sldId="274"/>
            <ac:picMk id="9226" creationId="{1D65F8F3-44CC-E056-9B3C-2A9A0CC6BD95}"/>
          </ac:picMkLst>
        </pc:picChg>
        <pc:picChg chg="add del mod">
          <ac:chgData name="미래 박" userId="13ed2dccfc9680cc" providerId="LiveId" clId="{B2CC7228-DDEE-4616-B8A4-5E59024EF433}" dt="2024-09-16T08:28:12.440" v="2734" actId="478"/>
          <ac:picMkLst>
            <pc:docMk/>
            <pc:sldMk cId="976116959" sldId="274"/>
            <ac:picMk id="9228" creationId="{C2511BBC-7ED3-C050-3535-2A39D5B31F92}"/>
          </ac:picMkLst>
        </pc:picChg>
      </pc:sldChg>
      <pc:sldChg chg="addSp delSp modSp new mod modAnim">
        <pc:chgData name="미래 박" userId="13ed2dccfc9680cc" providerId="LiveId" clId="{B2CC7228-DDEE-4616-B8A4-5E59024EF433}" dt="2024-09-16T08:37:02.864" v="2981" actId="20577"/>
        <pc:sldMkLst>
          <pc:docMk/>
          <pc:sldMk cId="1940203122" sldId="275"/>
        </pc:sldMkLst>
        <pc:spChg chg="mod">
          <ac:chgData name="미래 박" userId="13ed2dccfc9680cc" providerId="LiveId" clId="{B2CC7228-DDEE-4616-B8A4-5E59024EF433}" dt="2024-09-16T08:28:39.658" v="2759" actId="20577"/>
          <ac:spMkLst>
            <pc:docMk/>
            <pc:sldMk cId="1940203122" sldId="275"/>
            <ac:spMk id="2" creationId="{05F47E7D-E8DA-2C1D-7DD3-382234FD01F0}"/>
          </ac:spMkLst>
        </pc:spChg>
        <pc:spChg chg="mod">
          <ac:chgData name="미래 박" userId="13ed2dccfc9680cc" providerId="LiveId" clId="{B2CC7228-DDEE-4616-B8A4-5E59024EF433}" dt="2024-09-16T08:37:02.864" v="2981" actId="20577"/>
          <ac:spMkLst>
            <pc:docMk/>
            <pc:sldMk cId="1940203122" sldId="275"/>
            <ac:spMk id="3" creationId="{0FDD86C2-6ACB-BA96-2FB4-B6D649086A73}"/>
          </ac:spMkLst>
        </pc:spChg>
        <pc:spChg chg="mod">
          <ac:chgData name="미래 박" userId="13ed2dccfc9680cc" providerId="LiveId" clId="{B2CC7228-DDEE-4616-B8A4-5E59024EF433}" dt="2024-09-16T08:30:01.452" v="2804" actId="20577"/>
          <ac:spMkLst>
            <pc:docMk/>
            <pc:sldMk cId="1940203122" sldId="275"/>
            <ac:spMk id="4" creationId="{3B09C405-C831-1483-1549-7D3084EC8841}"/>
          </ac:spMkLst>
        </pc:spChg>
        <pc:spChg chg="del">
          <ac:chgData name="미래 박" userId="13ed2dccfc9680cc" providerId="LiveId" clId="{B2CC7228-DDEE-4616-B8A4-5E59024EF433}" dt="2024-09-16T08:28:43.391" v="2760" actId="478"/>
          <ac:spMkLst>
            <pc:docMk/>
            <pc:sldMk cId="1940203122" sldId="275"/>
            <ac:spMk id="5" creationId="{EA9163DD-D117-922F-CE76-9AC38E8F42B2}"/>
          </ac:spMkLst>
        </pc:spChg>
        <pc:spChg chg="del">
          <ac:chgData name="미래 박" userId="13ed2dccfc9680cc" providerId="LiveId" clId="{B2CC7228-DDEE-4616-B8A4-5E59024EF433}" dt="2024-09-16T08:28:44.888" v="2761" actId="478"/>
          <ac:spMkLst>
            <pc:docMk/>
            <pc:sldMk cId="1940203122" sldId="275"/>
            <ac:spMk id="6" creationId="{789A6ABE-89ED-C882-123D-59B6B3EADACF}"/>
          </ac:spMkLst>
        </pc:spChg>
        <pc:spChg chg="add del">
          <ac:chgData name="미래 박" userId="13ed2dccfc9680cc" providerId="LiveId" clId="{B2CC7228-DDEE-4616-B8A4-5E59024EF433}" dt="2024-09-16T08:30:18.389" v="2806" actId="478"/>
          <ac:spMkLst>
            <pc:docMk/>
            <pc:sldMk cId="1940203122" sldId="275"/>
            <ac:spMk id="8" creationId="{51D755DE-55A3-6BE6-5FF3-D8A574E251EE}"/>
          </ac:spMkLst>
        </pc:spChg>
        <pc:spChg chg="add del mod">
          <ac:chgData name="미래 박" userId="13ed2dccfc9680cc" providerId="LiveId" clId="{B2CC7228-DDEE-4616-B8A4-5E59024EF433}" dt="2024-09-16T08:30:29.718" v="2810" actId="478"/>
          <ac:spMkLst>
            <pc:docMk/>
            <pc:sldMk cId="1940203122" sldId="275"/>
            <ac:spMk id="9" creationId="{6F39EF90-8FA9-E74B-796B-1F50B808E08A}"/>
          </ac:spMkLst>
        </pc:spChg>
        <pc:spChg chg="add del mod">
          <ac:chgData name="미래 박" userId="13ed2dccfc9680cc" providerId="LiveId" clId="{B2CC7228-DDEE-4616-B8A4-5E59024EF433}" dt="2024-09-16T08:31:00.919" v="2817" actId="478"/>
          <ac:spMkLst>
            <pc:docMk/>
            <pc:sldMk cId="1940203122" sldId="275"/>
            <ac:spMk id="10" creationId="{3899A71A-DF03-303F-DF60-BDDAECB7A055}"/>
          </ac:spMkLst>
        </pc:spChg>
        <pc:picChg chg="add mod">
          <ac:chgData name="미래 박" userId="13ed2dccfc9680cc" providerId="LiveId" clId="{B2CC7228-DDEE-4616-B8A4-5E59024EF433}" dt="2024-09-16T08:30:35.182" v="2813" actId="1076"/>
          <ac:picMkLst>
            <pc:docMk/>
            <pc:sldMk cId="1940203122" sldId="275"/>
            <ac:picMk id="10241" creationId="{C47A5E0D-272A-BB56-998D-F1E0914A33B4}"/>
          </ac:picMkLst>
        </pc:picChg>
        <pc:picChg chg="add del">
          <ac:chgData name="미래 박" userId="13ed2dccfc9680cc" providerId="LiveId" clId="{B2CC7228-DDEE-4616-B8A4-5E59024EF433}" dt="2024-09-16T08:30:27.975" v="2809" actId="478"/>
          <ac:picMkLst>
            <pc:docMk/>
            <pc:sldMk cId="1940203122" sldId="275"/>
            <ac:picMk id="10243" creationId="{AE23B62D-3D13-9D0E-2741-8D581C6CFEE8}"/>
          </ac:picMkLst>
        </pc:picChg>
        <pc:picChg chg="add mod">
          <ac:chgData name="미래 박" userId="13ed2dccfc9680cc" providerId="LiveId" clId="{B2CC7228-DDEE-4616-B8A4-5E59024EF433}" dt="2024-09-16T08:31:04.204" v="2818" actId="1076"/>
          <ac:picMkLst>
            <pc:docMk/>
            <pc:sldMk cId="1940203122" sldId="275"/>
            <ac:picMk id="10244" creationId="{42F0222F-B1EE-ED4F-67BE-BAA3667A6053}"/>
          </ac:picMkLst>
        </pc:picChg>
        <pc:picChg chg="add del">
          <ac:chgData name="미래 박" userId="13ed2dccfc9680cc" providerId="LiveId" clId="{B2CC7228-DDEE-4616-B8A4-5E59024EF433}" dt="2024-09-16T08:30:59.757" v="2816" actId="478"/>
          <ac:picMkLst>
            <pc:docMk/>
            <pc:sldMk cId="1940203122" sldId="275"/>
            <ac:picMk id="10246" creationId="{CA1CE8AF-1C45-23D2-9131-6DFE6D54F16A}"/>
          </ac:picMkLst>
        </pc:picChg>
        <pc:picChg chg="add mod">
          <ac:chgData name="미래 박" userId="13ed2dccfc9680cc" providerId="LiveId" clId="{B2CC7228-DDEE-4616-B8A4-5E59024EF433}" dt="2024-09-16T08:31:20.864" v="2823" actId="14100"/>
          <ac:picMkLst>
            <pc:docMk/>
            <pc:sldMk cId="1940203122" sldId="275"/>
            <ac:picMk id="10248" creationId="{5784EB45-E1E0-4A7B-3E1F-FEEE4A26DD91}"/>
          </ac:picMkLst>
        </pc:picChg>
      </pc:sldChg>
      <pc:sldChg chg="addSp delSp modSp new mod modAnim">
        <pc:chgData name="미래 박" userId="13ed2dccfc9680cc" providerId="LiveId" clId="{B2CC7228-DDEE-4616-B8A4-5E59024EF433}" dt="2024-09-16T08:36:58.862" v="2978" actId="20577"/>
        <pc:sldMkLst>
          <pc:docMk/>
          <pc:sldMk cId="3749163261" sldId="276"/>
        </pc:sldMkLst>
        <pc:spChg chg="mod">
          <ac:chgData name="미래 박" userId="13ed2dccfc9680cc" providerId="LiveId" clId="{B2CC7228-DDEE-4616-B8A4-5E59024EF433}" dt="2024-09-16T08:31:59.860" v="2850" actId="20577"/>
          <ac:spMkLst>
            <pc:docMk/>
            <pc:sldMk cId="3749163261" sldId="276"/>
            <ac:spMk id="2" creationId="{2CA6A729-9331-D6E5-345E-7CA1A8595DEB}"/>
          </ac:spMkLst>
        </pc:spChg>
        <pc:spChg chg="mod">
          <ac:chgData name="미래 박" userId="13ed2dccfc9680cc" providerId="LiveId" clId="{B2CC7228-DDEE-4616-B8A4-5E59024EF433}" dt="2024-09-16T08:36:58.862" v="2978" actId="20577"/>
          <ac:spMkLst>
            <pc:docMk/>
            <pc:sldMk cId="3749163261" sldId="276"/>
            <ac:spMk id="3" creationId="{4571DB26-3AC1-5C56-72E0-3E818177DDC4}"/>
          </ac:spMkLst>
        </pc:spChg>
        <pc:spChg chg="mod">
          <ac:chgData name="미래 박" userId="13ed2dccfc9680cc" providerId="LiveId" clId="{B2CC7228-DDEE-4616-B8A4-5E59024EF433}" dt="2024-09-16T08:35:12.741" v="2940" actId="27636"/>
          <ac:spMkLst>
            <pc:docMk/>
            <pc:sldMk cId="3749163261" sldId="276"/>
            <ac:spMk id="4" creationId="{76AE9D61-2ED7-7869-A753-ED69055331D4}"/>
          </ac:spMkLst>
        </pc:spChg>
        <pc:spChg chg="del">
          <ac:chgData name="미래 박" userId="13ed2dccfc9680cc" providerId="LiveId" clId="{B2CC7228-DDEE-4616-B8A4-5E59024EF433}" dt="2024-09-16T08:32:56.193" v="2855" actId="478"/>
          <ac:spMkLst>
            <pc:docMk/>
            <pc:sldMk cId="3749163261" sldId="276"/>
            <ac:spMk id="5" creationId="{94C9E37D-0ED5-FB48-3D91-4682B06DE9E8}"/>
          </ac:spMkLst>
        </pc:spChg>
        <pc:spChg chg="del">
          <ac:chgData name="미래 박" userId="13ed2dccfc9680cc" providerId="LiveId" clId="{B2CC7228-DDEE-4616-B8A4-5E59024EF433}" dt="2024-09-16T08:32:58.118" v="2856" actId="478"/>
          <ac:spMkLst>
            <pc:docMk/>
            <pc:sldMk cId="3749163261" sldId="276"/>
            <ac:spMk id="6" creationId="{39A1D636-BB00-74BE-1189-DBF992885A58}"/>
          </ac:spMkLst>
        </pc:spChg>
        <pc:spChg chg="add del mod">
          <ac:chgData name="미래 박" userId="13ed2dccfc9680cc" providerId="LiveId" clId="{B2CC7228-DDEE-4616-B8A4-5E59024EF433}" dt="2024-09-16T08:33:57.688" v="2916"/>
          <ac:spMkLst>
            <pc:docMk/>
            <pc:sldMk cId="3749163261" sldId="276"/>
            <ac:spMk id="7" creationId="{A73F3761-5809-7E1B-25A7-FC3A377948DE}"/>
          </ac:spMkLst>
        </pc:spChg>
        <pc:picChg chg="add mod">
          <ac:chgData name="미래 박" userId="13ed2dccfc9680cc" providerId="LiveId" clId="{B2CC7228-DDEE-4616-B8A4-5E59024EF433}" dt="2024-09-16T08:33:03.376" v="2860" actId="1076"/>
          <ac:picMkLst>
            <pc:docMk/>
            <pc:sldMk cId="3749163261" sldId="276"/>
            <ac:picMk id="11266" creationId="{BBA24662-72B2-7D52-22C9-B5A144D855BA}"/>
          </ac:picMkLst>
        </pc:picChg>
        <pc:picChg chg="add mod">
          <ac:chgData name="미래 박" userId="13ed2dccfc9680cc" providerId="LiveId" clId="{B2CC7228-DDEE-4616-B8A4-5E59024EF433}" dt="2024-09-16T08:35:41.709" v="2943" actId="14100"/>
          <ac:picMkLst>
            <pc:docMk/>
            <pc:sldMk cId="3749163261" sldId="276"/>
            <ac:picMk id="11269" creationId="{4EB76F25-B4A0-463E-0752-ADA8DE3EDC13}"/>
          </ac:picMkLst>
        </pc:picChg>
      </pc:sldChg>
      <pc:sldChg chg="addSp delSp modSp new mod modAnim">
        <pc:chgData name="미래 박" userId="13ed2dccfc9680cc" providerId="LiveId" clId="{B2CC7228-DDEE-4616-B8A4-5E59024EF433}" dt="2024-09-16T08:46:30.351" v="3304"/>
        <pc:sldMkLst>
          <pc:docMk/>
          <pc:sldMk cId="2229634027" sldId="277"/>
        </pc:sldMkLst>
        <pc:spChg chg="mod">
          <ac:chgData name="미래 박" userId="13ed2dccfc9680cc" providerId="LiveId" clId="{B2CC7228-DDEE-4616-B8A4-5E59024EF433}" dt="2024-09-16T08:36:07.946" v="2972" actId="20577"/>
          <ac:spMkLst>
            <pc:docMk/>
            <pc:sldMk cId="2229634027" sldId="277"/>
            <ac:spMk id="2" creationId="{79172A9A-91E3-CBCB-1401-57E9796C6A32}"/>
          </ac:spMkLst>
        </pc:spChg>
        <pc:spChg chg="mod">
          <ac:chgData name="미래 박" userId="13ed2dccfc9680cc" providerId="LiveId" clId="{B2CC7228-DDEE-4616-B8A4-5E59024EF433}" dt="2024-09-16T08:44:41.885" v="3269" actId="1076"/>
          <ac:spMkLst>
            <pc:docMk/>
            <pc:sldMk cId="2229634027" sldId="277"/>
            <ac:spMk id="3" creationId="{1DFB0349-E07B-D9A4-2A24-803AFA4D1D49}"/>
          </ac:spMkLst>
        </pc:spChg>
        <pc:spChg chg="mod">
          <ac:chgData name="미래 박" userId="13ed2dccfc9680cc" providerId="LiveId" clId="{B2CC7228-DDEE-4616-B8A4-5E59024EF433}" dt="2024-09-16T08:46:10.110" v="3299" actId="1076"/>
          <ac:spMkLst>
            <pc:docMk/>
            <pc:sldMk cId="2229634027" sldId="277"/>
            <ac:spMk id="4" creationId="{09757E67-B06F-3E7D-C375-ED7839F7A785}"/>
          </ac:spMkLst>
        </pc:spChg>
        <pc:spChg chg="del">
          <ac:chgData name="미래 박" userId="13ed2dccfc9680cc" providerId="LiveId" clId="{B2CC7228-DDEE-4616-B8A4-5E59024EF433}" dt="2024-09-16T08:42:12.568" v="3175" actId="478"/>
          <ac:spMkLst>
            <pc:docMk/>
            <pc:sldMk cId="2229634027" sldId="277"/>
            <ac:spMk id="5" creationId="{A735BC43-B25B-3139-D619-E958A2463FE6}"/>
          </ac:spMkLst>
        </pc:spChg>
        <pc:spChg chg="del">
          <ac:chgData name="미래 박" userId="13ed2dccfc9680cc" providerId="LiveId" clId="{B2CC7228-DDEE-4616-B8A4-5E59024EF433}" dt="2024-09-16T08:42:15.093" v="3176" actId="478"/>
          <ac:spMkLst>
            <pc:docMk/>
            <pc:sldMk cId="2229634027" sldId="277"/>
            <ac:spMk id="6" creationId="{3D0CCAB3-C799-240E-B4C7-9252C02C7931}"/>
          </ac:spMkLst>
        </pc:spChg>
        <pc:spChg chg="add del mod">
          <ac:chgData name="미래 박" userId="13ed2dccfc9680cc" providerId="LiveId" clId="{B2CC7228-DDEE-4616-B8A4-5E59024EF433}" dt="2024-09-16T08:42:21.103" v="3179" actId="478"/>
          <ac:spMkLst>
            <pc:docMk/>
            <pc:sldMk cId="2229634027" sldId="277"/>
            <ac:spMk id="7" creationId="{CAE452DA-CA52-05BB-BAE7-861FAC4DB0F6}"/>
          </ac:spMkLst>
        </pc:spChg>
        <pc:picChg chg="add mod">
          <ac:chgData name="미래 박" userId="13ed2dccfc9680cc" providerId="LiveId" clId="{B2CC7228-DDEE-4616-B8A4-5E59024EF433}" dt="2024-09-16T08:42:23.290" v="3180" actId="1076"/>
          <ac:picMkLst>
            <pc:docMk/>
            <pc:sldMk cId="2229634027" sldId="277"/>
            <ac:picMk id="13313" creationId="{75EA0A62-E7C2-0C36-11DE-7A77257B06BF}"/>
          </ac:picMkLst>
        </pc:picChg>
        <pc:picChg chg="add mod">
          <ac:chgData name="미래 박" userId="13ed2dccfc9680cc" providerId="LiveId" clId="{B2CC7228-DDEE-4616-B8A4-5E59024EF433}" dt="2024-09-16T08:46:28.865" v="3303" actId="1076"/>
          <ac:picMkLst>
            <pc:docMk/>
            <pc:sldMk cId="2229634027" sldId="277"/>
            <ac:picMk id="13316" creationId="{DDBC20A7-EFF9-F5DA-F88F-D4D0D69924F5}"/>
          </ac:picMkLst>
        </pc:picChg>
      </pc:sldChg>
      <pc:sldChg chg="addSp delSp modSp new mod modAnim">
        <pc:chgData name="미래 박" userId="13ed2dccfc9680cc" providerId="LiveId" clId="{B2CC7228-DDEE-4616-B8A4-5E59024EF433}" dt="2024-09-16T08:41:20.740" v="3174"/>
        <pc:sldMkLst>
          <pc:docMk/>
          <pc:sldMk cId="1516314334" sldId="278"/>
        </pc:sldMkLst>
        <pc:spChg chg="mod">
          <ac:chgData name="미래 박" userId="13ed2dccfc9680cc" providerId="LiveId" clId="{B2CC7228-DDEE-4616-B8A4-5E59024EF433}" dt="2024-09-16T08:37:36.967" v="3012" actId="20577"/>
          <ac:spMkLst>
            <pc:docMk/>
            <pc:sldMk cId="1516314334" sldId="278"/>
            <ac:spMk id="2" creationId="{90F41749-23B9-F7B0-7A70-94413DBC1325}"/>
          </ac:spMkLst>
        </pc:spChg>
        <pc:spChg chg="mod">
          <ac:chgData name="미래 박" userId="13ed2dccfc9680cc" providerId="LiveId" clId="{B2CC7228-DDEE-4616-B8A4-5E59024EF433}" dt="2024-09-16T08:37:53.630" v="3055" actId="14100"/>
          <ac:spMkLst>
            <pc:docMk/>
            <pc:sldMk cId="1516314334" sldId="278"/>
            <ac:spMk id="3" creationId="{3FDAF8CE-CDD2-66DD-3DA8-764314B20362}"/>
          </ac:spMkLst>
        </pc:spChg>
        <pc:spChg chg="mod">
          <ac:chgData name="미래 박" userId="13ed2dccfc9680cc" providerId="LiveId" clId="{B2CC7228-DDEE-4616-B8A4-5E59024EF433}" dt="2024-09-16T08:39:55.042" v="3152" actId="255"/>
          <ac:spMkLst>
            <pc:docMk/>
            <pc:sldMk cId="1516314334" sldId="278"/>
            <ac:spMk id="4" creationId="{DBEC7D94-A9C9-0B05-7EB3-978D8128791C}"/>
          </ac:spMkLst>
        </pc:spChg>
        <pc:spChg chg="del">
          <ac:chgData name="미래 박" userId="13ed2dccfc9680cc" providerId="LiveId" clId="{B2CC7228-DDEE-4616-B8A4-5E59024EF433}" dt="2024-09-16T08:37:57.640" v="3056" actId="478"/>
          <ac:spMkLst>
            <pc:docMk/>
            <pc:sldMk cId="1516314334" sldId="278"/>
            <ac:spMk id="5" creationId="{C5EEDE70-7F10-26F2-A02E-9AD7B9A089B0}"/>
          </ac:spMkLst>
        </pc:spChg>
        <pc:spChg chg="del">
          <ac:chgData name="미래 박" userId="13ed2dccfc9680cc" providerId="LiveId" clId="{B2CC7228-DDEE-4616-B8A4-5E59024EF433}" dt="2024-09-16T08:37:58.735" v="3057" actId="478"/>
          <ac:spMkLst>
            <pc:docMk/>
            <pc:sldMk cId="1516314334" sldId="278"/>
            <ac:spMk id="6" creationId="{234163D8-54CE-E279-B2AF-1198DCF70502}"/>
          </ac:spMkLst>
        </pc:spChg>
        <pc:spChg chg="add del mod">
          <ac:chgData name="미래 박" userId="13ed2dccfc9680cc" providerId="LiveId" clId="{B2CC7228-DDEE-4616-B8A4-5E59024EF433}" dt="2024-09-16T08:39:15.463" v="3111" actId="478"/>
          <ac:spMkLst>
            <pc:docMk/>
            <pc:sldMk cId="1516314334" sldId="278"/>
            <ac:spMk id="7" creationId="{5264E168-F376-1EAF-12E3-FE2BA3A5E1DC}"/>
          </ac:spMkLst>
        </pc:spChg>
        <pc:spChg chg="add del">
          <ac:chgData name="미래 박" userId="13ed2dccfc9680cc" providerId="LiveId" clId="{B2CC7228-DDEE-4616-B8A4-5E59024EF433}" dt="2024-09-16T08:40:15.515" v="3154" actId="478"/>
          <ac:spMkLst>
            <pc:docMk/>
            <pc:sldMk cId="1516314334" sldId="278"/>
            <ac:spMk id="9" creationId="{762FCEA2-65BE-708A-0B37-011EC01398A3}"/>
          </ac:spMkLst>
        </pc:spChg>
        <pc:spChg chg="add del mod">
          <ac:chgData name="미래 박" userId="13ed2dccfc9680cc" providerId="LiveId" clId="{B2CC7228-DDEE-4616-B8A4-5E59024EF433}" dt="2024-09-16T08:40:29.104" v="3159" actId="478"/>
          <ac:spMkLst>
            <pc:docMk/>
            <pc:sldMk cId="1516314334" sldId="278"/>
            <ac:spMk id="10" creationId="{8CBD22BD-405C-29AE-F3AB-1B0E098E73B4}"/>
          </ac:spMkLst>
        </pc:spChg>
        <pc:spChg chg="add del mod">
          <ac:chgData name="미래 박" userId="13ed2dccfc9680cc" providerId="LiveId" clId="{B2CC7228-DDEE-4616-B8A4-5E59024EF433}" dt="2024-09-16T08:40:51.378" v="3165" actId="478"/>
          <ac:spMkLst>
            <pc:docMk/>
            <pc:sldMk cId="1516314334" sldId="278"/>
            <ac:spMk id="11" creationId="{FF8630B1-1B7E-DEC0-F4DA-263A64F36698}"/>
          </ac:spMkLst>
        </pc:spChg>
        <pc:spChg chg="add del mod">
          <ac:chgData name="미래 박" userId="13ed2dccfc9680cc" providerId="LiveId" clId="{B2CC7228-DDEE-4616-B8A4-5E59024EF433}" dt="2024-09-16T08:41:17.175" v="3172" actId="478"/>
          <ac:spMkLst>
            <pc:docMk/>
            <pc:sldMk cId="1516314334" sldId="278"/>
            <ac:spMk id="12" creationId="{C8AD7C3C-FCEB-725B-F58D-BC00B1984890}"/>
          </ac:spMkLst>
        </pc:spChg>
        <pc:picChg chg="add mod">
          <ac:chgData name="미래 박" userId="13ed2dccfc9680cc" providerId="LiveId" clId="{B2CC7228-DDEE-4616-B8A4-5E59024EF433}" dt="2024-09-16T08:40:33.062" v="3161" actId="14100"/>
          <ac:picMkLst>
            <pc:docMk/>
            <pc:sldMk cId="1516314334" sldId="278"/>
            <ac:picMk id="12290" creationId="{37826551-8B38-7928-63CA-665B26402BC0}"/>
          </ac:picMkLst>
        </pc:picChg>
        <pc:picChg chg="add del mod">
          <ac:chgData name="미래 박" userId="13ed2dccfc9680cc" providerId="LiveId" clId="{B2CC7228-DDEE-4616-B8A4-5E59024EF433}" dt="2024-09-16T08:40:27.856" v="3158" actId="478"/>
          <ac:picMkLst>
            <pc:docMk/>
            <pc:sldMk cId="1516314334" sldId="278"/>
            <ac:picMk id="12292" creationId="{0D111638-D15F-EFC4-A95E-51CCABCC85B7}"/>
          </ac:picMkLst>
        </pc:picChg>
        <pc:picChg chg="add mod">
          <ac:chgData name="미래 박" userId="13ed2dccfc9680cc" providerId="LiveId" clId="{B2CC7228-DDEE-4616-B8A4-5E59024EF433}" dt="2024-09-16T08:40:54.501" v="3167" actId="1076"/>
          <ac:picMkLst>
            <pc:docMk/>
            <pc:sldMk cId="1516314334" sldId="278"/>
            <ac:picMk id="12293" creationId="{E6F055AE-6D21-7C2D-C70A-13935FE80D70}"/>
          </ac:picMkLst>
        </pc:picChg>
        <pc:picChg chg="add mod">
          <ac:chgData name="미래 박" userId="13ed2dccfc9680cc" providerId="LiveId" clId="{B2CC7228-DDEE-4616-B8A4-5E59024EF433}" dt="2024-09-16T08:41:18.899" v="3173" actId="1076"/>
          <ac:picMkLst>
            <pc:docMk/>
            <pc:sldMk cId="1516314334" sldId="278"/>
            <ac:picMk id="12295" creationId="{52F682F1-C127-B7F7-EAD2-4225DC3B7930}"/>
          </ac:picMkLst>
        </pc:picChg>
        <pc:picChg chg="add del">
          <ac:chgData name="미래 박" userId="13ed2dccfc9680cc" providerId="LiveId" clId="{B2CC7228-DDEE-4616-B8A4-5E59024EF433}" dt="2024-09-16T08:41:15.567" v="3171" actId="478"/>
          <ac:picMkLst>
            <pc:docMk/>
            <pc:sldMk cId="1516314334" sldId="278"/>
            <ac:picMk id="12297" creationId="{8714E49B-97B9-7533-F1B7-216E788FD982}"/>
          </ac:picMkLst>
        </pc:picChg>
      </pc:sldChg>
      <pc:sldChg chg="modSp new mod">
        <pc:chgData name="미래 박" userId="13ed2dccfc9680cc" providerId="LiveId" clId="{B2CC7228-DDEE-4616-B8A4-5E59024EF433}" dt="2024-09-16T08:50:15.629" v="3335" actId="14100"/>
        <pc:sldMkLst>
          <pc:docMk/>
          <pc:sldMk cId="573431587" sldId="279"/>
        </pc:sldMkLst>
        <pc:spChg chg="mod">
          <ac:chgData name="미래 박" userId="13ed2dccfc9680cc" providerId="LiveId" clId="{B2CC7228-DDEE-4616-B8A4-5E59024EF433}" dt="2024-09-16T08:48:55.907" v="3332" actId="20577"/>
          <ac:spMkLst>
            <pc:docMk/>
            <pc:sldMk cId="573431587" sldId="279"/>
            <ac:spMk id="2" creationId="{40A070FF-1AEB-4D9F-31CC-139E832A4D68}"/>
          </ac:spMkLst>
        </pc:spChg>
        <pc:spChg chg="mod">
          <ac:chgData name="미래 박" userId="13ed2dccfc9680cc" providerId="LiveId" clId="{B2CC7228-DDEE-4616-B8A4-5E59024EF433}" dt="2024-09-16T08:50:15.629" v="3335" actId="14100"/>
          <ac:spMkLst>
            <pc:docMk/>
            <pc:sldMk cId="573431587" sldId="279"/>
            <ac:spMk id="3" creationId="{7F107DD5-378F-196A-FEED-CB34493BC6E4}"/>
          </ac:spMkLst>
        </pc:spChg>
      </pc:sldChg>
      <pc:sldChg chg="addSp delSp modSp new del mod modAnim">
        <pc:chgData name="미래 박" userId="13ed2dccfc9680cc" providerId="LiveId" clId="{B2CC7228-DDEE-4616-B8A4-5E59024EF433}" dt="2024-11-20T12:52:17.600" v="6075" actId="2696"/>
        <pc:sldMkLst>
          <pc:docMk/>
          <pc:sldMk cId="2836332280" sldId="280"/>
        </pc:sldMkLst>
        <pc:spChg chg="mod">
          <ac:chgData name="미래 박" userId="13ed2dccfc9680cc" providerId="LiveId" clId="{B2CC7228-DDEE-4616-B8A4-5E59024EF433}" dt="2024-09-16T08:50:41.643" v="3352" actId="20577"/>
          <ac:spMkLst>
            <pc:docMk/>
            <pc:sldMk cId="2836332280" sldId="280"/>
            <ac:spMk id="2" creationId="{22771E79-C613-2074-C958-8C127DAB2A1A}"/>
          </ac:spMkLst>
        </pc:spChg>
        <pc:spChg chg="mod">
          <ac:chgData name="미래 박" userId="13ed2dccfc9680cc" providerId="LiveId" clId="{B2CC7228-DDEE-4616-B8A4-5E59024EF433}" dt="2024-09-16T08:51:48.036" v="3382" actId="14100"/>
          <ac:spMkLst>
            <pc:docMk/>
            <pc:sldMk cId="2836332280" sldId="280"/>
            <ac:spMk id="3" creationId="{B0165059-C65B-FA88-D54D-CA70F3F6473F}"/>
          </ac:spMkLst>
        </pc:spChg>
        <pc:spChg chg="mod">
          <ac:chgData name="미래 박" userId="13ed2dccfc9680cc" providerId="LiveId" clId="{B2CC7228-DDEE-4616-B8A4-5E59024EF433}" dt="2024-09-16T08:54:09.973" v="3431"/>
          <ac:spMkLst>
            <pc:docMk/>
            <pc:sldMk cId="2836332280" sldId="280"/>
            <ac:spMk id="4" creationId="{C6F77AE0-5963-A5D0-0BFB-0B0FF6ECEBB8}"/>
          </ac:spMkLst>
        </pc:spChg>
        <pc:spChg chg="del">
          <ac:chgData name="미래 박" userId="13ed2dccfc9680cc" providerId="LiveId" clId="{B2CC7228-DDEE-4616-B8A4-5E59024EF433}" dt="2024-09-16T08:50:43.999" v="3353" actId="478"/>
          <ac:spMkLst>
            <pc:docMk/>
            <pc:sldMk cId="2836332280" sldId="280"/>
            <ac:spMk id="5" creationId="{9D4AA1D9-84B2-6312-0C8E-C142986CCE1A}"/>
          </ac:spMkLst>
        </pc:spChg>
        <pc:spChg chg="del">
          <ac:chgData name="미래 박" userId="13ed2dccfc9680cc" providerId="LiveId" clId="{B2CC7228-DDEE-4616-B8A4-5E59024EF433}" dt="2024-09-16T08:50:45.524" v="3354" actId="478"/>
          <ac:spMkLst>
            <pc:docMk/>
            <pc:sldMk cId="2836332280" sldId="280"/>
            <ac:spMk id="6" creationId="{5B75CD0D-13E0-422F-EBA5-7C1CB5DD0787}"/>
          </ac:spMkLst>
        </pc:spChg>
        <pc:spChg chg="add mod">
          <ac:chgData name="미래 박" userId="13ed2dccfc9680cc" providerId="LiveId" clId="{B2CC7228-DDEE-4616-B8A4-5E59024EF433}" dt="2024-09-16T08:53:53.558" v="3428" actId="20577"/>
          <ac:spMkLst>
            <pc:docMk/>
            <pc:sldMk cId="2836332280" sldId="280"/>
            <ac:spMk id="7" creationId="{0ACB285E-911F-D5CF-4DFD-3EB23E5149D6}"/>
          </ac:spMkLst>
        </pc:spChg>
        <pc:spChg chg="add del mod">
          <ac:chgData name="미래 박" userId="13ed2dccfc9680cc" providerId="LiveId" clId="{B2CC7228-DDEE-4616-B8A4-5E59024EF433}" dt="2024-09-16T08:55:12.336" v="3443" actId="478"/>
          <ac:spMkLst>
            <pc:docMk/>
            <pc:sldMk cId="2836332280" sldId="280"/>
            <ac:spMk id="8" creationId="{AD1D6ACC-0ECC-2225-2C94-50020620AE22}"/>
          </ac:spMkLst>
        </pc:spChg>
        <pc:spChg chg="add del mod">
          <ac:chgData name="미래 박" userId="13ed2dccfc9680cc" providerId="LiveId" clId="{B2CC7228-DDEE-4616-B8A4-5E59024EF433}" dt="2024-09-16T08:56:01.898" v="3451" actId="478"/>
          <ac:spMkLst>
            <pc:docMk/>
            <pc:sldMk cId="2836332280" sldId="280"/>
            <ac:spMk id="9" creationId="{8E38ECDC-1EDC-2030-D653-4F8FA624826F}"/>
          </ac:spMkLst>
        </pc:spChg>
        <pc:picChg chg="add mod">
          <ac:chgData name="미래 박" userId="13ed2dccfc9680cc" providerId="LiveId" clId="{B2CC7228-DDEE-4616-B8A4-5E59024EF433}" dt="2024-09-16T08:54:31.558" v="3438" actId="1076"/>
          <ac:picMkLst>
            <pc:docMk/>
            <pc:sldMk cId="2836332280" sldId="280"/>
            <ac:picMk id="14339" creationId="{CCA6F855-D6EC-E4AC-BC4F-A14D1D32118A}"/>
          </ac:picMkLst>
        </pc:picChg>
        <pc:picChg chg="add mod">
          <ac:chgData name="미래 박" userId="13ed2dccfc9680cc" providerId="LiveId" clId="{B2CC7228-DDEE-4616-B8A4-5E59024EF433}" dt="2024-09-16T08:55:54.330" v="3448" actId="1076"/>
          <ac:picMkLst>
            <pc:docMk/>
            <pc:sldMk cId="2836332280" sldId="280"/>
            <ac:picMk id="14340" creationId="{7081FB18-EC69-3B54-A410-AAE18E5B6B41}"/>
          </ac:picMkLst>
        </pc:picChg>
        <pc:picChg chg="add del">
          <ac:chgData name="미래 박" userId="13ed2dccfc9680cc" providerId="LiveId" clId="{B2CC7228-DDEE-4616-B8A4-5E59024EF433}" dt="2024-09-16T08:55:08.359" v="3441" actId="478"/>
          <ac:picMkLst>
            <pc:docMk/>
            <pc:sldMk cId="2836332280" sldId="280"/>
            <ac:picMk id="14342" creationId="{66FC3A67-4E94-244F-9CCD-4D3BE948D8E7}"/>
          </ac:picMkLst>
        </pc:picChg>
        <pc:picChg chg="add mod">
          <ac:chgData name="미래 박" userId="13ed2dccfc9680cc" providerId="LiveId" clId="{B2CC7228-DDEE-4616-B8A4-5E59024EF433}" dt="2024-09-16T08:56:04.472" v="3452" actId="1076"/>
          <ac:picMkLst>
            <pc:docMk/>
            <pc:sldMk cId="2836332280" sldId="280"/>
            <ac:picMk id="14343" creationId="{C5018DE3-EDA5-6E53-2581-4FFFBE948E4C}"/>
          </ac:picMkLst>
        </pc:picChg>
        <pc:picChg chg="add del mod">
          <ac:chgData name="미래 박" userId="13ed2dccfc9680cc" providerId="LiveId" clId="{B2CC7228-DDEE-4616-B8A4-5E59024EF433}" dt="2024-09-16T08:56:00.782" v="3450" actId="478"/>
          <ac:picMkLst>
            <pc:docMk/>
            <pc:sldMk cId="2836332280" sldId="280"/>
            <ac:picMk id="14345" creationId="{3D8CA53F-771B-F124-C6EB-D6B638CEA1CB}"/>
          </ac:picMkLst>
        </pc:picChg>
      </pc:sldChg>
      <pc:sldChg chg="addSp delSp modSp new del mod">
        <pc:chgData name="미래 박" userId="13ed2dccfc9680cc" providerId="LiveId" clId="{B2CC7228-DDEE-4616-B8A4-5E59024EF433}" dt="2024-11-20T12:52:21.024" v="6076" actId="47"/>
        <pc:sldMkLst>
          <pc:docMk/>
          <pc:sldMk cId="2898278957" sldId="281"/>
        </pc:sldMkLst>
        <pc:spChg chg="mod">
          <ac:chgData name="미래 박" userId="13ed2dccfc9680cc" providerId="LiveId" clId="{B2CC7228-DDEE-4616-B8A4-5E59024EF433}" dt="2024-09-16T08:57:41.234" v="3540" actId="1076"/>
          <ac:spMkLst>
            <pc:docMk/>
            <pc:sldMk cId="2898278957" sldId="281"/>
            <ac:spMk id="2" creationId="{6CE7440A-D2AD-C73B-4FC4-F24C054E1079}"/>
          </ac:spMkLst>
        </pc:spChg>
        <pc:spChg chg="mod">
          <ac:chgData name="미래 박" userId="13ed2dccfc9680cc" providerId="LiveId" clId="{B2CC7228-DDEE-4616-B8A4-5E59024EF433}" dt="2024-09-16T08:57:06.519" v="3511" actId="14100"/>
          <ac:spMkLst>
            <pc:docMk/>
            <pc:sldMk cId="2898278957" sldId="281"/>
            <ac:spMk id="3" creationId="{9484DA42-858C-00E5-1E08-661FCC354BE9}"/>
          </ac:spMkLst>
        </pc:spChg>
        <pc:spChg chg="mod">
          <ac:chgData name="미래 박" userId="13ed2dccfc9680cc" providerId="LiveId" clId="{B2CC7228-DDEE-4616-B8A4-5E59024EF433}" dt="2024-09-16T08:59:54.320" v="3651" actId="27636"/>
          <ac:spMkLst>
            <pc:docMk/>
            <pc:sldMk cId="2898278957" sldId="281"/>
            <ac:spMk id="4" creationId="{E2D86FB3-563E-5678-56A1-8209386AB1A1}"/>
          </ac:spMkLst>
        </pc:spChg>
        <pc:spChg chg="del">
          <ac:chgData name="미래 박" userId="13ed2dccfc9680cc" providerId="LiveId" clId="{B2CC7228-DDEE-4616-B8A4-5E59024EF433}" dt="2024-09-16T09:01:13.429" v="3652" actId="478"/>
          <ac:spMkLst>
            <pc:docMk/>
            <pc:sldMk cId="2898278957" sldId="281"/>
            <ac:spMk id="5" creationId="{4DB04AE1-A0C2-65E1-CE4D-22C44A08AFA6}"/>
          </ac:spMkLst>
        </pc:spChg>
        <pc:spChg chg="del mod">
          <ac:chgData name="미래 박" userId="13ed2dccfc9680cc" providerId="LiveId" clId="{B2CC7228-DDEE-4616-B8A4-5E59024EF433}" dt="2024-09-16T09:01:14.903" v="3653" actId="478"/>
          <ac:spMkLst>
            <pc:docMk/>
            <pc:sldMk cId="2898278957" sldId="281"/>
            <ac:spMk id="6" creationId="{15412799-3BFD-EE09-07D0-A7AE3ECB6328}"/>
          </ac:spMkLst>
        </pc:spChg>
        <pc:spChg chg="add del mod">
          <ac:chgData name="미래 박" userId="13ed2dccfc9680cc" providerId="LiveId" clId="{B2CC7228-DDEE-4616-B8A4-5E59024EF433}" dt="2024-09-16T08:57:47.264" v="3544" actId="478"/>
          <ac:spMkLst>
            <pc:docMk/>
            <pc:sldMk cId="2898278957" sldId="281"/>
            <ac:spMk id="7" creationId="{6181E3FC-75ED-4B28-0953-1E2259C8B5EA}"/>
          </ac:spMkLst>
        </pc:spChg>
        <pc:picChg chg="add mod">
          <ac:chgData name="미래 박" userId="13ed2dccfc9680cc" providerId="LiveId" clId="{B2CC7228-DDEE-4616-B8A4-5E59024EF433}" dt="2024-09-16T09:02:42.780" v="3656" actId="14100"/>
          <ac:picMkLst>
            <pc:docMk/>
            <pc:sldMk cId="2898278957" sldId="281"/>
            <ac:picMk id="15363" creationId="{33FC2FEF-E982-40E5-A199-886641D03EFB}"/>
          </ac:picMkLst>
        </pc:picChg>
      </pc:sldChg>
      <pc:sldChg chg="addSp delSp modSp new del mod modAnim">
        <pc:chgData name="미래 박" userId="13ed2dccfc9680cc" providerId="LiveId" clId="{B2CC7228-DDEE-4616-B8A4-5E59024EF433}" dt="2024-11-20T12:52:37.700" v="6080" actId="2696"/>
        <pc:sldMkLst>
          <pc:docMk/>
          <pc:sldMk cId="538974696" sldId="282"/>
        </pc:sldMkLst>
        <pc:spChg chg="mod">
          <ac:chgData name="미래 박" userId="13ed2dccfc9680cc" providerId="LiveId" clId="{B2CC7228-DDEE-4616-B8A4-5E59024EF433}" dt="2024-09-16T09:03:15.786" v="3671" actId="20577"/>
          <ac:spMkLst>
            <pc:docMk/>
            <pc:sldMk cId="538974696" sldId="282"/>
            <ac:spMk id="2" creationId="{12925F5D-8F73-3AE1-4E66-E6DF807D87A3}"/>
          </ac:spMkLst>
        </pc:spChg>
        <pc:spChg chg="mod">
          <ac:chgData name="미래 박" userId="13ed2dccfc9680cc" providerId="LiveId" clId="{B2CC7228-DDEE-4616-B8A4-5E59024EF433}" dt="2024-09-16T09:03:58.365" v="3706" actId="403"/>
          <ac:spMkLst>
            <pc:docMk/>
            <pc:sldMk cId="538974696" sldId="282"/>
            <ac:spMk id="3" creationId="{4F9FD061-DE36-006D-AFE6-D6C63679AE2F}"/>
          </ac:spMkLst>
        </pc:spChg>
        <pc:spChg chg="mod">
          <ac:chgData name="미래 박" userId="13ed2dccfc9680cc" providerId="LiveId" clId="{B2CC7228-DDEE-4616-B8A4-5E59024EF433}" dt="2024-09-16T09:05:15.759" v="3760" actId="20577"/>
          <ac:spMkLst>
            <pc:docMk/>
            <pc:sldMk cId="538974696" sldId="282"/>
            <ac:spMk id="4" creationId="{D3F3A8A8-5481-BE8E-E19A-917D7D4B4248}"/>
          </ac:spMkLst>
        </pc:spChg>
        <pc:spChg chg="del">
          <ac:chgData name="미래 박" userId="13ed2dccfc9680cc" providerId="LiveId" clId="{B2CC7228-DDEE-4616-B8A4-5E59024EF433}" dt="2024-09-16T09:03:23.696" v="3677" actId="478"/>
          <ac:spMkLst>
            <pc:docMk/>
            <pc:sldMk cId="538974696" sldId="282"/>
            <ac:spMk id="5" creationId="{979D6AE8-FB19-B054-882C-0B8DB4213771}"/>
          </ac:spMkLst>
        </pc:spChg>
        <pc:spChg chg="del">
          <ac:chgData name="미래 박" userId="13ed2dccfc9680cc" providerId="LiveId" clId="{B2CC7228-DDEE-4616-B8A4-5E59024EF433}" dt="2024-09-16T09:03:24.763" v="3678" actId="478"/>
          <ac:spMkLst>
            <pc:docMk/>
            <pc:sldMk cId="538974696" sldId="282"/>
            <ac:spMk id="6" creationId="{ADE61D36-4068-A7CA-00DB-D971E2B644E2}"/>
          </ac:spMkLst>
        </pc:spChg>
        <pc:spChg chg="add del mod">
          <ac:chgData name="미래 박" userId="13ed2dccfc9680cc" providerId="LiveId" clId="{B2CC7228-DDEE-4616-B8A4-5E59024EF433}" dt="2024-09-16T09:05:36.870" v="3764" actId="478"/>
          <ac:spMkLst>
            <pc:docMk/>
            <pc:sldMk cId="538974696" sldId="282"/>
            <ac:spMk id="7" creationId="{47CB146A-3B9D-285E-A467-C957002CD924}"/>
          </ac:spMkLst>
        </pc:spChg>
        <pc:picChg chg="add mod">
          <ac:chgData name="미래 박" userId="13ed2dccfc9680cc" providerId="LiveId" clId="{B2CC7228-DDEE-4616-B8A4-5E59024EF433}" dt="2024-09-16T09:05:38.646" v="3765" actId="1076"/>
          <ac:picMkLst>
            <pc:docMk/>
            <pc:sldMk cId="538974696" sldId="282"/>
            <ac:picMk id="16385" creationId="{488603D3-7444-4817-251A-3475B5327D49}"/>
          </ac:picMkLst>
        </pc:picChg>
        <pc:picChg chg="add del">
          <ac:chgData name="미래 박" userId="13ed2dccfc9680cc" providerId="LiveId" clId="{B2CC7228-DDEE-4616-B8A4-5E59024EF433}" dt="2024-09-16T09:05:35.959" v="3763" actId="478"/>
          <ac:picMkLst>
            <pc:docMk/>
            <pc:sldMk cId="538974696" sldId="282"/>
            <ac:picMk id="16387" creationId="{A22E1E8A-8040-3A15-7687-82393E0240DA}"/>
          </ac:picMkLst>
        </pc:picChg>
        <pc:picChg chg="add mod">
          <ac:chgData name="미래 박" userId="13ed2dccfc9680cc" providerId="LiveId" clId="{B2CC7228-DDEE-4616-B8A4-5E59024EF433}" dt="2024-09-16T09:06:19.499" v="3769" actId="1076"/>
          <ac:picMkLst>
            <pc:docMk/>
            <pc:sldMk cId="538974696" sldId="282"/>
            <ac:picMk id="16389" creationId="{81FF291A-5AF4-49ED-B8C6-A73099CF2B43}"/>
          </ac:picMkLst>
        </pc:picChg>
      </pc:sldChg>
      <pc:sldChg chg="addSp delSp modSp new del mod modAnim">
        <pc:chgData name="미래 박" userId="13ed2dccfc9680cc" providerId="LiveId" clId="{B2CC7228-DDEE-4616-B8A4-5E59024EF433}" dt="2024-11-20T12:52:58.838" v="6105" actId="2696"/>
        <pc:sldMkLst>
          <pc:docMk/>
          <pc:sldMk cId="1014993459" sldId="283"/>
        </pc:sldMkLst>
        <pc:spChg chg="mod">
          <ac:chgData name="미래 박" userId="13ed2dccfc9680cc" providerId="LiveId" clId="{B2CC7228-DDEE-4616-B8A4-5E59024EF433}" dt="2024-09-16T09:06:30.039" v="3785" actId="20577"/>
          <ac:spMkLst>
            <pc:docMk/>
            <pc:sldMk cId="1014993459" sldId="283"/>
            <ac:spMk id="2" creationId="{A66B02F9-9F46-D2B1-0714-F53692B71759}"/>
          </ac:spMkLst>
        </pc:spChg>
        <pc:spChg chg="mod">
          <ac:chgData name="미래 박" userId="13ed2dccfc9680cc" providerId="LiveId" clId="{B2CC7228-DDEE-4616-B8A4-5E59024EF433}" dt="2024-09-16T09:07:11.746" v="3825" actId="14100"/>
          <ac:spMkLst>
            <pc:docMk/>
            <pc:sldMk cId="1014993459" sldId="283"/>
            <ac:spMk id="3" creationId="{59774B62-5B2C-999D-F391-E2461744A423}"/>
          </ac:spMkLst>
        </pc:spChg>
        <pc:spChg chg="mod">
          <ac:chgData name="미래 박" userId="13ed2dccfc9680cc" providerId="LiveId" clId="{B2CC7228-DDEE-4616-B8A4-5E59024EF433}" dt="2024-09-16T09:08:59.142" v="3906" actId="20577"/>
          <ac:spMkLst>
            <pc:docMk/>
            <pc:sldMk cId="1014993459" sldId="283"/>
            <ac:spMk id="4" creationId="{1A8F69F2-C259-DB22-DC31-62C02A689C9F}"/>
          </ac:spMkLst>
        </pc:spChg>
        <pc:spChg chg="del">
          <ac:chgData name="미래 박" userId="13ed2dccfc9680cc" providerId="LiveId" clId="{B2CC7228-DDEE-4616-B8A4-5E59024EF433}" dt="2024-09-16T09:06:36.142" v="3789" actId="478"/>
          <ac:spMkLst>
            <pc:docMk/>
            <pc:sldMk cId="1014993459" sldId="283"/>
            <ac:spMk id="5" creationId="{C016DA31-F6F7-F7B1-95EE-B90FC4B5F78B}"/>
          </ac:spMkLst>
        </pc:spChg>
        <pc:spChg chg="del mod">
          <ac:chgData name="미래 박" userId="13ed2dccfc9680cc" providerId="LiveId" clId="{B2CC7228-DDEE-4616-B8A4-5E59024EF433}" dt="2024-09-16T09:06:38.561" v="3791" actId="478"/>
          <ac:spMkLst>
            <pc:docMk/>
            <pc:sldMk cId="1014993459" sldId="283"/>
            <ac:spMk id="6" creationId="{87B8B88B-FA24-98A7-CCCC-984035838611}"/>
          </ac:spMkLst>
        </pc:spChg>
        <pc:spChg chg="add del mod">
          <ac:chgData name="미래 박" userId="13ed2dccfc9680cc" providerId="LiveId" clId="{B2CC7228-DDEE-4616-B8A4-5E59024EF433}" dt="2024-09-16T09:09:32.979" v="3910" actId="478"/>
          <ac:spMkLst>
            <pc:docMk/>
            <pc:sldMk cId="1014993459" sldId="283"/>
            <ac:spMk id="7" creationId="{85CE9292-BCCF-B863-4AD6-AFD7B724BC8C}"/>
          </ac:spMkLst>
        </pc:spChg>
        <pc:spChg chg="add del mod">
          <ac:chgData name="미래 박" userId="13ed2dccfc9680cc" providerId="LiveId" clId="{B2CC7228-DDEE-4616-B8A4-5E59024EF433}" dt="2024-09-16T09:09:34.817" v="3912" actId="478"/>
          <ac:spMkLst>
            <pc:docMk/>
            <pc:sldMk cId="1014993459" sldId="283"/>
            <ac:spMk id="8" creationId="{1166B020-ED30-4992-23EF-E52336A072CB}"/>
          </ac:spMkLst>
        </pc:spChg>
        <pc:spChg chg="add del mod">
          <ac:chgData name="미래 박" userId="13ed2dccfc9680cc" providerId="LiveId" clId="{B2CC7228-DDEE-4616-B8A4-5E59024EF433}" dt="2024-09-16T09:10:20.380" v="3922" actId="478"/>
          <ac:spMkLst>
            <pc:docMk/>
            <pc:sldMk cId="1014993459" sldId="283"/>
            <ac:spMk id="9" creationId="{2D3DA9C9-C89D-2DC9-AB4D-F166EC78583C}"/>
          </ac:spMkLst>
        </pc:spChg>
        <pc:picChg chg="add mod">
          <ac:chgData name="미래 박" userId="13ed2dccfc9680cc" providerId="LiveId" clId="{B2CC7228-DDEE-4616-B8A4-5E59024EF433}" dt="2024-09-16T09:09:37.941" v="3913" actId="1076"/>
          <ac:picMkLst>
            <pc:docMk/>
            <pc:sldMk cId="1014993459" sldId="283"/>
            <ac:picMk id="17410" creationId="{56BAE382-9218-635D-3892-3167433C20D5}"/>
          </ac:picMkLst>
        </pc:picChg>
        <pc:picChg chg="add del">
          <ac:chgData name="미래 박" userId="13ed2dccfc9680cc" providerId="LiveId" clId="{B2CC7228-DDEE-4616-B8A4-5E59024EF433}" dt="2024-09-16T09:09:33.890" v="3911" actId="478"/>
          <ac:picMkLst>
            <pc:docMk/>
            <pc:sldMk cId="1014993459" sldId="283"/>
            <ac:picMk id="17412" creationId="{5DCC9247-F2D1-E2A7-BF31-7BD996152CB3}"/>
          </ac:picMkLst>
        </pc:picChg>
        <pc:picChg chg="add mod">
          <ac:chgData name="미래 박" userId="13ed2dccfc9680cc" providerId="LiveId" clId="{B2CC7228-DDEE-4616-B8A4-5E59024EF433}" dt="2024-09-16T09:09:59.772" v="3917" actId="14100"/>
          <ac:picMkLst>
            <pc:docMk/>
            <pc:sldMk cId="1014993459" sldId="283"/>
            <ac:picMk id="17414" creationId="{DE72582B-5BCE-5B90-2330-ADE60E705248}"/>
          </ac:picMkLst>
        </pc:picChg>
        <pc:picChg chg="add mod">
          <ac:chgData name="미래 박" userId="13ed2dccfc9680cc" providerId="LiveId" clId="{B2CC7228-DDEE-4616-B8A4-5E59024EF433}" dt="2024-09-16T09:10:24.575" v="3924" actId="1076"/>
          <ac:picMkLst>
            <pc:docMk/>
            <pc:sldMk cId="1014993459" sldId="283"/>
            <ac:picMk id="17415" creationId="{79299889-9A6B-519A-2E43-5929B1693903}"/>
          </ac:picMkLst>
        </pc:picChg>
        <pc:picChg chg="add del mod">
          <ac:chgData name="미래 박" userId="13ed2dccfc9680cc" providerId="LiveId" clId="{B2CC7228-DDEE-4616-B8A4-5E59024EF433}" dt="2024-09-16T09:10:20.945" v="3923" actId="478"/>
          <ac:picMkLst>
            <pc:docMk/>
            <pc:sldMk cId="1014993459" sldId="283"/>
            <ac:picMk id="17417" creationId="{9ADB52B1-D475-DB81-DB5C-A24E655E362D}"/>
          </ac:picMkLst>
        </pc:picChg>
      </pc:sldChg>
      <pc:sldChg chg="addSp delSp modSp new del mod">
        <pc:chgData name="미래 박" userId="13ed2dccfc9680cc" providerId="LiveId" clId="{B2CC7228-DDEE-4616-B8A4-5E59024EF433}" dt="2024-11-20T12:52:58.002" v="6104" actId="2696"/>
        <pc:sldMkLst>
          <pc:docMk/>
          <pc:sldMk cId="1040551418" sldId="284"/>
        </pc:sldMkLst>
        <pc:spChg chg="mod">
          <ac:chgData name="미래 박" userId="13ed2dccfc9680cc" providerId="LiveId" clId="{B2CC7228-DDEE-4616-B8A4-5E59024EF433}" dt="2024-09-16T09:10:38.837" v="3940" actId="20577"/>
          <ac:spMkLst>
            <pc:docMk/>
            <pc:sldMk cId="1040551418" sldId="284"/>
            <ac:spMk id="2" creationId="{A1319A40-F927-2C96-4DAF-92999D661722}"/>
          </ac:spMkLst>
        </pc:spChg>
        <pc:spChg chg="mod">
          <ac:chgData name="미래 박" userId="13ed2dccfc9680cc" providerId="LiveId" clId="{B2CC7228-DDEE-4616-B8A4-5E59024EF433}" dt="2024-09-16T09:11:19.083" v="3965" actId="14100"/>
          <ac:spMkLst>
            <pc:docMk/>
            <pc:sldMk cId="1040551418" sldId="284"/>
            <ac:spMk id="3" creationId="{7D56BA2B-C525-3C79-A160-DE5F62637A89}"/>
          </ac:spMkLst>
        </pc:spChg>
        <pc:spChg chg="mod">
          <ac:chgData name="미래 박" userId="13ed2dccfc9680cc" providerId="LiveId" clId="{B2CC7228-DDEE-4616-B8A4-5E59024EF433}" dt="2024-09-16T09:12:49.454" v="4015" actId="5793"/>
          <ac:spMkLst>
            <pc:docMk/>
            <pc:sldMk cId="1040551418" sldId="284"/>
            <ac:spMk id="4" creationId="{7CC66E27-4E47-6B2A-1973-2496E4EF288B}"/>
          </ac:spMkLst>
        </pc:spChg>
        <pc:spChg chg="del">
          <ac:chgData name="미래 박" userId="13ed2dccfc9680cc" providerId="LiveId" clId="{B2CC7228-DDEE-4616-B8A4-5E59024EF433}" dt="2024-09-16T09:12:53.666" v="4016" actId="478"/>
          <ac:spMkLst>
            <pc:docMk/>
            <pc:sldMk cId="1040551418" sldId="284"/>
            <ac:spMk id="5" creationId="{332D9BA6-3429-9942-ABE6-806599E7E698}"/>
          </ac:spMkLst>
        </pc:spChg>
        <pc:spChg chg="del mod">
          <ac:chgData name="미래 박" userId="13ed2dccfc9680cc" providerId="LiveId" clId="{B2CC7228-DDEE-4616-B8A4-5E59024EF433}" dt="2024-09-16T09:12:55.567" v="4018" actId="478"/>
          <ac:spMkLst>
            <pc:docMk/>
            <pc:sldMk cId="1040551418" sldId="284"/>
            <ac:spMk id="6" creationId="{A3B76AA6-0EFC-BE27-BB3D-E0CE6CFB0811}"/>
          </ac:spMkLst>
        </pc:spChg>
        <pc:spChg chg="add del mod">
          <ac:chgData name="미래 박" userId="13ed2dccfc9680cc" providerId="LiveId" clId="{B2CC7228-DDEE-4616-B8A4-5E59024EF433}" dt="2024-09-16T09:13:37.313" v="4023" actId="478"/>
          <ac:spMkLst>
            <pc:docMk/>
            <pc:sldMk cId="1040551418" sldId="284"/>
            <ac:spMk id="7" creationId="{A7630B9A-1A8C-AD3F-EE8B-B7FC5614024B}"/>
          </ac:spMkLst>
        </pc:spChg>
        <pc:picChg chg="add mod">
          <ac:chgData name="미래 박" userId="13ed2dccfc9680cc" providerId="LiveId" clId="{B2CC7228-DDEE-4616-B8A4-5E59024EF433}" dt="2024-09-16T09:13:40.845" v="4026" actId="1076"/>
          <ac:picMkLst>
            <pc:docMk/>
            <pc:sldMk cId="1040551418" sldId="284"/>
            <ac:picMk id="18433" creationId="{0157530F-14E4-E465-F6BF-92A0546D8C6C}"/>
          </ac:picMkLst>
        </pc:picChg>
        <pc:picChg chg="add del mod">
          <ac:chgData name="미래 박" userId="13ed2dccfc9680cc" providerId="LiveId" clId="{B2CC7228-DDEE-4616-B8A4-5E59024EF433}" dt="2024-09-16T09:13:36.398" v="4022" actId="478"/>
          <ac:picMkLst>
            <pc:docMk/>
            <pc:sldMk cId="1040551418" sldId="284"/>
            <ac:picMk id="18435" creationId="{EFE6187A-CE81-E706-FFF3-43B5536EEB74}"/>
          </ac:picMkLst>
        </pc:picChg>
      </pc:sldChg>
      <pc:sldChg chg="addSp delSp modSp new del mod">
        <pc:chgData name="미래 박" userId="13ed2dccfc9680cc" providerId="LiveId" clId="{B2CC7228-DDEE-4616-B8A4-5E59024EF433}" dt="2024-11-20T12:52:57.365" v="6103" actId="2696"/>
        <pc:sldMkLst>
          <pc:docMk/>
          <pc:sldMk cId="1137187728" sldId="285"/>
        </pc:sldMkLst>
        <pc:spChg chg="mod">
          <ac:chgData name="미래 박" userId="13ed2dccfc9680cc" providerId="LiveId" clId="{B2CC7228-DDEE-4616-B8A4-5E59024EF433}" dt="2024-09-16T09:18:12.326" v="4136" actId="1076"/>
          <ac:spMkLst>
            <pc:docMk/>
            <pc:sldMk cId="1137187728" sldId="285"/>
            <ac:spMk id="2" creationId="{35E6045C-FFCD-8759-8240-4BCC980D6D15}"/>
          </ac:spMkLst>
        </pc:spChg>
        <pc:spChg chg="mod">
          <ac:chgData name="미래 박" userId="13ed2dccfc9680cc" providerId="LiveId" clId="{B2CC7228-DDEE-4616-B8A4-5E59024EF433}" dt="2024-09-16T09:14:30.027" v="4089" actId="14100"/>
          <ac:spMkLst>
            <pc:docMk/>
            <pc:sldMk cId="1137187728" sldId="285"/>
            <ac:spMk id="3" creationId="{4856AA01-3454-7FBC-8194-427E2102686B}"/>
          </ac:spMkLst>
        </pc:spChg>
        <pc:spChg chg="mod">
          <ac:chgData name="미래 박" userId="13ed2dccfc9680cc" providerId="LiveId" clId="{B2CC7228-DDEE-4616-B8A4-5E59024EF433}" dt="2024-09-16T09:16:58.720" v="4126" actId="255"/>
          <ac:spMkLst>
            <pc:docMk/>
            <pc:sldMk cId="1137187728" sldId="285"/>
            <ac:spMk id="4" creationId="{C0281823-D7D8-1B60-E3E1-55E379281D90}"/>
          </ac:spMkLst>
        </pc:spChg>
        <pc:spChg chg="del">
          <ac:chgData name="미래 박" userId="13ed2dccfc9680cc" providerId="LiveId" clId="{B2CC7228-DDEE-4616-B8A4-5E59024EF433}" dt="2024-09-16T09:13:50.535" v="4042" actId="478"/>
          <ac:spMkLst>
            <pc:docMk/>
            <pc:sldMk cId="1137187728" sldId="285"/>
            <ac:spMk id="5" creationId="{39CE1D99-E196-87CB-977A-749DFAA29EAA}"/>
          </ac:spMkLst>
        </pc:spChg>
        <pc:spChg chg="del">
          <ac:chgData name="미래 박" userId="13ed2dccfc9680cc" providerId="LiveId" clId="{B2CC7228-DDEE-4616-B8A4-5E59024EF433}" dt="2024-09-16T09:13:51.517" v="4043" actId="478"/>
          <ac:spMkLst>
            <pc:docMk/>
            <pc:sldMk cId="1137187728" sldId="285"/>
            <ac:spMk id="6" creationId="{37AFCBE4-86B5-278E-0648-1751593A234A}"/>
          </ac:spMkLst>
        </pc:spChg>
        <pc:spChg chg="add del mod">
          <ac:chgData name="미래 박" userId="13ed2dccfc9680cc" providerId="LiveId" clId="{B2CC7228-DDEE-4616-B8A4-5E59024EF433}" dt="2024-09-16T09:16:25.900" v="4119" actId="478"/>
          <ac:spMkLst>
            <pc:docMk/>
            <pc:sldMk cId="1137187728" sldId="285"/>
            <ac:spMk id="7" creationId="{DAA6A333-4E2E-D7CE-81EA-0B59CC4BA10F}"/>
          </ac:spMkLst>
        </pc:spChg>
        <pc:spChg chg="add del">
          <ac:chgData name="미래 박" userId="13ed2dccfc9680cc" providerId="LiveId" clId="{B2CC7228-DDEE-4616-B8A4-5E59024EF433}" dt="2024-09-16T09:17:42.104" v="4128" actId="478"/>
          <ac:spMkLst>
            <pc:docMk/>
            <pc:sldMk cId="1137187728" sldId="285"/>
            <ac:spMk id="9" creationId="{A8904A63-F27E-74A9-39F6-5BAB7C2FCC96}"/>
          </ac:spMkLst>
        </pc:spChg>
        <pc:picChg chg="add mod">
          <ac:chgData name="미래 박" userId="13ed2dccfc9680cc" providerId="LiveId" clId="{B2CC7228-DDEE-4616-B8A4-5E59024EF433}" dt="2024-09-16T09:17:51.947" v="4132" actId="1076"/>
          <ac:picMkLst>
            <pc:docMk/>
            <pc:sldMk cId="1137187728" sldId="285"/>
            <ac:picMk id="19459" creationId="{31FAFCFE-0C14-2A13-23E4-717363AE31E8}"/>
          </ac:picMkLst>
        </pc:picChg>
        <pc:picChg chg="add del mod">
          <ac:chgData name="미래 박" userId="13ed2dccfc9680cc" providerId="LiveId" clId="{B2CC7228-DDEE-4616-B8A4-5E59024EF433}" dt="2024-09-16T09:18:28.737" v="4140" actId="478"/>
          <ac:picMkLst>
            <pc:docMk/>
            <pc:sldMk cId="1137187728" sldId="285"/>
            <ac:picMk id="19461" creationId="{AA69BE26-E75D-532D-1E45-71756E1A2F62}"/>
          </ac:picMkLst>
        </pc:picChg>
      </pc:sldChg>
      <pc:sldChg chg="addSp delSp modSp new del mod modAnim">
        <pc:chgData name="미래 박" userId="13ed2dccfc9680cc" providerId="LiveId" clId="{B2CC7228-DDEE-4616-B8A4-5E59024EF433}" dt="2024-11-20T12:52:56.715" v="6102" actId="2696"/>
        <pc:sldMkLst>
          <pc:docMk/>
          <pc:sldMk cId="1742901419" sldId="286"/>
        </pc:sldMkLst>
        <pc:spChg chg="mod">
          <ac:chgData name="미래 박" userId="13ed2dccfc9680cc" providerId="LiveId" clId="{B2CC7228-DDEE-4616-B8A4-5E59024EF433}" dt="2024-09-16T09:19:07.308" v="4155" actId="20577"/>
          <ac:spMkLst>
            <pc:docMk/>
            <pc:sldMk cId="1742901419" sldId="286"/>
            <ac:spMk id="2" creationId="{29AAF08E-D41C-FE34-5573-E38915659459}"/>
          </ac:spMkLst>
        </pc:spChg>
        <pc:spChg chg="mod">
          <ac:chgData name="미래 박" userId="13ed2dccfc9680cc" providerId="LiveId" clId="{B2CC7228-DDEE-4616-B8A4-5E59024EF433}" dt="2024-09-16T09:20:36.954" v="4219" actId="14100"/>
          <ac:spMkLst>
            <pc:docMk/>
            <pc:sldMk cId="1742901419" sldId="286"/>
            <ac:spMk id="3" creationId="{4DF2524D-0930-9992-858B-ACF25F7493DE}"/>
          </ac:spMkLst>
        </pc:spChg>
        <pc:spChg chg="mod">
          <ac:chgData name="미래 박" userId="13ed2dccfc9680cc" providerId="LiveId" clId="{B2CC7228-DDEE-4616-B8A4-5E59024EF433}" dt="2024-09-16T09:22:09.106" v="4257" actId="403"/>
          <ac:spMkLst>
            <pc:docMk/>
            <pc:sldMk cId="1742901419" sldId="286"/>
            <ac:spMk id="4" creationId="{4D33A1C7-5F22-61FF-0252-4220F5FB8BAE}"/>
          </ac:spMkLst>
        </pc:spChg>
        <pc:spChg chg="del">
          <ac:chgData name="미래 박" userId="13ed2dccfc9680cc" providerId="LiveId" clId="{B2CC7228-DDEE-4616-B8A4-5E59024EF433}" dt="2024-09-16T09:19:08.629" v="4156" actId="478"/>
          <ac:spMkLst>
            <pc:docMk/>
            <pc:sldMk cId="1742901419" sldId="286"/>
            <ac:spMk id="5" creationId="{C70063A9-FBBD-1724-32C6-73C6FF473B47}"/>
          </ac:spMkLst>
        </pc:spChg>
        <pc:spChg chg="del">
          <ac:chgData name="미래 박" userId="13ed2dccfc9680cc" providerId="LiveId" clId="{B2CC7228-DDEE-4616-B8A4-5E59024EF433}" dt="2024-09-16T09:19:09.618" v="4157" actId="478"/>
          <ac:spMkLst>
            <pc:docMk/>
            <pc:sldMk cId="1742901419" sldId="286"/>
            <ac:spMk id="6" creationId="{5B891445-0B54-B7A8-0993-5DDC1A089498}"/>
          </ac:spMkLst>
        </pc:spChg>
        <pc:spChg chg="add del mod">
          <ac:chgData name="미래 박" userId="13ed2dccfc9680cc" providerId="LiveId" clId="{B2CC7228-DDEE-4616-B8A4-5E59024EF433}" dt="2024-09-16T09:21:10.902" v="4231" actId="478"/>
          <ac:spMkLst>
            <pc:docMk/>
            <pc:sldMk cId="1742901419" sldId="286"/>
            <ac:spMk id="7" creationId="{1A643340-A52D-BC1F-3A13-55904FE299AF}"/>
          </ac:spMkLst>
        </pc:spChg>
        <pc:spChg chg="add del mod">
          <ac:chgData name="미래 박" userId="13ed2dccfc9680cc" providerId="LiveId" clId="{B2CC7228-DDEE-4616-B8A4-5E59024EF433}" dt="2024-09-16T09:23:01.152" v="4265" actId="478"/>
          <ac:spMkLst>
            <pc:docMk/>
            <pc:sldMk cId="1742901419" sldId="286"/>
            <ac:spMk id="8" creationId="{A08E33E9-745B-A9DA-AFF2-9025E7FB2A6C}"/>
          </ac:spMkLst>
        </pc:spChg>
        <pc:picChg chg="add mod">
          <ac:chgData name="미래 박" userId="13ed2dccfc9680cc" providerId="LiveId" clId="{B2CC7228-DDEE-4616-B8A4-5E59024EF433}" dt="2024-09-16T09:22:47.092" v="4262" actId="1076"/>
          <ac:picMkLst>
            <pc:docMk/>
            <pc:sldMk cId="1742901419" sldId="286"/>
            <ac:picMk id="20483" creationId="{E8321E07-5226-D68D-872D-508E11F7B003}"/>
          </ac:picMkLst>
        </pc:picChg>
        <pc:picChg chg="add mod">
          <ac:chgData name="미래 박" userId="13ed2dccfc9680cc" providerId="LiveId" clId="{B2CC7228-DDEE-4616-B8A4-5E59024EF433}" dt="2024-09-16T09:23:04.122" v="4266" actId="1076"/>
          <ac:picMkLst>
            <pc:docMk/>
            <pc:sldMk cId="1742901419" sldId="286"/>
            <ac:picMk id="20484" creationId="{7C19C380-2410-B72C-58F0-535F4371517B}"/>
          </ac:picMkLst>
        </pc:picChg>
      </pc:sldChg>
      <pc:sldChg chg="addSp delSp modSp add del mod modAnim">
        <pc:chgData name="미래 박" userId="13ed2dccfc9680cc" providerId="LiveId" clId="{B2CC7228-DDEE-4616-B8A4-5E59024EF433}" dt="2024-11-20T12:52:56.071" v="6101" actId="2696"/>
        <pc:sldMkLst>
          <pc:docMk/>
          <pc:sldMk cId="3406358691" sldId="287"/>
        </pc:sldMkLst>
        <pc:spChg chg="mod">
          <ac:chgData name="미래 박" userId="13ed2dccfc9680cc" providerId="LiveId" clId="{B2CC7228-DDEE-4616-B8A4-5E59024EF433}" dt="2024-09-16T09:26:10.787" v="4306" actId="14100"/>
          <ac:spMkLst>
            <pc:docMk/>
            <pc:sldMk cId="3406358691" sldId="287"/>
            <ac:spMk id="3" creationId="{4DF2524D-0930-9992-858B-ACF25F7493DE}"/>
          </ac:spMkLst>
        </pc:spChg>
        <pc:spChg chg="mod">
          <ac:chgData name="미래 박" userId="13ed2dccfc9680cc" providerId="LiveId" clId="{B2CC7228-DDEE-4616-B8A4-5E59024EF433}" dt="2024-09-16T09:26:57.003" v="4352"/>
          <ac:spMkLst>
            <pc:docMk/>
            <pc:sldMk cId="3406358691" sldId="287"/>
            <ac:spMk id="4" creationId="{4D33A1C7-5F22-61FF-0252-4220F5FB8BAE}"/>
          </ac:spMkLst>
        </pc:spChg>
        <pc:spChg chg="add del mod">
          <ac:chgData name="미래 박" userId="13ed2dccfc9680cc" providerId="LiveId" clId="{B2CC7228-DDEE-4616-B8A4-5E59024EF433}" dt="2024-09-16T09:26:58.350" v="4354"/>
          <ac:spMkLst>
            <pc:docMk/>
            <pc:sldMk cId="3406358691" sldId="287"/>
            <ac:spMk id="5" creationId="{DF249E7F-53D3-82FB-87A0-890673D5A885}"/>
          </ac:spMkLst>
        </pc:spChg>
        <pc:spChg chg="add del mod">
          <ac:chgData name="미래 박" userId="13ed2dccfc9680cc" providerId="LiveId" clId="{B2CC7228-DDEE-4616-B8A4-5E59024EF433}" dt="2024-09-16T09:27:38.557" v="4364" actId="478"/>
          <ac:spMkLst>
            <pc:docMk/>
            <pc:sldMk cId="3406358691" sldId="287"/>
            <ac:spMk id="6" creationId="{401666E6-96C4-AF4A-B37E-56E5B891A0E0}"/>
          </ac:spMkLst>
        </pc:spChg>
        <pc:picChg chg="add mod">
          <ac:chgData name="미래 박" userId="13ed2dccfc9680cc" providerId="LiveId" clId="{B2CC7228-DDEE-4616-B8A4-5E59024EF433}" dt="2024-09-16T09:27:13.232" v="4359" actId="1076"/>
          <ac:picMkLst>
            <pc:docMk/>
            <pc:sldMk cId="3406358691" sldId="287"/>
            <ac:picMk id="21507" creationId="{4A17A726-E739-302F-977B-312983FD3063}"/>
          </ac:picMkLst>
        </pc:picChg>
        <pc:picChg chg="add mod">
          <ac:chgData name="미래 박" userId="13ed2dccfc9680cc" providerId="LiveId" clId="{B2CC7228-DDEE-4616-B8A4-5E59024EF433}" dt="2024-09-16T09:27:40.127" v="4365" actId="1076"/>
          <ac:picMkLst>
            <pc:docMk/>
            <pc:sldMk cId="3406358691" sldId="287"/>
            <ac:picMk id="21508" creationId="{A2AEEB05-385F-62A1-092A-41F7315C08F9}"/>
          </ac:picMkLst>
        </pc:picChg>
        <pc:picChg chg="add del">
          <ac:chgData name="미래 박" userId="13ed2dccfc9680cc" providerId="LiveId" clId="{B2CC7228-DDEE-4616-B8A4-5E59024EF433}" dt="2024-09-16T09:27:37.512" v="4363" actId="478"/>
          <ac:picMkLst>
            <pc:docMk/>
            <pc:sldMk cId="3406358691" sldId="287"/>
            <ac:picMk id="21510" creationId="{40A41D27-8C12-BE27-9ED1-167289A37AC3}"/>
          </ac:picMkLst>
        </pc:picChg>
        <pc:picChg chg="add mod">
          <ac:chgData name="미래 박" userId="13ed2dccfc9680cc" providerId="LiveId" clId="{B2CC7228-DDEE-4616-B8A4-5E59024EF433}" dt="2024-09-16T09:27:53.030" v="4369" actId="1076"/>
          <ac:picMkLst>
            <pc:docMk/>
            <pc:sldMk cId="3406358691" sldId="287"/>
            <ac:picMk id="21512" creationId="{0F99E94F-08B9-E65B-501B-549C86EA303D}"/>
          </ac:picMkLst>
        </pc:picChg>
      </pc:sldChg>
      <pc:sldChg chg="addSp delSp modSp add del mod">
        <pc:chgData name="미래 박" userId="13ed2dccfc9680cc" providerId="LiveId" clId="{B2CC7228-DDEE-4616-B8A4-5E59024EF433}" dt="2024-11-20T12:52:55.433" v="6100" actId="2696"/>
        <pc:sldMkLst>
          <pc:docMk/>
          <pc:sldMk cId="3519750768" sldId="288"/>
        </pc:sldMkLst>
        <pc:spChg chg="mod">
          <ac:chgData name="미래 박" userId="13ed2dccfc9680cc" providerId="LiveId" clId="{B2CC7228-DDEE-4616-B8A4-5E59024EF433}" dt="2024-09-16T09:28:40.138" v="4389" actId="14100"/>
          <ac:spMkLst>
            <pc:docMk/>
            <pc:sldMk cId="3519750768" sldId="288"/>
            <ac:spMk id="3" creationId="{4DF2524D-0930-9992-858B-ACF25F7493DE}"/>
          </ac:spMkLst>
        </pc:spChg>
        <pc:spChg chg="mod">
          <ac:chgData name="미래 박" userId="13ed2dccfc9680cc" providerId="LiveId" clId="{B2CC7228-DDEE-4616-B8A4-5E59024EF433}" dt="2024-09-16T09:30:09.415" v="4420" actId="403"/>
          <ac:spMkLst>
            <pc:docMk/>
            <pc:sldMk cId="3519750768" sldId="288"/>
            <ac:spMk id="4" creationId="{4D33A1C7-5F22-61FF-0252-4220F5FB8BAE}"/>
          </ac:spMkLst>
        </pc:spChg>
        <pc:spChg chg="add del mod">
          <ac:chgData name="미래 박" userId="13ed2dccfc9680cc" providerId="LiveId" clId="{B2CC7228-DDEE-4616-B8A4-5E59024EF433}" dt="2024-09-16T09:29:27.846" v="4396" actId="478"/>
          <ac:spMkLst>
            <pc:docMk/>
            <pc:sldMk cId="3519750768" sldId="288"/>
            <ac:spMk id="5" creationId="{3A480022-0D6C-36A3-309C-652C29A421C4}"/>
          </ac:spMkLst>
        </pc:spChg>
        <pc:picChg chg="add mod">
          <ac:chgData name="미래 박" userId="13ed2dccfc9680cc" providerId="LiveId" clId="{B2CC7228-DDEE-4616-B8A4-5E59024EF433}" dt="2024-09-16T09:30:27.595" v="4426" actId="1076"/>
          <ac:picMkLst>
            <pc:docMk/>
            <pc:sldMk cId="3519750768" sldId="288"/>
            <ac:picMk id="22531" creationId="{A429B74C-5F98-BD6D-E95B-D54C9157A5CE}"/>
          </ac:picMkLst>
        </pc:picChg>
      </pc:sldChg>
      <pc:sldChg chg="addSp delSp modSp add del mod modAnim">
        <pc:chgData name="미래 박" userId="13ed2dccfc9680cc" providerId="LiveId" clId="{B2CC7228-DDEE-4616-B8A4-5E59024EF433}" dt="2024-11-20T12:52:54.864" v="6099" actId="2696"/>
        <pc:sldMkLst>
          <pc:docMk/>
          <pc:sldMk cId="2145970880" sldId="289"/>
        </pc:sldMkLst>
        <pc:spChg chg="mod">
          <ac:chgData name="미래 박" userId="13ed2dccfc9680cc" providerId="LiveId" clId="{B2CC7228-DDEE-4616-B8A4-5E59024EF433}" dt="2024-09-16T09:31:30.493" v="4465" actId="14100"/>
          <ac:spMkLst>
            <pc:docMk/>
            <pc:sldMk cId="2145970880" sldId="289"/>
            <ac:spMk id="3" creationId="{4DF2524D-0930-9992-858B-ACF25F7493DE}"/>
          </ac:spMkLst>
        </pc:spChg>
        <pc:spChg chg="mod">
          <ac:chgData name="미래 박" userId="13ed2dccfc9680cc" providerId="LiveId" clId="{B2CC7228-DDEE-4616-B8A4-5E59024EF433}" dt="2024-09-16T09:33:25.405" v="4506" actId="27636"/>
          <ac:spMkLst>
            <pc:docMk/>
            <pc:sldMk cId="2145970880" sldId="289"/>
            <ac:spMk id="4" creationId="{4D33A1C7-5F22-61FF-0252-4220F5FB8BAE}"/>
          </ac:spMkLst>
        </pc:spChg>
        <pc:spChg chg="add del mod">
          <ac:chgData name="미래 박" userId="13ed2dccfc9680cc" providerId="LiveId" clId="{B2CC7228-DDEE-4616-B8A4-5E59024EF433}" dt="2024-09-16T09:32:01.621" v="4472" actId="478"/>
          <ac:spMkLst>
            <pc:docMk/>
            <pc:sldMk cId="2145970880" sldId="289"/>
            <ac:spMk id="5" creationId="{03F45EA7-ABB1-DED6-4B16-8C1BC6CA483F}"/>
          </ac:spMkLst>
        </pc:spChg>
        <pc:spChg chg="add del mod">
          <ac:chgData name="미래 박" userId="13ed2dccfc9680cc" providerId="LiveId" clId="{B2CC7228-DDEE-4616-B8A4-5E59024EF433}" dt="2024-09-16T09:34:05.980" v="4514" actId="478"/>
          <ac:spMkLst>
            <pc:docMk/>
            <pc:sldMk cId="2145970880" sldId="289"/>
            <ac:spMk id="6" creationId="{CD3515A2-BF50-5F1E-6075-2FA5C6BB830A}"/>
          </ac:spMkLst>
        </pc:spChg>
        <pc:picChg chg="add mod">
          <ac:chgData name="미래 박" userId="13ed2dccfc9680cc" providerId="LiveId" clId="{B2CC7228-DDEE-4616-B8A4-5E59024EF433}" dt="2024-09-16T09:33:44.672" v="4510" actId="1076"/>
          <ac:picMkLst>
            <pc:docMk/>
            <pc:sldMk cId="2145970880" sldId="289"/>
            <ac:picMk id="23555" creationId="{D843DB96-A83E-C808-CF4C-EA729EA81D02}"/>
          </ac:picMkLst>
        </pc:picChg>
        <pc:picChg chg="add mod">
          <ac:chgData name="미래 박" userId="13ed2dccfc9680cc" providerId="LiveId" clId="{B2CC7228-DDEE-4616-B8A4-5E59024EF433}" dt="2024-09-16T09:34:12.148" v="4516" actId="1076"/>
          <ac:picMkLst>
            <pc:docMk/>
            <pc:sldMk cId="2145970880" sldId="289"/>
            <ac:picMk id="23556" creationId="{D9BB51D0-2BCC-5F61-BEC2-4BD2076B09D1}"/>
          </ac:picMkLst>
        </pc:picChg>
        <pc:picChg chg="add del">
          <ac:chgData name="미래 박" userId="13ed2dccfc9680cc" providerId="LiveId" clId="{B2CC7228-DDEE-4616-B8A4-5E59024EF433}" dt="2024-09-16T09:34:05.148" v="4513" actId="478"/>
          <ac:picMkLst>
            <pc:docMk/>
            <pc:sldMk cId="2145970880" sldId="289"/>
            <ac:picMk id="23558" creationId="{B27EE1C1-DDBF-429C-64BF-D764AFB95658}"/>
          </ac:picMkLst>
        </pc:picChg>
      </pc:sldChg>
      <pc:sldChg chg="addSp delSp modSp add del mod modAnim">
        <pc:chgData name="미래 박" userId="13ed2dccfc9680cc" providerId="LiveId" clId="{B2CC7228-DDEE-4616-B8A4-5E59024EF433}" dt="2024-11-20T12:52:54.272" v="6098" actId="2696"/>
        <pc:sldMkLst>
          <pc:docMk/>
          <pc:sldMk cId="2454260463" sldId="290"/>
        </pc:sldMkLst>
        <pc:spChg chg="mod">
          <ac:chgData name="미래 박" userId="13ed2dccfc9680cc" providerId="LiveId" clId="{B2CC7228-DDEE-4616-B8A4-5E59024EF433}" dt="2024-09-16T11:25:20.046" v="4593" actId="1076"/>
          <ac:spMkLst>
            <pc:docMk/>
            <pc:sldMk cId="2454260463" sldId="290"/>
            <ac:spMk id="2" creationId="{29AAF08E-D41C-FE34-5573-E38915659459}"/>
          </ac:spMkLst>
        </pc:spChg>
        <pc:spChg chg="mod">
          <ac:chgData name="미래 박" userId="13ed2dccfc9680cc" providerId="LiveId" clId="{B2CC7228-DDEE-4616-B8A4-5E59024EF433}" dt="2024-09-16T11:24:36.357" v="4586" actId="14100"/>
          <ac:spMkLst>
            <pc:docMk/>
            <pc:sldMk cId="2454260463" sldId="290"/>
            <ac:spMk id="3" creationId="{4DF2524D-0930-9992-858B-ACF25F7493DE}"/>
          </ac:spMkLst>
        </pc:spChg>
        <pc:spChg chg="mod">
          <ac:chgData name="미래 박" userId="13ed2dccfc9680cc" providerId="LiveId" clId="{B2CC7228-DDEE-4616-B8A4-5E59024EF433}" dt="2024-09-16T11:24:32.993" v="4585" actId="1076"/>
          <ac:spMkLst>
            <pc:docMk/>
            <pc:sldMk cId="2454260463" sldId="290"/>
            <ac:spMk id="4" creationId="{4D33A1C7-5F22-61FF-0252-4220F5FB8BAE}"/>
          </ac:spMkLst>
        </pc:spChg>
        <pc:spChg chg="add del mod">
          <ac:chgData name="미래 박" userId="13ed2dccfc9680cc" providerId="LiveId" clId="{B2CC7228-DDEE-4616-B8A4-5E59024EF433}" dt="2024-09-16T11:25:52.644" v="4600" actId="478"/>
          <ac:spMkLst>
            <pc:docMk/>
            <pc:sldMk cId="2454260463" sldId="290"/>
            <ac:spMk id="5" creationId="{DB6BCA04-446D-7116-91C5-CF997C1921D3}"/>
          </ac:spMkLst>
        </pc:spChg>
        <pc:picChg chg="add mod">
          <ac:chgData name="미래 박" userId="13ed2dccfc9680cc" providerId="LiveId" clId="{B2CC7228-DDEE-4616-B8A4-5E59024EF433}" dt="2024-09-16T11:25:06.967" v="4590" actId="14100"/>
          <ac:picMkLst>
            <pc:docMk/>
            <pc:sldMk cId="2454260463" sldId="290"/>
            <ac:picMk id="1026" creationId="{09481374-6258-9A09-081E-75CC55F79B2F}"/>
          </ac:picMkLst>
        </pc:picChg>
        <pc:picChg chg="add mod">
          <ac:chgData name="미래 박" userId="13ed2dccfc9680cc" providerId="LiveId" clId="{B2CC7228-DDEE-4616-B8A4-5E59024EF433}" dt="2024-09-16T11:25:24.053" v="4595" actId="14100"/>
          <ac:picMkLst>
            <pc:docMk/>
            <pc:sldMk cId="2454260463" sldId="290"/>
            <ac:picMk id="1028" creationId="{BAFE4C1A-5914-C861-2073-D9EEB98FFCD5}"/>
          </ac:picMkLst>
        </pc:picChg>
        <pc:picChg chg="add mod">
          <ac:chgData name="미래 박" userId="13ed2dccfc9680cc" providerId="LiveId" clId="{B2CC7228-DDEE-4616-B8A4-5E59024EF433}" dt="2024-09-16T11:25:59.160" v="4602" actId="1076"/>
          <ac:picMkLst>
            <pc:docMk/>
            <pc:sldMk cId="2454260463" sldId="290"/>
            <ac:picMk id="1029" creationId="{FFFB8D80-5A08-812F-8C02-60F2E1D9666B}"/>
          </ac:picMkLst>
        </pc:picChg>
        <pc:picChg chg="add del">
          <ac:chgData name="미래 박" userId="13ed2dccfc9680cc" providerId="LiveId" clId="{B2CC7228-DDEE-4616-B8A4-5E59024EF433}" dt="2024-09-16T11:25:51.650" v="4599" actId="478"/>
          <ac:picMkLst>
            <pc:docMk/>
            <pc:sldMk cId="2454260463" sldId="290"/>
            <ac:picMk id="1031" creationId="{0112B896-FB5A-4132-7359-539D0A01B4EF}"/>
          </ac:picMkLst>
        </pc:picChg>
      </pc:sldChg>
      <pc:sldChg chg="addSp delSp modSp add del mod modAnim">
        <pc:chgData name="미래 박" userId="13ed2dccfc9680cc" providerId="LiveId" clId="{B2CC7228-DDEE-4616-B8A4-5E59024EF433}" dt="2024-11-20T12:52:53.675" v="6097" actId="2696"/>
        <pc:sldMkLst>
          <pc:docMk/>
          <pc:sldMk cId="271723443" sldId="291"/>
        </pc:sldMkLst>
        <pc:spChg chg="mod">
          <ac:chgData name="미래 박" userId="13ed2dccfc9680cc" providerId="LiveId" clId="{B2CC7228-DDEE-4616-B8A4-5E59024EF433}" dt="2024-09-16T11:26:58.694" v="4649" actId="14100"/>
          <ac:spMkLst>
            <pc:docMk/>
            <pc:sldMk cId="271723443" sldId="291"/>
            <ac:spMk id="3" creationId="{4DF2524D-0930-9992-858B-ACF25F7493DE}"/>
          </ac:spMkLst>
        </pc:spChg>
        <pc:spChg chg="mod">
          <ac:chgData name="미래 박" userId="13ed2dccfc9680cc" providerId="LiveId" clId="{B2CC7228-DDEE-4616-B8A4-5E59024EF433}" dt="2024-09-16T11:27:27.621" v="4668" actId="20577"/>
          <ac:spMkLst>
            <pc:docMk/>
            <pc:sldMk cId="271723443" sldId="291"/>
            <ac:spMk id="4" creationId="{4D33A1C7-5F22-61FF-0252-4220F5FB8BAE}"/>
          </ac:spMkLst>
        </pc:spChg>
        <pc:spChg chg="add del mod">
          <ac:chgData name="미래 박" userId="13ed2dccfc9680cc" providerId="LiveId" clId="{B2CC7228-DDEE-4616-B8A4-5E59024EF433}" dt="2024-09-16T11:27:49.056" v="4671" actId="478"/>
          <ac:spMkLst>
            <pc:docMk/>
            <pc:sldMk cId="271723443" sldId="291"/>
            <ac:spMk id="5" creationId="{B1BB9578-FF1F-8F2F-5A29-E8D37355990A}"/>
          </ac:spMkLst>
        </pc:spChg>
        <pc:spChg chg="add del mod">
          <ac:chgData name="미래 박" userId="13ed2dccfc9680cc" providerId="LiveId" clId="{B2CC7228-DDEE-4616-B8A4-5E59024EF433}" dt="2024-09-16T11:28:08.916" v="4676" actId="478"/>
          <ac:spMkLst>
            <pc:docMk/>
            <pc:sldMk cId="271723443" sldId="291"/>
            <ac:spMk id="6" creationId="{3D41D578-1DE4-4291-A2A5-86FD1A15A4D2}"/>
          </ac:spMkLst>
        </pc:spChg>
        <pc:picChg chg="add mod">
          <ac:chgData name="미래 박" userId="13ed2dccfc9680cc" providerId="LiveId" clId="{B2CC7228-DDEE-4616-B8A4-5E59024EF433}" dt="2024-09-16T11:27:53.668" v="4673" actId="1076"/>
          <ac:picMkLst>
            <pc:docMk/>
            <pc:sldMk cId="271723443" sldId="291"/>
            <ac:picMk id="2049" creationId="{707492DB-31B2-7674-EFE5-10AC917CB1A7}"/>
          </ac:picMkLst>
        </pc:picChg>
        <pc:picChg chg="add mod">
          <ac:chgData name="미래 박" userId="13ed2dccfc9680cc" providerId="LiveId" clId="{B2CC7228-DDEE-4616-B8A4-5E59024EF433}" dt="2024-09-16T11:28:10.550" v="4677" actId="1076"/>
          <ac:picMkLst>
            <pc:docMk/>
            <pc:sldMk cId="271723443" sldId="291"/>
            <ac:picMk id="2051" creationId="{8B1B5374-AC7C-4CB9-877A-F4F3705A3509}"/>
          </ac:picMkLst>
        </pc:picChg>
      </pc:sldChg>
      <pc:sldChg chg="modSp new del mod">
        <pc:chgData name="미래 박" userId="13ed2dccfc9680cc" providerId="LiveId" clId="{B2CC7228-DDEE-4616-B8A4-5E59024EF433}" dt="2024-11-20T12:52:53.047" v="6096" actId="2696"/>
        <pc:sldMkLst>
          <pc:docMk/>
          <pc:sldMk cId="996235866" sldId="292"/>
        </pc:sldMkLst>
        <pc:spChg chg="mod">
          <ac:chgData name="미래 박" userId="13ed2dccfc9680cc" providerId="LiveId" clId="{B2CC7228-DDEE-4616-B8A4-5E59024EF433}" dt="2024-09-16T11:28:23.394" v="4693" actId="20577"/>
          <ac:spMkLst>
            <pc:docMk/>
            <pc:sldMk cId="996235866" sldId="292"/>
            <ac:spMk id="2" creationId="{67BA2963-11F3-0506-F277-81FFB5CDE3EC}"/>
          </ac:spMkLst>
        </pc:spChg>
        <pc:spChg chg="mod">
          <ac:chgData name="미래 박" userId="13ed2dccfc9680cc" providerId="LiveId" clId="{B2CC7228-DDEE-4616-B8A4-5E59024EF433}" dt="2024-09-16T11:29:25.566" v="4695"/>
          <ac:spMkLst>
            <pc:docMk/>
            <pc:sldMk cId="996235866" sldId="292"/>
            <ac:spMk id="3" creationId="{DEAE1B73-5DD7-2897-9596-50E51CB4C725}"/>
          </ac:spMkLst>
        </pc:spChg>
      </pc:sldChg>
      <pc:sldChg chg="addSp delSp modSp new del mod modAnim">
        <pc:chgData name="미래 박" userId="13ed2dccfc9680cc" providerId="LiveId" clId="{B2CC7228-DDEE-4616-B8A4-5E59024EF433}" dt="2024-11-20T12:52:52.128" v="6095" actId="2696"/>
        <pc:sldMkLst>
          <pc:docMk/>
          <pc:sldMk cId="3767295918" sldId="293"/>
        </pc:sldMkLst>
        <pc:spChg chg="mod">
          <ac:chgData name="미래 박" userId="13ed2dccfc9680cc" providerId="LiveId" clId="{B2CC7228-DDEE-4616-B8A4-5E59024EF433}" dt="2024-09-16T11:30:13.255" v="4711" actId="20577"/>
          <ac:spMkLst>
            <pc:docMk/>
            <pc:sldMk cId="3767295918" sldId="293"/>
            <ac:spMk id="2" creationId="{4E8FE702-EACB-0C7D-1B06-5143F6E28BF5}"/>
          </ac:spMkLst>
        </pc:spChg>
        <pc:spChg chg="mod">
          <ac:chgData name="미래 박" userId="13ed2dccfc9680cc" providerId="LiveId" clId="{B2CC7228-DDEE-4616-B8A4-5E59024EF433}" dt="2024-09-16T11:33:56.345" v="4874" actId="1076"/>
          <ac:spMkLst>
            <pc:docMk/>
            <pc:sldMk cId="3767295918" sldId="293"/>
            <ac:spMk id="3" creationId="{46B3DE44-30C6-4D9B-BB59-10FD30439F0B}"/>
          </ac:spMkLst>
        </pc:spChg>
        <pc:spChg chg="mod">
          <ac:chgData name="미래 박" userId="13ed2dccfc9680cc" providerId="LiveId" clId="{B2CC7228-DDEE-4616-B8A4-5E59024EF433}" dt="2024-09-16T11:33:53.895" v="4873" actId="1076"/>
          <ac:spMkLst>
            <pc:docMk/>
            <pc:sldMk cId="3767295918" sldId="293"/>
            <ac:spMk id="4" creationId="{C07EB4ED-1026-CC51-DF7C-2C368ACB8DB7}"/>
          </ac:spMkLst>
        </pc:spChg>
        <pc:spChg chg="del">
          <ac:chgData name="미래 박" userId="13ed2dccfc9680cc" providerId="LiveId" clId="{B2CC7228-DDEE-4616-B8A4-5E59024EF433}" dt="2024-09-16T11:30:14.540" v="4712" actId="478"/>
          <ac:spMkLst>
            <pc:docMk/>
            <pc:sldMk cId="3767295918" sldId="293"/>
            <ac:spMk id="5" creationId="{D0E86A2C-2C3D-FA80-4DAB-794724A964BB}"/>
          </ac:spMkLst>
        </pc:spChg>
        <pc:spChg chg="del">
          <ac:chgData name="미래 박" userId="13ed2dccfc9680cc" providerId="LiveId" clId="{B2CC7228-DDEE-4616-B8A4-5E59024EF433}" dt="2024-09-16T11:30:16.596" v="4713" actId="478"/>
          <ac:spMkLst>
            <pc:docMk/>
            <pc:sldMk cId="3767295918" sldId="293"/>
            <ac:spMk id="6" creationId="{F51AA684-31DB-CDE4-8C0C-DA236831C516}"/>
          </ac:spMkLst>
        </pc:spChg>
        <pc:spChg chg="add del mod">
          <ac:chgData name="미래 박" userId="13ed2dccfc9680cc" providerId="LiveId" clId="{B2CC7228-DDEE-4616-B8A4-5E59024EF433}" dt="2024-09-16T11:34:34.025" v="4884" actId="478"/>
          <ac:spMkLst>
            <pc:docMk/>
            <pc:sldMk cId="3767295918" sldId="293"/>
            <ac:spMk id="7" creationId="{812C8843-4922-F49C-E0C2-A0701B3EE281}"/>
          </ac:spMkLst>
        </pc:spChg>
        <pc:spChg chg="add del mod">
          <ac:chgData name="미래 박" userId="13ed2dccfc9680cc" providerId="LiveId" clId="{B2CC7228-DDEE-4616-B8A4-5E59024EF433}" dt="2024-09-16T11:34:37.158" v="4885" actId="478"/>
          <ac:spMkLst>
            <pc:docMk/>
            <pc:sldMk cId="3767295918" sldId="293"/>
            <ac:spMk id="8" creationId="{8E73B289-4A03-E621-EEFA-F5C7D901AB7B}"/>
          </ac:spMkLst>
        </pc:spChg>
        <pc:picChg chg="add mod">
          <ac:chgData name="미래 박" userId="13ed2dccfc9680cc" providerId="LiveId" clId="{B2CC7228-DDEE-4616-B8A4-5E59024EF433}" dt="2024-09-16T11:34:18.023" v="4879" actId="1076"/>
          <ac:picMkLst>
            <pc:docMk/>
            <pc:sldMk cId="3767295918" sldId="293"/>
            <ac:picMk id="3075" creationId="{0D0F92C8-31DB-7671-21D7-2A983AAA321A}"/>
          </ac:picMkLst>
        </pc:picChg>
        <pc:picChg chg="add mod">
          <ac:chgData name="미래 박" userId="13ed2dccfc9680cc" providerId="LiveId" clId="{B2CC7228-DDEE-4616-B8A4-5E59024EF433}" dt="2024-09-16T11:34:40.383" v="4886" actId="1076"/>
          <ac:picMkLst>
            <pc:docMk/>
            <pc:sldMk cId="3767295918" sldId="293"/>
            <ac:picMk id="3076" creationId="{15CF07D3-C978-D5C4-901A-4133981FAC14}"/>
          </ac:picMkLst>
        </pc:picChg>
        <pc:picChg chg="add del">
          <ac:chgData name="미래 박" userId="13ed2dccfc9680cc" providerId="LiveId" clId="{B2CC7228-DDEE-4616-B8A4-5E59024EF433}" dt="2024-09-16T11:34:31.077" v="4882" actId="478"/>
          <ac:picMkLst>
            <pc:docMk/>
            <pc:sldMk cId="3767295918" sldId="293"/>
            <ac:picMk id="3078" creationId="{4077E153-0F84-5A1D-4DD6-7C2FCE9E484B}"/>
          </ac:picMkLst>
        </pc:picChg>
      </pc:sldChg>
      <pc:sldChg chg="addSp delSp modSp add del mod modAnim">
        <pc:chgData name="미래 박" userId="13ed2dccfc9680cc" providerId="LiveId" clId="{B2CC7228-DDEE-4616-B8A4-5E59024EF433}" dt="2024-11-20T12:52:51.450" v="6094" actId="2696"/>
        <pc:sldMkLst>
          <pc:docMk/>
          <pc:sldMk cId="1728388930" sldId="294"/>
        </pc:sldMkLst>
        <pc:spChg chg="mod">
          <ac:chgData name="미래 박" userId="13ed2dccfc9680cc" providerId="LiveId" clId="{B2CC7228-DDEE-4616-B8A4-5E59024EF433}" dt="2024-09-16T11:35:33.092" v="4917" actId="14100"/>
          <ac:spMkLst>
            <pc:docMk/>
            <pc:sldMk cId="1728388930" sldId="294"/>
            <ac:spMk id="3" creationId="{46B3DE44-30C6-4D9B-BB59-10FD30439F0B}"/>
          </ac:spMkLst>
        </pc:spChg>
        <pc:spChg chg="mod">
          <ac:chgData name="미래 박" userId="13ed2dccfc9680cc" providerId="LiveId" clId="{B2CC7228-DDEE-4616-B8A4-5E59024EF433}" dt="2024-09-16T11:36:23.987" v="4949" actId="1076"/>
          <ac:spMkLst>
            <pc:docMk/>
            <pc:sldMk cId="1728388930" sldId="294"/>
            <ac:spMk id="4" creationId="{C07EB4ED-1026-CC51-DF7C-2C368ACB8DB7}"/>
          </ac:spMkLst>
        </pc:spChg>
        <pc:spChg chg="add del mod">
          <ac:chgData name="미래 박" userId="13ed2dccfc9680cc" providerId="LiveId" clId="{B2CC7228-DDEE-4616-B8A4-5E59024EF433}" dt="2024-09-16T11:37:15.463" v="4959" actId="478"/>
          <ac:spMkLst>
            <pc:docMk/>
            <pc:sldMk cId="1728388930" sldId="294"/>
            <ac:spMk id="5" creationId="{8E7B27EF-DE5A-ADD1-4A36-BAA2DB6B4A94}"/>
          </ac:spMkLst>
        </pc:spChg>
        <pc:picChg chg="add mod">
          <ac:chgData name="미래 박" userId="13ed2dccfc9680cc" providerId="LiveId" clId="{B2CC7228-DDEE-4616-B8A4-5E59024EF433}" dt="2024-09-16T11:36:54.796" v="4955" actId="1076"/>
          <ac:picMkLst>
            <pc:docMk/>
            <pc:sldMk cId="1728388930" sldId="294"/>
            <ac:picMk id="4098" creationId="{C61939A0-7B30-6C0E-E135-9BF27E9D2A1A}"/>
          </ac:picMkLst>
        </pc:picChg>
        <pc:picChg chg="add mod">
          <ac:chgData name="미래 박" userId="13ed2dccfc9680cc" providerId="LiveId" clId="{B2CC7228-DDEE-4616-B8A4-5E59024EF433}" dt="2024-09-16T11:37:17.278" v="4960" actId="1076"/>
          <ac:picMkLst>
            <pc:docMk/>
            <pc:sldMk cId="1728388930" sldId="294"/>
            <ac:picMk id="4099" creationId="{61C973C2-1655-A4D5-0E9A-F2A0FBEE474C}"/>
          </ac:picMkLst>
        </pc:picChg>
        <pc:picChg chg="add del">
          <ac:chgData name="미래 박" userId="13ed2dccfc9680cc" providerId="LiveId" clId="{B2CC7228-DDEE-4616-B8A4-5E59024EF433}" dt="2024-09-16T11:37:14.444" v="4958" actId="478"/>
          <ac:picMkLst>
            <pc:docMk/>
            <pc:sldMk cId="1728388930" sldId="294"/>
            <ac:picMk id="4101" creationId="{F7E4A5AF-2588-F8F5-44B4-906ABCFDB77A}"/>
          </ac:picMkLst>
        </pc:picChg>
        <pc:picChg chg="add mod">
          <ac:chgData name="미래 박" userId="13ed2dccfc9680cc" providerId="LiveId" clId="{B2CC7228-DDEE-4616-B8A4-5E59024EF433}" dt="2024-09-16T11:37:39.838" v="4965" actId="1076"/>
          <ac:picMkLst>
            <pc:docMk/>
            <pc:sldMk cId="1728388930" sldId="294"/>
            <ac:picMk id="4103" creationId="{93BF3C70-E90A-F8C3-5953-9926B7AEC538}"/>
          </ac:picMkLst>
        </pc:picChg>
      </pc:sldChg>
      <pc:sldChg chg="addSp delSp modSp add del mod modAnim">
        <pc:chgData name="미래 박" userId="13ed2dccfc9680cc" providerId="LiveId" clId="{B2CC7228-DDEE-4616-B8A4-5E59024EF433}" dt="2024-11-20T12:52:50.791" v="6093" actId="2696"/>
        <pc:sldMkLst>
          <pc:docMk/>
          <pc:sldMk cId="2126199991" sldId="295"/>
        </pc:sldMkLst>
        <pc:spChg chg="mod">
          <ac:chgData name="미래 박" userId="13ed2dccfc9680cc" providerId="LiveId" clId="{B2CC7228-DDEE-4616-B8A4-5E59024EF433}" dt="2024-09-16T11:38:24.638" v="5000" actId="14100"/>
          <ac:spMkLst>
            <pc:docMk/>
            <pc:sldMk cId="2126199991" sldId="295"/>
            <ac:spMk id="3" creationId="{46B3DE44-30C6-4D9B-BB59-10FD30439F0B}"/>
          </ac:spMkLst>
        </pc:spChg>
        <pc:spChg chg="mod">
          <ac:chgData name="미래 박" userId="13ed2dccfc9680cc" providerId="LiveId" clId="{B2CC7228-DDEE-4616-B8A4-5E59024EF433}" dt="2024-09-16T11:39:12.696" v="5031" actId="20577"/>
          <ac:spMkLst>
            <pc:docMk/>
            <pc:sldMk cId="2126199991" sldId="295"/>
            <ac:spMk id="4" creationId="{C07EB4ED-1026-CC51-DF7C-2C368ACB8DB7}"/>
          </ac:spMkLst>
        </pc:spChg>
        <pc:spChg chg="add del mod">
          <ac:chgData name="미래 박" userId="13ed2dccfc9680cc" providerId="LiveId" clId="{B2CC7228-DDEE-4616-B8A4-5E59024EF433}" dt="2024-09-16T11:40:05.369" v="5040" actId="478"/>
          <ac:spMkLst>
            <pc:docMk/>
            <pc:sldMk cId="2126199991" sldId="295"/>
            <ac:spMk id="5" creationId="{9E1F784F-8679-9F16-7830-55F1557BE17A}"/>
          </ac:spMkLst>
        </pc:spChg>
        <pc:picChg chg="add mod">
          <ac:chgData name="미래 박" userId="13ed2dccfc9680cc" providerId="LiveId" clId="{B2CC7228-DDEE-4616-B8A4-5E59024EF433}" dt="2024-09-16T11:39:40.464" v="5036" actId="14100"/>
          <ac:picMkLst>
            <pc:docMk/>
            <pc:sldMk cId="2126199991" sldId="295"/>
            <ac:picMk id="5122" creationId="{60A3F8B8-2570-098B-93A0-254BD0E18AF7}"/>
          </ac:picMkLst>
        </pc:picChg>
        <pc:picChg chg="add mod">
          <ac:chgData name="미래 박" userId="13ed2dccfc9680cc" providerId="LiveId" clId="{B2CC7228-DDEE-4616-B8A4-5E59024EF433}" dt="2024-09-16T11:40:07.227" v="5041" actId="1076"/>
          <ac:picMkLst>
            <pc:docMk/>
            <pc:sldMk cId="2126199991" sldId="295"/>
            <ac:picMk id="5123" creationId="{EF33623E-B15B-BA32-30BF-26AF3A2A13AF}"/>
          </ac:picMkLst>
        </pc:picChg>
        <pc:picChg chg="add del">
          <ac:chgData name="미래 박" userId="13ed2dccfc9680cc" providerId="LiveId" clId="{B2CC7228-DDEE-4616-B8A4-5E59024EF433}" dt="2024-09-16T11:40:04.348" v="5039" actId="478"/>
          <ac:picMkLst>
            <pc:docMk/>
            <pc:sldMk cId="2126199991" sldId="295"/>
            <ac:picMk id="5125" creationId="{62C5EF92-CFBC-BA94-B743-1EAC5DED7179}"/>
          </ac:picMkLst>
        </pc:picChg>
      </pc:sldChg>
      <pc:sldChg chg="addSp delSp modSp add del mod modAnim">
        <pc:chgData name="미래 박" userId="13ed2dccfc9680cc" providerId="LiveId" clId="{B2CC7228-DDEE-4616-B8A4-5E59024EF433}" dt="2024-11-20T12:52:50.090" v="6092" actId="2696"/>
        <pc:sldMkLst>
          <pc:docMk/>
          <pc:sldMk cId="1635426869" sldId="296"/>
        </pc:sldMkLst>
        <pc:spChg chg="mod">
          <ac:chgData name="미래 박" userId="13ed2dccfc9680cc" providerId="LiveId" clId="{B2CC7228-DDEE-4616-B8A4-5E59024EF433}" dt="2024-09-16T11:42:50.182" v="5104" actId="1076"/>
          <ac:spMkLst>
            <pc:docMk/>
            <pc:sldMk cId="1635426869" sldId="296"/>
            <ac:spMk id="3" creationId="{46B3DE44-30C6-4D9B-BB59-10FD30439F0B}"/>
          </ac:spMkLst>
        </pc:spChg>
        <pc:spChg chg="mod">
          <ac:chgData name="미래 박" userId="13ed2dccfc9680cc" providerId="LiveId" clId="{B2CC7228-DDEE-4616-B8A4-5E59024EF433}" dt="2024-09-16T11:43:06.236" v="5120" actId="20577"/>
          <ac:spMkLst>
            <pc:docMk/>
            <pc:sldMk cId="1635426869" sldId="296"/>
            <ac:spMk id="4" creationId="{C07EB4ED-1026-CC51-DF7C-2C368ACB8DB7}"/>
          </ac:spMkLst>
        </pc:spChg>
        <pc:spChg chg="add del mod">
          <ac:chgData name="미래 박" userId="13ed2dccfc9680cc" providerId="LiveId" clId="{B2CC7228-DDEE-4616-B8A4-5E59024EF433}" dt="2024-09-16T11:43:40.052" v="5124" actId="478"/>
          <ac:spMkLst>
            <pc:docMk/>
            <pc:sldMk cId="1635426869" sldId="296"/>
            <ac:spMk id="5" creationId="{BBF4711E-0AD7-F741-ACF4-117938D86988}"/>
          </ac:spMkLst>
        </pc:spChg>
        <pc:spChg chg="add del mod">
          <ac:chgData name="미래 박" userId="13ed2dccfc9680cc" providerId="LiveId" clId="{B2CC7228-DDEE-4616-B8A4-5E59024EF433}" dt="2024-09-16T11:44:12.984" v="5134" actId="478"/>
          <ac:spMkLst>
            <pc:docMk/>
            <pc:sldMk cId="1635426869" sldId="296"/>
            <ac:spMk id="6" creationId="{5C0C8B9F-E9FD-6F67-BF33-7CDB9ABEC786}"/>
          </ac:spMkLst>
        </pc:spChg>
        <pc:picChg chg="add mod">
          <ac:chgData name="미래 박" userId="13ed2dccfc9680cc" providerId="LiveId" clId="{B2CC7228-DDEE-4616-B8A4-5E59024EF433}" dt="2024-09-16T11:43:43.717" v="5127" actId="1076"/>
          <ac:picMkLst>
            <pc:docMk/>
            <pc:sldMk cId="1635426869" sldId="296"/>
            <ac:picMk id="6145" creationId="{DBFAD37F-1E44-AAB5-41CE-BABE3A2E8D5C}"/>
          </ac:picMkLst>
        </pc:picChg>
        <pc:picChg chg="add del">
          <ac:chgData name="미래 박" userId="13ed2dccfc9680cc" providerId="LiveId" clId="{B2CC7228-DDEE-4616-B8A4-5E59024EF433}" dt="2024-09-16T11:43:38.985" v="5123" actId="478"/>
          <ac:picMkLst>
            <pc:docMk/>
            <pc:sldMk cId="1635426869" sldId="296"/>
            <ac:picMk id="6147" creationId="{1356202B-F8EA-317B-8545-D606E8322834}"/>
          </ac:picMkLst>
        </pc:picChg>
        <pc:picChg chg="add mod">
          <ac:chgData name="미래 박" userId="13ed2dccfc9680cc" providerId="LiveId" clId="{B2CC7228-DDEE-4616-B8A4-5E59024EF433}" dt="2024-09-16T11:44:15.407" v="5135" actId="1076"/>
          <ac:picMkLst>
            <pc:docMk/>
            <pc:sldMk cId="1635426869" sldId="296"/>
            <ac:picMk id="6148" creationId="{1861289D-1DCB-69E7-7ABA-1EE7D307E7E5}"/>
          </ac:picMkLst>
        </pc:picChg>
        <pc:picChg chg="add del mod">
          <ac:chgData name="미래 박" userId="13ed2dccfc9680cc" providerId="LiveId" clId="{B2CC7228-DDEE-4616-B8A4-5E59024EF433}" dt="2024-09-16T11:44:11.347" v="5132" actId="478"/>
          <ac:picMkLst>
            <pc:docMk/>
            <pc:sldMk cId="1635426869" sldId="296"/>
            <ac:picMk id="6150" creationId="{890EB2F5-B6EF-EC47-5357-83D266B119BE}"/>
          </ac:picMkLst>
        </pc:picChg>
        <pc:picChg chg="add mod">
          <ac:chgData name="미래 박" userId="13ed2dccfc9680cc" providerId="LiveId" clId="{B2CC7228-DDEE-4616-B8A4-5E59024EF433}" dt="2024-09-16T11:44:36.853" v="5138" actId="1076"/>
          <ac:picMkLst>
            <pc:docMk/>
            <pc:sldMk cId="1635426869" sldId="296"/>
            <ac:picMk id="6152" creationId="{4EF271FC-D32B-8A24-E663-3C22CB28B66D}"/>
          </ac:picMkLst>
        </pc:picChg>
      </pc:sldChg>
      <pc:sldChg chg="addSp delSp modSp add del mod modAnim">
        <pc:chgData name="미래 박" userId="13ed2dccfc9680cc" providerId="LiveId" clId="{B2CC7228-DDEE-4616-B8A4-5E59024EF433}" dt="2024-11-20T12:52:49.450" v="6091" actId="2696"/>
        <pc:sldMkLst>
          <pc:docMk/>
          <pc:sldMk cId="3891739555" sldId="297"/>
        </pc:sldMkLst>
        <pc:spChg chg="mod">
          <ac:chgData name="미래 박" userId="13ed2dccfc9680cc" providerId="LiveId" clId="{B2CC7228-DDEE-4616-B8A4-5E59024EF433}" dt="2024-09-16T11:45:29.243" v="5179" actId="14100"/>
          <ac:spMkLst>
            <pc:docMk/>
            <pc:sldMk cId="3891739555" sldId="297"/>
            <ac:spMk id="3" creationId="{46B3DE44-30C6-4D9B-BB59-10FD30439F0B}"/>
          </ac:spMkLst>
        </pc:spChg>
        <pc:spChg chg="mod">
          <ac:chgData name="미래 박" userId="13ed2dccfc9680cc" providerId="LiveId" clId="{B2CC7228-DDEE-4616-B8A4-5E59024EF433}" dt="2024-09-16T11:46:47.482" v="5302" actId="20577"/>
          <ac:spMkLst>
            <pc:docMk/>
            <pc:sldMk cId="3891739555" sldId="297"/>
            <ac:spMk id="4" creationId="{C07EB4ED-1026-CC51-DF7C-2C368ACB8DB7}"/>
          </ac:spMkLst>
        </pc:spChg>
        <pc:spChg chg="add mod">
          <ac:chgData name="미래 박" userId="13ed2dccfc9680cc" providerId="LiveId" clId="{B2CC7228-DDEE-4616-B8A4-5E59024EF433}" dt="2024-09-16T11:45:43.650" v="5185" actId="1076"/>
          <ac:spMkLst>
            <pc:docMk/>
            <pc:sldMk cId="3891739555" sldId="297"/>
            <ac:spMk id="5" creationId="{7F97E733-DD2F-08C9-FAC7-3825C11BCD03}"/>
          </ac:spMkLst>
        </pc:spChg>
        <pc:spChg chg="add del mod">
          <ac:chgData name="미래 박" userId="13ed2dccfc9680cc" providerId="LiveId" clId="{B2CC7228-DDEE-4616-B8A4-5E59024EF433}" dt="2024-09-16T11:46:06.381" v="5197" actId="478"/>
          <ac:spMkLst>
            <pc:docMk/>
            <pc:sldMk cId="3891739555" sldId="297"/>
            <ac:spMk id="6" creationId="{687E00A1-CD57-A43B-85C5-9886A9E52AC3}"/>
          </ac:spMkLst>
        </pc:spChg>
        <pc:spChg chg="add del mod">
          <ac:chgData name="미래 박" userId="13ed2dccfc9680cc" providerId="LiveId" clId="{B2CC7228-DDEE-4616-B8A4-5E59024EF433}" dt="2024-09-16T11:47:21.021" v="5310" actId="478"/>
          <ac:spMkLst>
            <pc:docMk/>
            <pc:sldMk cId="3891739555" sldId="297"/>
            <ac:spMk id="7" creationId="{C8012B9A-715C-7866-5EFC-10EB797D4C42}"/>
          </ac:spMkLst>
        </pc:spChg>
        <pc:picChg chg="add mod">
          <ac:chgData name="미래 박" userId="13ed2dccfc9680cc" providerId="LiveId" clId="{B2CC7228-DDEE-4616-B8A4-5E59024EF433}" dt="2024-09-16T11:47:07.012" v="5306" actId="1076"/>
          <ac:picMkLst>
            <pc:docMk/>
            <pc:sldMk cId="3891739555" sldId="297"/>
            <ac:picMk id="7172" creationId="{314F86C7-4696-80C2-5F78-A07F683DFD55}"/>
          </ac:picMkLst>
        </pc:picChg>
        <pc:picChg chg="add mod">
          <ac:chgData name="미래 박" userId="13ed2dccfc9680cc" providerId="LiveId" clId="{B2CC7228-DDEE-4616-B8A4-5E59024EF433}" dt="2024-09-16T11:47:27.191" v="5312" actId="14100"/>
          <ac:picMkLst>
            <pc:docMk/>
            <pc:sldMk cId="3891739555" sldId="297"/>
            <ac:picMk id="7173" creationId="{71F10AD0-EDF8-E29E-9BB6-036302505601}"/>
          </ac:picMkLst>
        </pc:picChg>
        <pc:picChg chg="add del">
          <ac:chgData name="미래 박" userId="13ed2dccfc9680cc" providerId="LiveId" clId="{B2CC7228-DDEE-4616-B8A4-5E59024EF433}" dt="2024-09-16T11:47:19.921" v="5309" actId="478"/>
          <ac:picMkLst>
            <pc:docMk/>
            <pc:sldMk cId="3891739555" sldId="297"/>
            <ac:picMk id="7175" creationId="{F2ADC8DC-B707-78C7-09B8-05E5BE0B2883}"/>
          </ac:picMkLst>
        </pc:picChg>
        <pc:picChg chg="add mod">
          <ac:chgData name="미래 박" userId="13ed2dccfc9680cc" providerId="LiveId" clId="{B2CC7228-DDEE-4616-B8A4-5E59024EF433}" dt="2024-09-16T11:47:48.328" v="5317" actId="1076"/>
          <ac:picMkLst>
            <pc:docMk/>
            <pc:sldMk cId="3891739555" sldId="297"/>
            <ac:picMk id="7177" creationId="{7F4AAA97-4A9C-E3B3-5EC2-0652801F3D4B}"/>
          </ac:picMkLst>
        </pc:picChg>
      </pc:sldChg>
      <pc:sldChg chg="addSp delSp modSp add del mod modAnim">
        <pc:chgData name="미래 박" userId="13ed2dccfc9680cc" providerId="LiveId" clId="{B2CC7228-DDEE-4616-B8A4-5E59024EF433}" dt="2024-11-20T12:52:48.765" v="6090" actId="2696"/>
        <pc:sldMkLst>
          <pc:docMk/>
          <pc:sldMk cId="631870471" sldId="298"/>
        </pc:sldMkLst>
        <pc:spChg chg="mod">
          <ac:chgData name="미래 박" userId="13ed2dccfc9680cc" providerId="LiveId" clId="{B2CC7228-DDEE-4616-B8A4-5E59024EF433}" dt="2024-09-16T11:51:03.743" v="5439" actId="14100"/>
          <ac:spMkLst>
            <pc:docMk/>
            <pc:sldMk cId="631870471" sldId="298"/>
            <ac:spMk id="3" creationId="{46B3DE44-30C6-4D9B-BB59-10FD30439F0B}"/>
          </ac:spMkLst>
        </pc:spChg>
        <pc:spChg chg="mod">
          <ac:chgData name="미래 박" userId="13ed2dccfc9680cc" providerId="LiveId" clId="{B2CC7228-DDEE-4616-B8A4-5E59024EF433}" dt="2024-09-16T11:50:55.549" v="5436"/>
          <ac:spMkLst>
            <pc:docMk/>
            <pc:sldMk cId="631870471" sldId="298"/>
            <ac:spMk id="4" creationId="{C07EB4ED-1026-CC51-DF7C-2C368ACB8DB7}"/>
          </ac:spMkLst>
        </pc:spChg>
        <pc:spChg chg="add del mod">
          <ac:chgData name="미래 박" userId="13ed2dccfc9680cc" providerId="LiveId" clId="{B2CC7228-DDEE-4616-B8A4-5E59024EF433}" dt="2024-09-16T11:51:24.726" v="5443" actId="478"/>
          <ac:spMkLst>
            <pc:docMk/>
            <pc:sldMk cId="631870471" sldId="298"/>
            <ac:spMk id="5" creationId="{8A25895E-4C24-097C-74AF-9BAB059B9C0A}"/>
          </ac:spMkLst>
        </pc:spChg>
        <pc:spChg chg="add del mod">
          <ac:chgData name="미래 박" userId="13ed2dccfc9680cc" providerId="LiveId" clId="{B2CC7228-DDEE-4616-B8A4-5E59024EF433}" dt="2024-09-16T11:52:09.860" v="5452" actId="478"/>
          <ac:spMkLst>
            <pc:docMk/>
            <pc:sldMk cId="631870471" sldId="298"/>
            <ac:spMk id="6" creationId="{B66326AE-86C9-9C76-F105-33C13EBF9C43}"/>
          </ac:spMkLst>
        </pc:spChg>
        <pc:picChg chg="add mod">
          <ac:chgData name="미래 박" userId="13ed2dccfc9680cc" providerId="LiveId" clId="{B2CC7228-DDEE-4616-B8A4-5E59024EF433}" dt="2024-09-16T11:51:26.469" v="5444" actId="1076"/>
          <ac:picMkLst>
            <pc:docMk/>
            <pc:sldMk cId="631870471" sldId="298"/>
            <ac:picMk id="8193" creationId="{FCD6B749-12BF-9E28-C7B1-D58C29B28E98}"/>
          </ac:picMkLst>
        </pc:picChg>
        <pc:picChg chg="add del">
          <ac:chgData name="미래 박" userId="13ed2dccfc9680cc" providerId="LiveId" clId="{B2CC7228-DDEE-4616-B8A4-5E59024EF433}" dt="2024-09-16T11:51:23.988" v="5442" actId="478"/>
          <ac:picMkLst>
            <pc:docMk/>
            <pc:sldMk cId="631870471" sldId="298"/>
            <ac:picMk id="8195" creationId="{4700F6B7-F2DF-678D-9BED-984FE4E4677B}"/>
          </ac:picMkLst>
        </pc:picChg>
        <pc:picChg chg="add mod">
          <ac:chgData name="미래 박" userId="13ed2dccfc9680cc" providerId="LiveId" clId="{B2CC7228-DDEE-4616-B8A4-5E59024EF433}" dt="2024-09-16T11:51:38.323" v="5447" actId="14100"/>
          <ac:picMkLst>
            <pc:docMk/>
            <pc:sldMk cId="631870471" sldId="298"/>
            <ac:picMk id="8197" creationId="{E278B639-7610-1E9D-6C5E-F7930C5E21D5}"/>
          </ac:picMkLst>
        </pc:picChg>
        <pc:picChg chg="add mod">
          <ac:chgData name="미래 박" userId="13ed2dccfc9680cc" providerId="LiveId" clId="{B2CC7228-DDEE-4616-B8A4-5E59024EF433}" dt="2024-09-16T11:52:11.649" v="5453" actId="1076"/>
          <ac:picMkLst>
            <pc:docMk/>
            <pc:sldMk cId="631870471" sldId="298"/>
            <ac:picMk id="8198" creationId="{D5D42F57-B587-4216-1E97-AC7FE227675B}"/>
          </ac:picMkLst>
        </pc:picChg>
        <pc:picChg chg="add del">
          <ac:chgData name="미래 박" userId="13ed2dccfc9680cc" providerId="LiveId" clId="{B2CC7228-DDEE-4616-B8A4-5E59024EF433}" dt="2024-09-16T11:52:06.841" v="5451" actId="478"/>
          <ac:picMkLst>
            <pc:docMk/>
            <pc:sldMk cId="631870471" sldId="298"/>
            <ac:picMk id="8200" creationId="{F645DAE6-6EB0-9C9F-4E15-2D7FE6BFE101}"/>
          </ac:picMkLst>
        </pc:picChg>
      </pc:sldChg>
      <pc:sldChg chg="addSp delSp modSp add del mod modAnim">
        <pc:chgData name="미래 박" userId="13ed2dccfc9680cc" providerId="LiveId" clId="{B2CC7228-DDEE-4616-B8A4-5E59024EF433}" dt="2024-11-20T12:52:48.122" v="6089" actId="2696"/>
        <pc:sldMkLst>
          <pc:docMk/>
          <pc:sldMk cId="4098869378" sldId="299"/>
        </pc:sldMkLst>
        <pc:spChg chg="mod">
          <ac:chgData name="미래 박" userId="13ed2dccfc9680cc" providerId="LiveId" clId="{B2CC7228-DDEE-4616-B8A4-5E59024EF433}" dt="2024-09-16T11:53:10.735" v="5474" actId="14100"/>
          <ac:spMkLst>
            <pc:docMk/>
            <pc:sldMk cId="4098869378" sldId="299"/>
            <ac:spMk id="3" creationId="{46B3DE44-30C6-4D9B-BB59-10FD30439F0B}"/>
          </ac:spMkLst>
        </pc:spChg>
        <pc:spChg chg="mod">
          <ac:chgData name="미래 박" userId="13ed2dccfc9680cc" providerId="LiveId" clId="{B2CC7228-DDEE-4616-B8A4-5E59024EF433}" dt="2024-09-16T11:54:07.105" v="5576" actId="20577"/>
          <ac:spMkLst>
            <pc:docMk/>
            <pc:sldMk cId="4098869378" sldId="299"/>
            <ac:spMk id="4" creationId="{C07EB4ED-1026-CC51-DF7C-2C368ACB8DB7}"/>
          </ac:spMkLst>
        </pc:spChg>
        <pc:spChg chg="add del mod">
          <ac:chgData name="미래 박" userId="13ed2dccfc9680cc" providerId="LiveId" clId="{B2CC7228-DDEE-4616-B8A4-5E59024EF433}" dt="2024-09-16T11:54:25.282" v="5579" actId="478"/>
          <ac:spMkLst>
            <pc:docMk/>
            <pc:sldMk cId="4098869378" sldId="299"/>
            <ac:spMk id="5" creationId="{5A8A0A85-596F-E43D-3CBD-807D19E3927D}"/>
          </ac:spMkLst>
        </pc:spChg>
        <pc:spChg chg="add del mod">
          <ac:chgData name="미래 박" userId="13ed2dccfc9680cc" providerId="LiveId" clId="{B2CC7228-DDEE-4616-B8A4-5E59024EF433}" dt="2024-09-16T11:55:02.693" v="5584" actId="478"/>
          <ac:spMkLst>
            <pc:docMk/>
            <pc:sldMk cId="4098869378" sldId="299"/>
            <ac:spMk id="6" creationId="{C3E2A156-E707-BBD4-D19E-AB016E2B8A97}"/>
          </ac:spMkLst>
        </pc:spChg>
        <pc:spChg chg="add del mod">
          <ac:chgData name="미래 박" userId="13ed2dccfc9680cc" providerId="LiveId" clId="{B2CC7228-DDEE-4616-B8A4-5E59024EF433}" dt="2024-09-16T11:55:22.740" v="5592" actId="478"/>
          <ac:spMkLst>
            <pc:docMk/>
            <pc:sldMk cId="4098869378" sldId="299"/>
            <ac:spMk id="7" creationId="{AEE84288-7679-3677-2F84-806811524786}"/>
          </ac:spMkLst>
        </pc:spChg>
        <pc:picChg chg="add mod">
          <ac:chgData name="미래 박" userId="13ed2dccfc9680cc" providerId="LiveId" clId="{B2CC7228-DDEE-4616-B8A4-5E59024EF433}" dt="2024-09-16T11:54:27.665" v="5580" actId="1076"/>
          <ac:picMkLst>
            <pc:docMk/>
            <pc:sldMk cId="4098869378" sldId="299"/>
            <ac:picMk id="9217" creationId="{2A9352ED-F2DB-38EC-BCD8-EB4674ECDDE2}"/>
          </ac:picMkLst>
        </pc:picChg>
        <pc:picChg chg="add mod">
          <ac:chgData name="미래 박" userId="13ed2dccfc9680cc" providerId="LiveId" clId="{B2CC7228-DDEE-4616-B8A4-5E59024EF433}" dt="2024-09-16T11:55:04.971" v="5585" actId="1076"/>
          <ac:picMkLst>
            <pc:docMk/>
            <pc:sldMk cId="4098869378" sldId="299"/>
            <ac:picMk id="9219" creationId="{6CCABDB1-9D95-28A9-B625-397CF502FD59}"/>
          </ac:picMkLst>
        </pc:picChg>
        <pc:picChg chg="add del">
          <ac:chgData name="미래 박" userId="13ed2dccfc9680cc" providerId="LiveId" clId="{B2CC7228-DDEE-4616-B8A4-5E59024EF433}" dt="2024-09-16T11:55:00.386" v="5583" actId="478"/>
          <ac:picMkLst>
            <pc:docMk/>
            <pc:sldMk cId="4098869378" sldId="299"/>
            <ac:picMk id="9221" creationId="{D3F543A8-FFA1-0DE5-E67D-F52AA7DB4810}"/>
          </ac:picMkLst>
        </pc:picChg>
        <pc:picChg chg="add mod">
          <ac:chgData name="미래 박" userId="13ed2dccfc9680cc" providerId="LiveId" clId="{B2CC7228-DDEE-4616-B8A4-5E59024EF433}" dt="2024-09-16T11:55:27.880" v="5595" actId="1076"/>
          <ac:picMkLst>
            <pc:docMk/>
            <pc:sldMk cId="4098869378" sldId="299"/>
            <ac:picMk id="9222" creationId="{9C606AC5-1E90-5367-0CA0-A9CD28096356}"/>
          </ac:picMkLst>
        </pc:picChg>
        <pc:picChg chg="add del">
          <ac:chgData name="미래 박" userId="13ed2dccfc9680cc" providerId="LiveId" clId="{B2CC7228-DDEE-4616-B8A4-5E59024EF433}" dt="2024-09-16T11:55:19.656" v="5589" actId="478"/>
          <ac:picMkLst>
            <pc:docMk/>
            <pc:sldMk cId="4098869378" sldId="299"/>
            <ac:picMk id="9224" creationId="{B84A6140-E7D0-96D4-4967-CD55D4B08293}"/>
          </ac:picMkLst>
        </pc:picChg>
      </pc:sldChg>
      <pc:sldChg chg="addSp delSp modSp add del mod modAnim">
        <pc:chgData name="미래 박" userId="13ed2dccfc9680cc" providerId="LiveId" clId="{B2CC7228-DDEE-4616-B8A4-5E59024EF433}" dt="2024-11-20T12:52:47.496" v="6088" actId="2696"/>
        <pc:sldMkLst>
          <pc:docMk/>
          <pc:sldMk cId="1222454576" sldId="300"/>
        </pc:sldMkLst>
        <pc:spChg chg="mod">
          <ac:chgData name="미래 박" userId="13ed2dccfc9680cc" providerId="LiveId" clId="{B2CC7228-DDEE-4616-B8A4-5E59024EF433}" dt="2024-09-16T11:56:23.883" v="5637" actId="14100"/>
          <ac:spMkLst>
            <pc:docMk/>
            <pc:sldMk cId="1222454576" sldId="300"/>
            <ac:spMk id="3" creationId="{46B3DE44-30C6-4D9B-BB59-10FD30439F0B}"/>
          </ac:spMkLst>
        </pc:spChg>
        <pc:spChg chg="mod">
          <ac:chgData name="미래 박" userId="13ed2dccfc9680cc" providerId="LiveId" clId="{B2CC7228-DDEE-4616-B8A4-5E59024EF433}" dt="2024-09-16T11:57:12.574" v="5656" actId="403"/>
          <ac:spMkLst>
            <pc:docMk/>
            <pc:sldMk cId="1222454576" sldId="300"/>
            <ac:spMk id="4" creationId="{C07EB4ED-1026-CC51-DF7C-2C368ACB8DB7}"/>
          </ac:spMkLst>
        </pc:spChg>
        <pc:spChg chg="add del mod">
          <ac:chgData name="미래 박" userId="13ed2dccfc9680cc" providerId="LiveId" clId="{B2CC7228-DDEE-4616-B8A4-5E59024EF433}" dt="2024-09-16T11:57:31.257" v="5660" actId="478"/>
          <ac:spMkLst>
            <pc:docMk/>
            <pc:sldMk cId="1222454576" sldId="300"/>
            <ac:spMk id="5" creationId="{6348301D-5C78-3F1D-EBEB-B7836A58C71B}"/>
          </ac:spMkLst>
        </pc:spChg>
        <pc:spChg chg="add del mod">
          <ac:chgData name="미래 박" userId="13ed2dccfc9680cc" providerId="LiveId" clId="{B2CC7228-DDEE-4616-B8A4-5E59024EF433}" dt="2024-09-16T11:57:48.810" v="5664" actId="478"/>
          <ac:spMkLst>
            <pc:docMk/>
            <pc:sldMk cId="1222454576" sldId="300"/>
            <ac:spMk id="6" creationId="{40435F2B-D29D-D1F1-8A62-D0E97FECA446}"/>
          </ac:spMkLst>
        </pc:spChg>
        <pc:picChg chg="add mod">
          <ac:chgData name="미래 박" userId="13ed2dccfc9680cc" providerId="LiveId" clId="{B2CC7228-DDEE-4616-B8A4-5E59024EF433}" dt="2024-09-16T11:57:33.537" v="5661" actId="1076"/>
          <ac:picMkLst>
            <pc:docMk/>
            <pc:sldMk cId="1222454576" sldId="300"/>
            <ac:picMk id="10241" creationId="{E3A137D1-E9EF-4F66-0883-C690BAC63C65}"/>
          </ac:picMkLst>
        </pc:picChg>
        <pc:picChg chg="add del">
          <ac:chgData name="미래 박" userId="13ed2dccfc9680cc" providerId="LiveId" clId="{B2CC7228-DDEE-4616-B8A4-5E59024EF433}" dt="2024-09-16T11:57:30.154" v="5659" actId="478"/>
          <ac:picMkLst>
            <pc:docMk/>
            <pc:sldMk cId="1222454576" sldId="300"/>
            <ac:picMk id="10243" creationId="{735ACF53-9DA0-0AD7-DF96-91EC2C925C88}"/>
          </ac:picMkLst>
        </pc:picChg>
        <pc:picChg chg="add mod">
          <ac:chgData name="미래 박" userId="13ed2dccfc9680cc" providerId="LiveId" clId="{B2CC7228-DDEE-4616-B8A4-5E59024EF433}" dt="2024-09-16T11:57:53.188" v="5666" actId="1076"/>
          <ac:picMkLst>
            <pc:docMk/>
            <pc:sldMk cId="1222454576" sldId="300"/>
            <ac:picMk id="10244" creationId="{26DBA79A-CB35-FF3A-A4A9-FE58E345503E}"/>
          </ac:picMkLst>
        </pc:picChg>
        <pc:picChg chg="add del">
          <ac:chgData name="미래 박" userId="13ed2dccfc9680cc" providerId="LiveId" clId="{B2CC7228-DDEE-4616-B8A4-5E59024EF433}" dt="2024-09-16T11:57:49.444" v="5665" actId="478"/>
          <ac:picMkLst>
            <pc:docMk/>
            <pc:sldMk cId="1222454576" sldId="300"/>
            <ac:picMk id="10246" creationId="{A479CC46-A302-B820-43F9-26160BB26592}"/>
          </ac:picMkLst>
        </pc:picChg>
        <pc:picChg chg="add mod">
          <ac:chgData name="미래 박" userId="13ed2dccfc9680cc" providerId="LiveId" clId="{B2CC7228-DDEE-4616-B8A4-5E59024EF433}" dt="2024-09-16T11:58:07.627" v="5669" actId="1076"/>
          <ac:picMkLst>
            <pc:docMk/>
            <pc:sldMk cId="1222454576" sldId="300"/>
            <ac:picMk id="10248" creationId="{FFAC64C6-F698-992B-9049-ADB3C25D1F86}"/>
          </ac:picMkLst>
        </pc:picChg>
      </pc:sldChg>
      <pc:sldChg chg="addSp modSp add del mod modAnim">
        <pc:chgData name="미래 박" userId="13ed2dccfc9680cc" providerId="LiveId" clId="{B2CC7228-DDEE-4616-B8A4-5E59024EF433}" dt="2024-11-20T12:52:46.830" v="6087" actId="2696"/>
        <pc:sldMkLst>
          <pc:docMk/>
          <pc:sldMk cId="192003329" sldId="301"/>
        </pc:sldMkLst>
        <pc:spChg chg="mod">
          <ac:chgData name="미래 박" userId="13ed2dccfc9680cc" providerId="LiveId" clId="{B2CC7228-DDEE-4616-B8A4-5E59024EF433}" dt="2024-09-16T11:59:33.446" v="5720" actId="14100"/>
          <ac:spMkLst>
            <pc:docMk/>
            <pc:sldMk cId="192003329" sldId="301"/>
            <ac:spMk id="3" creationId="{46B3DE44-30C6-4D9B-BB59-10FD30439F0B}"/>
          </ac:spMkLst>
        </pc:spChg>
        <pc:spChg chg="mod">
          <ac:chgData name="미래 박" userId="13ed2dccfc9680cc" providerId="LiveId" clId="{B2CC7228-DDEE-4616-B8A4-5E59024EF433}" dt="2024-09-16T11:59:20.752" v="5711" actId="20577"/>
          <ac:spMkLst>
            <pc:docMk/>
            <pc:sldMk cId="192003329" sldId="301"/>
            <ac:spMk id="4" creationId="{C07EB4ED-1026-CC51-DF7C-2C368ACB8DB7}"/>
          </ac:spMkLst>
        </pc:spChg>
        <pc:picChg chg="add mod modCrop">
          <ac:chgData name="미래 박" userId="13ed2dccfc9680cc" providerId="LiveId" clId="{B2CC7228-DDEE-4616-B8A4-5E59024EF433}" dt="2024-09-16T12:00:17.330" v="5725" actId="1076"/>
          <ac:picMkLst>
            <pc:docMk/>
            <pc:sldMk cId="192003329" sldId="301"/>
            <ac:picMk id="6" creationId="{6A7E1EEA-FDAF-2E55-D782-D4D537B57106}"/>
          </ac:picMkLst>
        </pc:picChg>
        <pc:picChg chg="add mod modCrop">
          <ac:chgData name="미래 박" userId="13ed2dccfc9680cc" providerId="LiveId" clId="{B2CC7228-DDEE-4616-B8A4-5E59024EF433}" dt="2024-09-16T12:01:02.187" v="5733" actId="1076"/>
          <ac:picMkLst>
            <pc:docMk/>
            <pc:sldMk cId="192003329" sldId="301"/>
            <ac:picMk id="8" creationId="{4301C8BD-4769-9404-6486-C1EBE945CEF7}"/>
          </ac:picMkLst>
        </pc:picChg>
      </pc:sldChg>
      <pc:sldChg chg="addSp modSp add del mod modAnim">
        <pc:chgData name="미래 박" userId="13ed2dccfc9680cc" providerId="LiveId" clId="{B2CC7228-DDEE-4616-B8A4-5E59024EF433}" dt="2024-11-20T12:52:46.119" v="6086" actId="2696"/>
        <pc:sldMkLst>
          <pc:docMk/>
          <pc:sldMk cId="1609267563" sldId="302"/>
        </pc:sldMkLst>
        <pc:spChg chg="mod">
          <ac:chgData name="미래 박" userId="13ed2dccfc9680cc" providerId="LiveId" clId="{B2CC7228-DDEE-4616-B8A4-5E59024EF433}" dt="2024-09-16T12:02:03.825" v="5767" actId="14100"/>
          <ac:spMkLst>
            <pc:docMk/>
            <pc:sldMk cId="1609267563" sldId="302"/>
            <ac:spMk id="3" creationId="{46B3DE44-30C6-4D9B-BB59-10FD30439F0B}"/>
          </ac:spMkLst>
        </pc:spChg>
        <pc:spChg chg="mod">
          <ac:chgData name="미래 박" userId="13ed2dccfc9680cc" providerId="LiveId" clId="{B2CC7228-DDEE-4616-B8A4-5E59024EF433}" dt="2024-09-16T12:02:31.505" v="5783" actId="20577"/>
          <ac:spMkLst>
            <pc:docMk/>
            <pc:sldMk cId="1609267563" sldId="302"/>
            <ac:spMk id="4" creationId="{C07EB4ED-1026-CC51-DF7C-2C368ACB8DB7}"/>
          </ac:spMkLst>
        </pc:spChg>
        <pc:picChg chg="add mod">
          <ac:chgData name="미래 박" userId="13ed2dccfc9680cc" providerId="LiveId" clId="{B2CC7228-DDEE-4616-B8A4-5E59024EF433}" dt="2024-09-16T12:02:53.425" v="5787" actId="1076"/>
          <ac:picMkLst>
            <pc:docMk/>
            <pc:sldMk cId="1609267563" sldId="302"/>
            <ac:picMk id="11266" creationId="{C124E7DB-6A42-65FE-09A0-5D17E7B28685}"/>
          </ac:picMkLst>
        </pc:picChg>
        <pc:picChg chg="add mod">
          <ac:chgData name="미래 박" userId="13ed2dccfc9680cc" providerId="LiveId" clId="{B2CC7228-DDEE-4616-B8A4-5E59024EF433}" dt="2024-09-16T12:03:04.816" v="5790" actId="1076"/>
          <ac:picMkLst>
            <pc:docMk/>
            <pc:sldMk cId="1609267563" sldId="302"/>
            <ac:picMk id="11268" creationId="{B8C4EB88-B496-3C10-B7D0-08A1AF025761}"/>
          </ac:picMkLst>
        </pc:picChg>
        <pc:picChg chg="add mod">
          <ac:chgData name="미래 박" userId="13ed2dccfc9680cc" providerId="LiveId" clId="{B2CC7228-DDEE-4616-B8A4-5E59024EF433}" dt="2024-09-16T12:03:18.691" v="5794" actId="1076"/>
          <ac:picMkLst>
            <pc:docMk/>
            <pc:sldMk cId="1609267563" sldId="302"/>
            <ac:picMk id="11270" creationId="{C18F82FF-1E23-3C3F-243C-EA3BDD058FC7}"/>
          </ac:picMkLst>
        </pc:picChg>
      </pc:sldChg>
      <pc:sldChg chg="addSp delSp modSp add del mod modAnim">
        <pc:chgData name="미래 박" userId="13ed2dccfc9680cc" providerId="LiveId" clId="{B2CC7228-DDEE-4616-B8A4-5E59024EF433}" dt="2024-11-20T12:52:45.471" v="6085" actId="2696"/>
        <pc:sldMkLst>
          <pc:docMk/>
          <pc:sldMk cId="3380578670" sldId="303"/>
        </pc:sldMkLst>
        <pc:spChg chg="mod">
          <ac:chgData name="미래 박" userId="13ed2dccfc9680cc" providerId="LiveId" clId="{B2CC7228-DDEE-4616-B8A4-5E59024EF433}" dt="2024-09-16T12:04:11.132" v="5842" actId="14100"/>
          <ac:spMkLst>
            <pc:docMk/>
            <pc:sldMk cId="3380578670" sldId="303"/>
            <ac:spMk id="3" creationId="{46B3DE44-30C6-4D9B-BB59-10FD30439F0B}"/>
          </ac:spMkLst>
        </pc:spChg>
        <pc:spChg chg="mod">
          <ac:chgData name="미래 박" userId="13ed2dccfc9680cc" providerId="LiveId" clId="{B2CC7228-DDEE-4616-B8A4-5E59024EF433}" dt="2024-09-16T12:05:19.912" v="5887" actId="14100"/>
          <ac:spMkLst>
            <pc:docMk/>
            <pc:sldMk cId="3380578670" sldId="303"/>
            <ac:spMk id="4" creationId="{C07EB4ED-1026-CC51-DF7C-2C368ACB8DB7}"/>
          </ac:spMkLst>
        </pc:spChg>
        <pc:spChg chg="add del mod">
          <ac:chgData name="미래 박" userId="13ed2dccfc9680cc" providerId="LiveId" clId="{B2CC7228-DDEE-4616-B8A4-5E59024EF433}" dt="2024-09-16T12:04:58.461" v="5876" actId="478"/>
          <ac:spMkLst>
            <pc:docMk/>
            <pc:sldMk cId="3380578670" sldId="303"/>
            <ac:spMk id="5" creationId="{E5D2402D-377D-2EE1-67DB-FC386AEF7D6D}"/>
          </ac:spMkLst>
        </pc:spChg>
        <pc:spChg chg="add del mod">
          <ac:chgData name="미래 박" userId="13ed2dccfc9680cc" providerId="LiveId" clId="{B2CC7228-DDEE-4616-B8A4-5E59024EF433}" dt="2024-09-16T12:05:35.273" v="5891" actId="478"/>
          <ac:spMkLst>
            <pc:docMk/>
            <pc:sldMk cId="3380578670" sldId="303"/>
            <ac:spMk id="6" creationId="{CE70A5C6-8863-93D5-7659-247871065486}"/>
          </ac:spMkLst>
        </pc:spChg>
        <pc:spChg chg="add del mod">
          <ac:chgData name="미래 박" userId="13ed2dccfc9680cc" providerId="LiveId" clId="{B2CC7228-DDEE-4616-B8A4-5E59024EF433}" dt="2024-09-16T12:05:57.820" v="5895" actId="478"/>
          <ac:spMkLst>
            <pc:docMk/>
            <pc:sldMk cId="3380578670" sldId="303"/>
            <ac:spMk id="7" creationId="{9D2C03C6-3B1B-EFC4-68E2-ED754FE3F1FA}"/>
          </ac:spMkLst>
        </pc:spChg>
        <pc:spChg chg="add del mod">
          <ac:chgData name="미래 박" userId="13ed2dccfc9680cc" providerId="LiveId" clId="{B2CC7228-DDEE-4616-B8A4-5E59024EF433}" dt="2024-09-16T12:06:18.541" v="5901" actId="478"/>
          <ac:spMkLst>
            <pc:docMk/>
            <pc:sldMk cId="3380578670" sldId="303"/>
            <ac:spMk id="8" creationId="{61AA91D2-C03D-22C7-B01C-F181E5E341E0}"/>
          </ac:spMkLst>
        </pc:spChg>
        <pc:picChg chg="add mod">
          <ac:chgData name="미래 박" userId="13ed2dccfc9680cc" providerId="LiveId" clId="{B2CC7228-DDEE-4616-B8A4-5E59024EF433}" dt="2024-09-16T12:05:38.810" v="5892" actId="1076"/>
          <ac:picMkLst>
            <pc:docMk/>
            <pc:sldMk cId="3380578670" sldId="303"/>
            <ac:picMk id="12290" creationId="{C72962BF-B1EC-5D91-5963-3317314EF2C1}"/>
          </ac:picMkLst>
        </pc:picChg>
        <pc:picChg chg="add del">
          <ac:chgData name="미래 박" userId="13ed2dccfc9680cc" providerId="LiveId" clId="{B2CC7228-DDEE-4616-B8A4-5E59024EF433}" dt="2024-09-16T12:05:34.236" v="5890" actId="478"/>
          <ac:picMkLst>
            <pc:docMk/>
            <pc:sldMk cId="3380578670" sldId="303"/>
            <ac:picMk id="12292" creationId="{3233849A-D0CB-E5CE-BD8B-524E4A1FB63C}"/>
          </ac:picMkLst>
        </pc:picChg>
        <pc:picChg chg="add mod">
          <ac:chgData name="미래 박" userId="13ed2dccfc9680cc" providerId="LiveId" clId="{B2CC7228-DDEE-4616-B8A4-5E59024EF433}" dt="2024-09-16T12:05:59.381" v="5896" actId="1076"/>
          <ac:picMkLst>
            <pc:docMk/>
            <pc:sldMk cId="3380578670" sldId="303"/>
            <ac:picMk id="12293" creationId="{CF58DEB8-0A68-06CC-1F6C-646937C7051E}"/>
          </ac:picMkLst>
        </pc:picChg>
        <pc:picChg chg="add mod">
          <ac:chgData name="미래 박" userId="13ed2dccfc9680cc" providerId="LiveId" clId="{B2CC7228-DDEE-4616-B8A4-5E59024EF433}" dt="2024-09-16T12:06:21.336" v="5902" actId="1076"/>
          <ac:picMkLst>
            <pc:docMk/>
            <pc:sldMk cId="3380578670" sldId="303"/>
            <ac:picMk id="12295" creationId="{323C3C26-6A78-5142-305A-70CABC868EDC}"/>
          </ac:picMkLst>
        </pc:picChg>
        <pc:picChg chg="add del">
          <ac:chgData name="미래 박" userId="13ed2dccfc9680cc" providerId="LiveId" clId="{B2CC7228-DDEE-4616-B8A4-5E59024EF433}" dt="2024-09-16T12:06:17.474" v="5900" actId="478"/>
          <ac:picMkLst>
            <pc:docMk/>
            <pc:sldMk cId="3380578670" sldId="303"/>
            <ac:picMk id="12297" creationId="{FFF6C957-A19D-CA21-3F9C-7219A4CA5E8E}"/>
          </ac:picMkLst>
        </pc:picChg>
      </pc:sldChg>
      <pc:sldChg chg="addSp delSp modSp add del mod modAnim">
        <pc:chgData name="미래 박" userId="13ed2dccfc9680cc" providerId="LiveId" clId="{B2CC7228-DDEE-4616-B8A4-5E59024EF433}" dt="2024-11-20T12:52:44.754" v="6084" actId="2696"/>
        <pc:sldMkLst>
          <pc:docMk/>
          <pc:sldMk cId="931917004" sldId="304"/>
        </pc:sldMkLst>
        <pc:spChg chg="mod">
          <ac:chgData name="미래 박" userId="13ed2dccfc9680cc" providerId="LiveId" clId="{B2CC7228-DDEE-4616-B8A4-5E59024EF433}" dt="2024-09-16T12:08:41.513" v="5956" actId="14100"/>
          <ac:spMkLst>
            <pc:docMk/>
            <pc:sldMk cId="931917004" sldId="304"/>
            <ac:spMk id="3" creationId="{46B3DE44-30C6-4D9B-BB59-10FD30439F0B}"/>
          </ac:spMkLst>
        </pc:spChg>
        <pc:spChg chg="mod">
          <ac:chgData name="미래 박" userId="13ed2dccfc9680cc" providerId="LiveId" clId="{B2CC7228-DDEE-4616-B8A4-5E59024EF433}" dt="2024-09-16T12:10:21.094" v="5999" actId="5793"/>
          <ac:spMkLst>
            <pc:docMk/>
            <pc:sldMk cId="931917004" sldId="304"/>
            <ac:spMk id="4" creationId="{C07EB4ED-1026-CC51-DF7C-2C368ACB8DB7}"/>
          </ac:spMkLst>
        </pc:spChg>
        <pc:spChg chg="add del mod">
          <ac:chgData name="미래 박" userId="13ed2dccfc9680cc" providerId="LiveId" clId="{B2CC7228-DDEE-4616-B8A4-5E59024EF433}" dt="2024-09-16T12:11:21.126" v="6010" actId="478"/>
          <ac:spMkLst>
            <pc:docMk/>
            <pc:sldMk cId="931917004" sldId="304"/>
            <ac:spMk id="5" creationId="{D2DE57AB-D41C-518A-BCC6-A9039BC593E7}"/>
          </ac:spMkLst>
        </pc:spChg>
        <pc:picChg chg="add mod">
          <ac:chgData name="미래 박" userId="13ed2dccfc9680cc" providerId="LiveId" clId="{B2CC7228-DDEE-4616-B8A4-5E59024EF433}" dt="2024-09-16T12:09:56.386" v="5993" actId="1076"/>
          <ac:picMkLst>
            <pc:docMk/>
            <pc:sldMk cId="931917004" sldId="304"/>
            <ac:picMk id="13314" creationId="{E911F58A-D9F0-ADD3-3B00-D3137CBA7970}"/>
          </ac:picMkLst>
        </pc:picChg>
        <pc:picChg chg="add mod">
          <ac:chgData name="미래 박" userId="13ed2dccfc9680cc" providerId="LiveId" clId="{B2CC7228-DDEE-4616-B8A4-5E59024EF433}" dt="2024-09-16T12:10:45.844" v="6005" actId="14100"/>
          <ac:picMkLst>
            <pc:docMk/>
            <pc:sldMk cId="931917004" sldId="304"/>
            <ac:picMk id="13316" creationId="{D53D39EA-8D19-E3F1-11F1-6EF5B1475E61}"/>
          </ac:picMkLst>
        </pc:picChg>
        <pc:picChg chg="add mod">
          <ac:chgData name="미래 박" userId="13ed2dccfc9680cc" providerId="LiveId" clId="{B2CC7228-DDEE-4616-B8A4-5E59024EF433}" dt="2024-09-16T12:11:22.722" v="6011" actId="1076"/>
          <ac:picMkLst>
            <pc:docMk/>
            <pc:sldMk cId="931917004" sldId="304"/>
            <ac:picMk id="13317" creationId="{A615CB45-5518-882D-392D-4758D303AB5A}"/>
          </ac:picMkLst>
        </pc:picChg>
        <pc:picChg chg="add del">
          <ac:chgData name="미래 박" userId="13ed2dccfc9680cc" providerId="LiveId" clId="{B2CC7228-DDEE-4616-B8A4-5E59024EF433}" dt="2024-09-16T12:11:20.239" v="6009" actId="478"/>
          <ac:picMkLst>
            <pc:docMk/>
            <pc:sldMk cId="931917004" sldId="304"/>
            <ac:picMk id="13319" creationId="{F0FC068E-F58F-3FA5-C049-89FC1C07B636}"/>
          </ac:picMkLst>
        </pc:picChg>
      </pc:sldChg>
      <pc:sldChg chg="modSp new del mod">
        <pc:chgData name="미래 박" userId="13ed2dccfc9680cc" providerId="LiveId" clId="{B2CC7228-DDEE-4616-B8A4-5E59024EF433}" dt="2024-11-20T12:52:43.868" v="6083" actId="2696"/>
        <pc:sldMkLst>
          <pc:docMk/>
          <pc:sldMk cId="3327930144" sldId="305"/>
        </pc:sldMkLst>
        <pc:spChg chg="mod">
          <ac:chgData name="미래 박" userId="13ed2dccfc9680cc" providerId="LiveId" clId="{B2CC7228-DDEE-4616-B8A4-5E59024EF433}" dt="2024-09-16T12:11:37.576" v="6028" actId="20577"/>
          <ac:spMkLst>
            <pc:docMk/>
            <pc:sldMk cId="3327930144" sldId="305"/>
            <ac:spMk id="2" creationId="{E6E1C662-53C0-D781-508A-DADA022997C0}"/>
          </ac:spMkLst>
        </pc:spChg>
        <pc:spChg chg="mod">
          <ac:chgData name="미래 박" userId="13ed2dccfc9680cc" providerId="LiveId" clId="{B2CC7228-DDEE-4616-B8A4-5E59024EF433}" dt="2024-09-16T12:12:05.788" v="6032" actId="5793"/>
          <ac:spMkLst>
            <pc:docMk/>
            <pc:sldMk cId="3327930144" sldId="305"/>
            <ac:spMk id="3" creationId="{E2286D07-1720-176A-55E9-01C59324BBF0}"/>
          </ac:spMkLst>
        </pc:spChg>
      </pc:sldChg>
      <pc:sldChg chg="modSp new del mod">
        <pc:chgData name="미래 박" userId="13ed2dccfc9680cc" providerId="LiveId" clId="{B2CC7228-DDEE-4616-B8A4-5E59024EF433}" dt="2024-11-20T12:52:42.460" v="6082" actId="2696"/>
        <pc:sldMkLst>
          <pc:docMk/>
          <pc:sldMk cId="1067996657" sldId="306"/>
        </pc:sldMkLst>
        <pc:spChg chg="mod">
          <ac:chgData name="미래 박" userId="13ed2dccfc9680cc" providerId="LiveId" clId="{B2CC7228-DDEE-4616-B8A4-5E59024EF433}" dt="2024-09-16T12:12:41.730" v="6074" actId="1076"/>
          <ac:spMkLst>
            <pc:docMk/>
            <pc:sldMk cId="1067996657" sldId="306"/>
            <ac:spMk id="2" creationId="{B5FEDA0E-09ED-5215-2033-BB71ECFDBF3A}"/>
          </ac:spMkLst>
        </pc:spChg>
      </pc:sldChg>
      <pc:sldChg chg="new del">
        <pc:chgData name="미래 박" userId="13ed2dccfc9680cc" providerId="LiveId" clId="{B2CC7228-DDEE-4616-B8A4-5E59024EF433}" dt="2024-09-16T12:12:15.614" v="6034" actId="2696"/>
        <pc:sldMkLst>
          <pc:docMk/>
          <pc:sldMk cId="2334265118" sldId="306"/>
        </pc:sldMkLst>
      </pc:sldChg>
      <pc:sldChg chg="new del">
        <pc:chgData name="미래 박" userId="13ed2dccfc9680cc" providerId="LiveId" clId="{B2CC7228-DDEE-4616-B8A4-5E59024EF433}" dt="2024-09-16T12:12:21.375" v="6036" actId="2696"/>
        <pc:sldMkLst>
          <pc:docMk/>
          <pc:sldMk cId="2696219001" sldId="306"/>
        </pc:sldMkLst>
      </pc:sldChg>
      <pc:sldChg chg="add del">
        <pc:chgData name="미래 박" userId="13ed2dccfc9680cc" providerId="LiveId" clId="{B2CC7228-DDEE-4616-B8A4-5E59024EF433}" dt="2024-11-20T12:52:35.267" v="6079" actId="2696"/>
        <pc:sldMkLst>
          <pc:docMk/>
          <pc:sldMk cId="912423310" sldId="307"/>
        </pc:sldMkLst>
      </pc:sldChg>
      <pc:sldChg chg="add del">
        <pc:chgData name="미래 박" userId="13ed2dccfc9680cc" providerId="LiveId" clId="{B2CC7228-DDEE-4616-B8A4-5E59024EF433}" dt="2024-11-20T12:52:38.802" v="6081" actId="2696"/>
        <pc:sldMkLst>
          <pc:docMk/>
          <pc:sldMk cId="3222768255" sldId="30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8ADE0E-F4D9-9631-79BD-D1880072F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1138BF2-A6BB-ACB8-2AD5-29D32917F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CE39E5-2AB5-630D-5DDF-4CC715F54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5601-1144-4BDE-88D1-AC8D4BDF7F5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A6024D-330D-E175-5843-5DE1D1B9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17C7E1-AB3E-6562-B2F8-AF66224F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561-81C4-4429-A204-F65191BBCB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20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E931B6-3D72-5D15-ECF1-65E9C2B8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DC3A651-DA5C-48B6-4DFB-2270BD433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1ACC11-B2DD-61B2-B357-53E826EE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5601-1144-4BDE-88D1-AC8D4BDF7F5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0888B4-D50D-6AF2-F905-074AAD5DC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D9C588-B135-E4CD-9A6A-3D5566AFA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561-81C4-4429-A204-F65191BBCB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42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ACF81AC-38BB-59B0-20A3-D9B9AE6182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C2D8C15-0AF0-F8E9-07B5-AA05B4DDA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842A95A-8BD3-15A4-B890-011BDC41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5601-1144-4BDE-88D1-AC8D4BDF7F5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02EF5D-F18B-47DD-2AEC-40C7E66AE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ED58FE-DEA7-B1B9-BD2B-7D2AF887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561-81C4-4429-A204-F65191BBCB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156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1D5199-BBBF-F9B3-56F4-38763D81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5D3B7F-D379-57F1-CFFF-22FC46064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AA5E8D-50B3-AAB9-36D7-C74EB3EE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5601-1144-4BDE-88D1-AC8D4BDF7F5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2AE6A4-D3D7-E22D-CFD2-AF62417E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1B50B3-69A4-AA24-FD1A-7B71CC63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561-81C4-4429-A204-F65191BBCB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698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AD37E9-A6A9-59A7-792B-CE7EAD84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36D130-4978-D8EE-2CF0-ADC43A793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5E5D5C-C2A2-4CAE-9025-2C37C55E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5601-1144-4BDE-88D1-AC8D4BDF7F5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6C9D3F-A691-F789-95D4-71F2E1C4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D5C3FA-CE46-A867-624E-440386EA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561-81C4-4429-A204-F65191BBCB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773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868982-E673-4742-23B3-0D03C923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6E2A04-73FB-E4BB-A3D5-4F453F0CB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4AEF000-0FE2-DDC2-F87D-D64553D9B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FCB0CC8-CE40-6076-CF9B-36C4B2C03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5601-1144-4BDE-88D1-AC8D4BDF7F5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D6AF05-B769-1434-68DF-CBC1A148C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385173C-7F8D-E4A1-7A3F-5A1ECE8E1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561-81C4-4429-A204-F65191BBCB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15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6DA295-EB7E-8DE5-A1CE-DB39773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F82AFA-928C-25DD-9318-827496A17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4D7C2E4-C423-6FA9-7DA5-0855F441E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79A9DDD-45D4-A33D-1B17-9B51022A3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7D35B0-C8BF-FBC8-D050-D413CE5F0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253F860-B095-6576-31C7-A31CE53D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5601-1144-4BDE-88D1-AC8D4BDF7F5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F54D011-9341-5695-382D-87969F15A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6C08832-CBC0-A197-A78F-D708205A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561-81C4-4429-A204-F65191BBCB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996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BF24C0-E3D3-6209-F0B7-81C948BB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C12353C-5A27-A172-2CA2-82D82AF98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5601-1144-4BDE-88D1-AC8D4BDF7F5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EEEBE0C-E70C-20E0-5316-E9BCA499D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C6F8BAB-6D9B-0AC0-2FD3-9642816A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561-81C4-4429-A204-F65191BBCB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395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0DD4E21-F900-F07C-340D-191EB9798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5601-1144-4BDE-88D1-AC8D4BDF7F5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72DFB70-476C-94BE-2CD7-93466517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31CF6E-7FE9-FFE9-FF1B-36E6E567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561-81C4-4429-A204-F65191BBCB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569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9C83B9-4CE0-C337-462D-008E73A6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6771E4-903C-25BE-258C-47DCEA70D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87FE1C8-DEE5-E31B-7A6F-CD28A67CA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5D12B74-9C5E-E26D-76C6-D6B6E0089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5601-1144-4BDE-88D1-AC8D4BDF7F5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30E239-9707-A05B-6740-7328ECC38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784AF7C-ABBB-28B7-191B-21A14630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561-81C4-4429-A204-F65191BBCB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10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210A43-FB51-383A-A634-F361AE36B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2B4C9A7-9590-0B2F-1A85-D8AE882AD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2D27715-03CD-46B2-86B8-31C917E7E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EE231D9-0A5C-8C9B-4C32-9F6E54DD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5601-1144-4BDE-88D1-AC8D4BDF7F5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828808-E12A-117B-561A-1D1545396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BB905C-6364-ACD2-ACEA-ECA41573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9561-81C4-4429-A204-F65191BBCB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452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E21F93D-B248-2ACB-01A1-9550F1DB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7397820-370E-F0B9-AC10-38C876A3B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54AA4F-8DA8-5BCF-F0F5-74809B52F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35601-1144-4BDE-88D1-AC8D4BDF7F5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2A4775-699A-B060-060B-CD3B4EADB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D3911C-475E-C51C-C10E-1F7D4A6BC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F9561-81C4-4429-A204-F65191BBCB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40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Xq8miZUa6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YhB9WKHsx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680132-E198-A04B-6E2C-FBAF87129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375031"/>
          </a:xfrm>
        </p:spPr>
        <p:txBody>
          <a:bodyPr>
            <a:normAutofit/>
          </a:bodyPr>
          <a:lstStyle/>
          <a:p>
            <a:r>
              <a:rPr lang="ko-KR" altLang="en-US" sz="8800" dirty="0"/>
              <a:t>도쿄 여행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677D3E2-0C4B-EEBF-0BEE-CF356DD97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66787" y="6437671"/>
            <a:ext cx="2625213" cy="420329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22365418 </a:t>
            </a:r>
            <a:r>
              <a:rPr lang="ko-KR" altLang="en-US" dirty="0"/>
              <a:t>박미래</a:t>
            </a:r>
          </a:p>
        </p:txBody>
      </p:sp>
    </p:spTree>
    <p:extLst>
      <p:ext uri="{BB962C8B-B14F-4D97-AF65-F5344CB8AC3E}">
        <p14:creationId xmlns:p14="http://schemas.microsoft.com/office/powerpoint/2010/main" val="1436617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D24D35-405C-0F93-FF77-E8495670F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도쿄의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8DD1B6-A94D-9CA1-E537-CE967BF0A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>
                <a:hlinkClick r:id="rId2"/>
              </a:rPr>
              <a:t>도쿄는 왜 일본의 수도가 되었을까</a:t>
            </a:r>
            <a:r>
              <a:rPr lang="en-US" altLang="ko-KR" dirty="0">
                <a:hlinkClick r:id="rId2"/>
              </a:rPr>
              <a:t>? </a:t>
            </a:r>
            <a:r>
              <a:rPr lang="ko-KR" altLang="en-US" dirty="0">
                <a:hlinkClick r:id="rId2"/>
              </a:rPr>
              <a:t>겨우 </a:t>
            </a:r>
            <a:r>
              <a:rPr lang="en-US" altLang="ko-KR" dirty="0">
                <a:hlinkClick r:id="rId2"/>
              </a:rPr>
              <a:t>150</a:t>
            </a:r>
            <a:r>
              <a:rPr lang="ko-KR" altLang="en-US" dirty="0" err="1">
                <a:hlinkClick r:id="rId2"/>
              </a:rPr>
              <a:t>년전만해도</a:t>
            </a:r>
            <a:r>
              <a:rPr lang="ko-KR" altLang="en-US" dirty="0">
                <a:hlinkClick r:id="rId2"/>
              </a:rPr>
              <a:t> 도쿄는 일본의 수도가 아니었다</a:t>
            </a:r>
            <a:r>
              <a:rPr lang="en-US" altLang="ko-KR" dirty="0">
                <a:hlinkClick r:id="rId2"/>
              </a:rPr>
              <a:t>. (youtube.com)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1877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8C9148-1A9C-110B-C0D5-A1BF2E8E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한국에서 도쿄 가는 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258F60-5438-A180-844D-91275CC1D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ko-KR" altLang="en-US" dirty="0"/>
              <a:t>국제선 비행기를 타고 나리타 공항으로 간다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/>
              <a:t>배를 타고 가는 법도 있지만 한번에 못 가고 환승을 해야 하기 때문에</a:t>
            </a:r>
            <a:r>
              <a:rPr lang="en-US" altLang="ko-KR" dirty="0"/>
              <a:t> </a:t>
            </a:r>
            <a:r>
              <a:rPr lang="ko-KR" altLang="en-US" dirty="0"/>
              <a:t>추천하지 않는다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DAA88B7-30EB-9893-122B-234009690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8" t="32295" r="32661" b="38654"/>
          <a:stretch/>
        </p:blipFill>
        <p:spPr>
          <a:xfrm>
            <a:off x="838200" y="2406372"/>
            <a:ext cx="6548285" cy="295874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B974C78-6A3A-5CF0-0001-9AABF11EA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32818" r="43387" b="2696"/>
          <a:stretch/>
        </p:blipFill>
        <p:spPr>
          <a:xfrm>
            <a:off x="6154993" y="1303061"/>
            <a:ext cx="4788310" cy="496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203837-527E-9FC1-6603-6E6AC94C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관광지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0788FD7-AC24-BA47-FBAB-9B1586E0F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90089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1. </a:t>
            </a:r>
            <a:r>
              <a:rPr lang="ko-KR" altLang="en-US" sz="3200" dirty="0" err="1"/>
              <a:t>센소지</a:t>
            </a:r>
            <a:endParaRPr lang="ko-KR" altLang="en-US" sz="3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8D33C88-04CA-E1E9-884A-B9B98154C7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ko-KR" altLang="en-US" b="0" i="0" dirty="0">
                <a:solidFill>
                  <a:srgbClr val="222225"/>
                </a:solidFill>
                <a:effectLst/>
                <a:latin typeface="-apple-system"/>
              </a:rPr>
              <a:t>주소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: </a:t>
            </a:r>
            <a:r>
              <a:rPr lang="pt-BR" altLang="ko-KR" b="0" i="0" dirty="0">
                <a:solidFill>
                  <a:srgbClr val="222225"/>
                </a:solidFill>
                <a:effectLst/>
                <a:latin typeface="-apple-system"/>
              </a:rPr>
              <a:t>2-3-1, Asakusa, Taito 111-0032 Tokyo Prefecture</a:t>
            </a:r>
            <a:endParaRPr lang="en-US" altLang="ko-KR" b="0" i="0" dirty="0">
              <a:solidFill>
                <a:srgbClr val="424242"/>
              </a:solidFill>
              <a:effectLst/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b="0" i="0" dirty="0">
                <a:solidFill>
                  <a:srgbClr val="222225"/>
                </a:solidFill>
                <a:effectLst/>
                <a:latin typeface="-apple-system"/>
              </a:rPr>
              <a:t>하계 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06:00~17:00 </a:t>
            </a:r>
            <a:r>
              <a:rPr lang="ko-KR" altLang="en-US" b="0" i="0" dirty="0">
                <a:solidFill>
                  <a:srgbClr val="222225"/>
                </a:solidFill>
                <a:effectLst/>
                <a:latin typeface="-apple-system"/>
              </a:rPr>
              <a:t>동계 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06:30~17:00</a:t>
            </a:r>
            <a:endParaRPr lang="en-US" altLang="ko-KR" dirty="0">
              <a:solidFill>
                <a:srgbClr val="424242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b="0" i="0" dirty="0">
                <a:solidFill>
                  <a:srgbClr val="424242"/>
                </a:solidFill>
                <a:effectLst/>
                <a:latin typeface="-apple-system"/>
              </a:rPr>
              <a:t>도쿄 내 가장 오래된 절</a:t>
            </a:r>
            <a:endParaRPr lang="en-US" altLang="ko-KR" b="0" i="0" dirty="0">
              <a:solidFill>
                <a:srgbClr val="424242"/>
              </a:solidFill>
              <a:effectLst/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b="0" i="0" dirty="0">
                <a:solidFill>
                  <a:srgbClr val="424242"/>
                </a:solidFill>
                <a:effectLst/>
                <a:latin typeface="-apple-system"/>
              </a:rPr>
              <a:t>오래된 노포와</a:t>
            </a:r>
            <a:r>
              <a:rPr lang="en-US" altLang="ko-KR" b="0" i="0" dirty="0">
                <a:solidFill>
                  <a:srgbClr val="424242"/>
                </a:solidFill>
                <a:effectLst/>
                <a:latin typeface="-apple-system"/>
              </a:rPr>
              <a:t> </a:t>
            </a:r>
            <a:r>
              <a:rPr lang="ko-KR" altLang="en-US" b="0" i="0" dirty="0">
                <a:solidFill>
                  <a:srgbClr val="424242"/>
                </a:solidFill>
                <a:effectLst/>
                <a:latin typeface="-apple-system"/>
              </a:rPr>
              <a:t>사람이 많은 것이 특징 </a:t>
            </a:r>
            <a:endParaRPr lang="ko-KR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C300B7B-DFF8-99B9-F603-0A655BD23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1"/>
            <a:ext cx="5438775" cy="406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C0E496A8-042A-A141-92A7-7957530C3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84" y="829596"/>
            <a:ext cx="4112343" cy="548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5500EA7B-EC00-9831-94FC-C72B1C0BA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107" y="616360"/>
            <a:ext cx="4543425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04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E8BE41-F8C2-D36A-B65E-1AC6D2064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관광지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750798A-FC5A-2320-4661-0FC208887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78579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2. </a:t>
            </a:r>
            <a:r>
              <a:rPr lang="ko-KR" altLang="en-US" sz="3200" dirty="0"/>
              <a:t>신주쿠 공원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7172A61-349D-4AAA-3485-33C243EC1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9878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ko-KR" altLang="en-US" sz="2400" dirty="0"/>
              <a:t>주소</a:t>
            </a:r>
            <a:r>
              <a:rPr lang="en-US" altLang="ko-KR" sz="2400" dirty="0"/>
              <a:t>: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11 Naito-machi, Shinjuku    160-0014 Tokyo Prefecture</a:t>
            </a:r>
          </a:p>
          <a:p>
            <a:pPr marL="0" indent="0">
              <a:buNone/>
            </a:pPr>
            <a:endParaRPr lang="en-US" altLang="ko-KR" b="0" i="0" dirty="0">
              <a:solidFill>
                <a:srgbClr val="222225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rgbClr val="222225"/>
                </a:solidFill>
                <a:latin typeface="-apple-system"/>
              </a:rPr>
              <a:t>- </a:t>
            </a:r>
            <a:r>
              <a:rPr lang="ko-KR" altLang="en-US" sz="2400" dirty="0">
                <a:solidFill>
                  <a:srgbClr val="222225"/>
                </a:solidFill>
                <a:latin typeface="-apple-system"/>
              </a:rPr>
              <a:t>시간</a:t>
            </a:r>
            <a:r>
              <a:rPr lang="en-US" altLang="ko-KR" sz="2400" dirty="0">
                <a:solidFill>
                  <a:srgbClr val="222225"/>
                </a:solidFill>
                <a:latin typeface="-apple-system"/>
              </a:rPr>
              <a:t>: 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3/15 ~ 9/30 09:00~18:00</a:t>
            </a:r>
            <a:endParaRPr kumimoji="0" lang="ko-KR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           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7/1 ~ 8/20 09:00 ~ 19:00</a:t>
            </a:r>
            <a:endParaRPr kumimoji="0" lang="ko-KR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          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10/1 ~ 3/14 09:00 ~ 16:30</a:t>
            </a: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rgbClr val="222225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ko-KR" altLang="en-US" sz="2200" dirty="0"/>
              <a:t>가격</a:t>
            </a:r>
            <a:r>
              <a:rPr lang="en-US" altLang="ko-KR" sz="2600" dirty="0"/>
              <a:t>: </a:t>
            </a:r>
            <a:r>
              <a:rPr lang="en-US" altLang="ko-KR" sz="2600" b="0" i="0" dirty="0">
                <a:solidFill>
                  <a:srgbClr val="222225"/>
                </a:solidFill>
                <a:effectLst/>
                <a:latin typeface="-apple-system"/>
              </a:rPr>
              <a:t>500 JPY</a:t>
            </a:r>
            <a:br>
              <a:rPr lang="en-US" altLang="ko-KR" sz="2600" b="0" i="0" dirty="0">
                <a:solidFill>
                  <a:srgbClr val="222225"/>
                </a:solidFill>
                <a:effectLst/>
                <a:latin typeface="-apple-system"/>
              </a:rPr>
            </a:br>
            <a:r>
              <a:rPr lang="en-US" altLang="ko-KR" sz="2600" b="0" i="0" dirty="0">
                <a:solidFill>
                  <a:srgbClr val="222225"/>
                </a:solidFill>
                <a:effectLst/>
                <a:latin typeface="-apple-system"/>
              </a:rPr>
              <a:t>65</a:t>
            </a:r>
            <a:r>
              <a:rPr lang="ko-KR" altLang="en-US" sz="2600" b="0" i="0" dirty="0">
                <a:solidFill>
                  <a:srgbClr val="222225"/>
                </a:solidFill>
                <a:effectLst/>
                <a:latin typeface="-apple-system"/>
              </a:rPr>
              <a:t>세 이상 </a:t>
            </a:r>
            <a:r>
              <a:rPr lang="en-US" altLang="ko-KR" sz="2600" b="0" i="0" dirty="0">
                <a:solidFill>
                  <a:srgbClr val="222225"/>
                </a:solidFill>
                <a:effectLst/>
                <a:latin typeface="-apple-system"/>
              </a:rPr>
              <a:t>250 JPY</a:t>
            </a:r>
            <a:br>
              <a:rPr lang="en-US" altLang="ko-KR" sz="2600" b="0" i="0" dirty="0">
                <a:solidFill>
                  <a:srgbClr val="222225"/>
                </a:solidFill>
                <a:effectLst/>
                <a:latin typeface="-apple-system"/>
              </a:rPr>
            </a:br>
            <a:r>
              <a:rPr lang="ko-KR" altLang="en-US" sz="2600" b="0" i="0" dirty="0">
                <a:solidFill>
                  <a:srgbClr val="222225"/>
                </a:solidFill>
                <a:effectLst/>
                <a:latin typeface="-apple-system"/>
              </a:rPr>
              <a:t>학생</a:t>
            </a:r>
            <a:r>
              <a:rPr lang="en-US" altLang="ko-KR" sz="2600" b="0" i="0" dirty="0">
                <a:solidFill>
                  <a:srgbClr val="222225"/>
                </a:solidFill>
                <a:effectLst/>
                <a:latin typeface="-apple-system"/>
              </a:rPr>
              <a:t>(</a:t>
            </a:r>
            <a:r>
              <a:rPr lang="ko-KR" altLang="en-US" sz="2600" b="0" i="0" dirty="0">
                <a:solidFill>
                  <a:srgbClr val="222225"/>
                </a:solidFill>
                <a:effectLst/>
                <a:latin typeface="-apple-system"/>
              </a:rPr>
              <a:t>고등학생 이상</a:t>
            </a:r>
            <a:r>
              <a:rPr lang="en-US" altLang="ko-KR" sz="2600" b="0" i="0" dirty="0">
                <a:solidFill>
                  <a:srgbClr val="222225"/>
                </a:solidFill>
                <a:effectLst/>
                <a:latin typeface="-apple-system"/>
              </a:rPr>
              <a:t>) 250 JPY</a:t>
            </a:r>
            <a:br>
              <a:rPr lang="en-US" altLang="ko-KR" sz="2600" b="0" i="0" dirty="0">
                <a:solidFill>
                  <a:srgbClr val="222225"/>
                </a:solidFill>
                <a:effectLst/>
                <a:latin typeface="-apple-system"/>
              </a:rPr>
            </a:br>
            <a:r>
              <a:rPr lang="ko-KR" altLang="en-US" sz="2600" b="0" i="0" dirty="0">
                <a:solidFill>
                  <a:srgbClr val="222225"/>
                </a:solidFill>
                <a:effectLst/>
                <a:latin typeface="-apple-system"/>
              </a:rPr>
              <a:t>어린이</a:t>
            </a:r>
            <a:r>
              <a:rPr lang="en-US" altLang="ko-KR" sz="2600" b="0" i="0" dirty="0">
                <a:solidFill>
                  <a:srgbClr val="222225"/>
                </a:solidFill>
                <a:effectLst/>
                <a:latin typeface="-apple-system"/>
              </a:rPr>
              <a:t>(</a:t>
            </a:r>
            <a:r>
              <a:rPr lang="ko-KR" altLang="en-US" sz="2600" b="0" i="0" dirty="0">
                <a:solidFill>
                  <a:srgbClr val="222225"/>
                </a:solidFill>
                <a:effectLst/>
                <a:latin typeface="-apple-system"/>
              </a:rPr>
              <a:t>중학생 이하</a:t>
            </a:r>
            <a:r>
              <a:rPr lang="en-US" altLang="ko-KR" sz="2600" b="0" i="0" dirty="0">
                <a:solidFill>
                  <a:srgbClr val="222225"/>
                </a:solidFill>
                <a:effectLst/>
                <a:latin typeface="-apple-system"/>
              </a:rPr>
              <a:t>) </a:t>
            </a:r>
            <a:r>
              <a:rPr lang="ko-KR" altLang="en-US" sz="2600" b="0" i="0" dirty="0">
                <a:solidFill>
                  <a:srgbClr val="222225"/>
                </a:solidFill>
                <a:effectLst/>
                <a:latin typeface="-apple-system"/>
              </a:rPr>
              <a:t>무료</a:t>
            </a:r>
            <a:endParaRPr lang="ko-KR" altLang="en-US" sz="30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3698CA9-EE2A-77AD-D7F3-CCD6D70B8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869" y="2116556"/>
            <a:ext cx="5799343" cy="376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CEDE150B-10D8-53AC-A15A-827ECA8B4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46" y="2200479"/>
            <a:ext cx="54387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C5AECCC9-6E64-4F73-EBA0-6630066AB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81" y="1807907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19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AB8225-749B-AF9A-569D-81EABE47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관광지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74A6CE4-CEE2-7B5D-359D-ACFF8C08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98243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3. </a:t>
            </a:r>
            <a:r>
              <a:rPr lang="ko-KR" altLang="en-US" sz="3200" dirty="0" err="1"/>
              <a:t>우에노</a:t>
            </a:r>
            <a:r>
              <a:rPr lang="ko-KR" altLang="en-US" sz="3200" dirty="0"/>
              <a:t> 공원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C0E77C0-52DA-3BA5-5B41-A396AC062E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ko-KR" altLang="en-US" sz="2400" dirty="0"/>
              <a:t>주소</a:t>
            </a:r>
            <a:r>
              <a:rPr lang="en-US" altLang="ko-KR" sz="2400" dirty="0"/>
              <a:t>: </a:t>
            </a:r>
            <a:r>
              <a:rPr lang="pt-BR" altLang="ko-KR" b="0" i="0" dirty="0">
                <a:solidFill>
                  <a:srgbClr val="222225"/>
                </a:solidFill>
                <a:effectLst/>
                <a:latin typeface="-apple-system"/>
              </a:rPr>
              <a:t>Uenokoen, Taito 110-0007 Tokyo Prefecture</a:t>
            </a:r>
          </a:p>
          <a:p>
            <a:pPr>
              <a:buFontTx/>
              <a:buChar char="-"/>
            </a:pPr>
            <a:endParaRPr lang="pt-BR" altLang="ko-KR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400" dirty="0">
                <a:solidFill>
                  <a:srgbClr val="222225"/>
                </a:solidFill>
                <a:latin typeface="-apple-system"/>
              </a:rPr>
              <a:t>시간</a:t>
            </a:r>
            <a:r>
              <a:rPr lang="en-US" altLang="ko-KR" dirty="0">
                <a:solidFill>
                  <a:srgbClr val="222225"/>
                </a:solidFill>
                <a:latin typeface="-apple-system"/>
              </a:rPr>
              <a:t>: 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05:00~23:00</a:t>
            </a:r>
          </a:p>
          <a:p>
            <a:pPr>
              <a:buFontTx/>
              <a:buChar char="-"/>
            </a:pPr>
            <a:endParaRPr lang="en-US" altLang="ko-KR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봄 벚꽃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, </a:t>
            </a: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가을 낙엽으로 사계절이 아름다운 것이 특징</a:t>
            </a:r>
            <a:endParaRPr lang="ko-KR" altLang="en-US" sz="2400" dirty="0"/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FF9B0685-332A-C1AB-6FBC-82C25971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7" y="2093119"/>
            <a:ext cx="54387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F3D45686-3DDB-9484-94B2-A2865590F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80" y="796413"/>
            <a:ext cx="4272347" cy="569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D2C398F2-7C7B-6B59-67E7-500799555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0" y="1145381"/>
            <a:ext cx="3776047" cy="503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0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F41749-23B9-F7B0-7A70-94413DBC1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관광지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FDAF8CE-CDD2-66DD-3DA8-764314B20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727740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4. </a:t>
            </a:r>
            <a:r>
              <a:rPr lang="ko-KR" altLang="en-US" sz="3200" dirty="0" err="1"/>
              <a:t>우에노</a:t>
            </a:r>
            <a:r>
              <a:rPr lang="ko-KR" altLang="en-US" sz="3200" dirty="0"/>
              <a:t> 동물원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BEC7D94-A9C9-0B05-7EB3-978D812879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ko-KR" altLang="en-US" sz="2400" dirty="0"/>
              <a:t>주소</a:t>
            </a:r>
            <a:r>
              <a:rPr lang="en-US" altLang="ko-KR" dirty="0"/>
              <a:t>: </a:t>
            </a:r>
            <a:r>
              <a:rPr lang="pt-BR" altLang="ko-KR" b="0" i="0" dirty="0">
                <a:solidFill>
                  <a:srgbClr val="222225"/>
                </a:solidFill>
                <a:effectLst/>
                <a:latin typeface="-apple-system"/>
              </a:rPr>
              <a:t>9-83, Uenokoen, Taito 110-8711 Tokyo Prefecture</a:t>
            </a:r>
          </a:p>
          <a:p>
            <a:pPr>
              <a:buFontTx/>
              <a:buChar char="-"/>
            </a:pPr>
            <a:endParaRPr lang="pt-BR" altLang="ko-KR" dirty="0">
              <a:solidFill>
                <a:srgbClr val="222225"/>
              </a:solidFill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rgbClr val="222225"/>
                </a:solidFill>
                <a:latin typeface="-apple-system"/>
              </a:rPr>
              <a:t>- </a:t>
            </a:r>
            <a:r>
              <a:rPr lang="ko-KR" altLang="en-US" dirty="0">
                <a:solidFill>
                  <a:srgbClr val="222225"/>
                </a:solidFill>
                <a:latin typeface="-apple-system"/>
              </a:rPr>
              <a:t>시간</a:t>
            </a:r>
            <a:r>
              <a:rPr lang="en-US" altLang="ko-KR" dirty="0">
                <a:solidFill>
                  <a:srgbClr val="222225"/>
                </a:solidFill>
                <a:latin typeface="-apple-system"/>
              </a:rPr>
              <a:t>: 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09:30~17:00</a:t>
            </a:r>
            <a:r>
              <a:rPr lang="en-US" altLang="ko-KR" sz="2000" dirty="0">
                <a:latin typeface="Arial" panose="020B0604020202020204" pitchFamily="34" charset="0"/>
              </a:rPr>
              <a:t> /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월요일 휴무</a:t>
            </a:r>
            <a:endParaRPr kumimoji="0" lang="ko-KR" altLang="ko-K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r>
              <a:rPr lang="ko-KR" altLang="en-US" sz="2400" dirty="0"/>
              <a:t>가격</a:t>
            </a:r>
            <a:r>
              <a:rPr lang="en-US" altLang="ko-KR" sz="2400" dirty="0"/>
              <a:t>: </a:t>
            </a:r>
            <a:r>
              <a:rPr lang="en-US" altLang="ko-KR" sz="2600" b="0" i="0" dirty="0">
                <a:solidFill>
                  <a:srgbClr val="222225"/>
                </a:solidFill>
                <a:effectLst/>
                <a:latin typeface="-apple-system"/>
              </a:rPr>
              <a:t>600 JPY</a:t>
            </a:r>
            <a:br>
              <a:rPr lang="en-US" altLang="ko-KR" sz="2600" b="0" i="0" dirty="0">
                <a:solidFill>
                  <a:srgbClr val="222225"/>
                </a:solidFill>
                <a:effectLst/>
                <a:latin typeface="-apple-system"/>
              </a:rPr>
            </a:br>
            <a:r>
              <a:rPr lang="en-US" altLang="ko-KR" sz="2600" b="0" i="0" dirty="0">
                <a:solidFill>
                  <a:srgbClr val="222225"/>
                </a:solidFill>
                <a:effectLst/>
                <a:latin typeface="-apple-system"/>
              </a:rPr>
              <a:t>           65</a:t>
            </a:r>
            <a:r>
              <a:rPr lang="ko-KR" altLang="en-US" sz="2600" b="0" i="0" dirty="0">
                <a:solidFill>
                  <a:srgbClr val="222225"/>
                </a:solidFill>
                <a:effectLst/>
                <a:latin typeface="-apple-system"/>
              </a:rPr>
              <a:t>세 이상 </a:t>
            </a:r>
            <a:r>
              <a:rPr lang="en-US" altLang="ko-KR" sz="2600" b="0" i="0" dirty="0">
                <a:solidFill>
                  <a:srgbClr val="222225"/>
                </a:solidFill>
                <a:effectLst/>
                <a:latin typeface="-apple-system"/>
              </a:rPr>
              <a:t>300JPY</a:t>
            </a:r>
            <a:br>
              <a:rPr lang="en-US" altLang="ko-KR" sz="2600" b="0" i="0" dirty="0">
                <a:solidFill>
                  <a:srgbClr val="222225"/>
                </a:solidFill>
                <a:effectLst/>
                <a:latin typeface="-apple-system"/>
              </a:rPr>
            </a:br>
            <a:r>
              <a:rPr lang="en-US" altLang="ko-KR" sz="2600" b="0" i="0" dirty="0">
                <a:solidFill>
                  <a:srgbClr val="222225"/>
                </a:solidFill>
                <a:effectLst/>
                <a:latin typeface="-apple-system"/>
              </a:rPr>
              <a:t>           13~15</a:t>
            </a:r>
            <a:r>
              <a:rPr lang="ko-KR" altLang="en-US" sz="2600" b="0" i="0" dirty="0">
                <a:solidFill>
                  <a:srgbClr val="222225"/>
                </a:solidFill>
                <a:effectLst/>
                <a:latin typeface="-apple-system"/>
              </a:rPr>
              <a:t>세 </a:t>
            </a:r>
            <a:r>
              <a:rPr lang="en-US" altLang="ko-KR" sz="2600" b="0" i="0" dirty="0">
                <a:solidFill>
                  <a:srgbClr val="222225"/>
                </a:solidFill>
                <a:effectLst/>
                <a:latin typeface="-apple-system"/>
              </a:rPr>
              <a:t>200JPY</a:t>
            </a:r>
            <a:br>
              <a:rPr lang="en-US" altLang="ko-KR" sz="2600" b="0" i="0" dirty="0">
                <a:solidFill>
                  <a:srgbClr val="222225"/>
                </a:solidFill>
                <a:effectLst/>
                <a:latin typeface="-apple-system"/>
              </a:rPr>
            </a:br>
            <a:r>
              <a:rPr lang="en-US" altLang="ko-KR" sz="2600" b="0" i="0" dirty="0">
                <a:solidFill>
                  <a:srgbClr val="222225"/>
                </a:solidFill>
                <a:effectLst/>
                <a:latin typeface="-apple-system"/>
              </a:rPr>
              <a:t>           12</a:t>
            </a:r>
            <a:r>
              <a:rPr lang="ko-KR" altLang="en-US" sz="2600" b="0" i="0" dirty="0">
                <a:solidFill>
                  <a:srgbClr val="222225"/>
                </a:solidFill>
                <a:effectLst/>
                <a:latin typeface="-apple-system"/>
              </a:rPr>
              <a:t>세 이하 무료</a:t>
            </a:r>
            <a:endParaRPr lang="ko-KR" altLang="en-US" sz="26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37826551-8B38-7928-63CA-665B26402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64787"/>
            <a:ext cx="5536578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E6F055AE-6D21-7C2D-C70A-13935FE80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52" y="2408903"/>
            <a:ext cx="5304211" cy="378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52F682F1-C127-B7F7-EAD2-4225DC3B7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148" y="1786860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5B2338-6094-CC49-2D39-34541B10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관광지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4B711F-8D8C-8CD8-BD26-EC7849C24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68747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5. </a:t>
            </a:r>
            <a:r>
              <a:rPr lang="ko-KR" altLang="en-US" sz="3200" dirty="0"/>
              <a:t>도쿄 타워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E8DBCA8-48EB-0187-8F14-761736A520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ko-KR" altLang="en-US" sz="2400" dirty="0"/>
              <a:t>주소</a:t>
            </a:r>
            <a:r>
              <a:rPr lang="en-US" altLang="ko-KR" dirty="0"/>
              <a:t>: 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4-chome 2-8, </a:t>
            </a:r>
            <a:r>
              <a:rPr lang="en-US" altLang="ko-KR" b="0" i="0" dirty="0" err="1">
                <a:solidFill>
                  <a:srgbClr val="222225"/>
                </a:solidFill>
                <a:effectLst/>
                <a:latin typeface="-apple-system"/>
              </a:rPr>
              <a:t>Shibakoen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, Minato 105-0011 Tokyo Prefecture</a:t>
            </a:r>
          </a:p>
          <a:p>
            <a:pPr>
              <a:buFontTx/>
              <a:buChar char="-"/>
            </a:pPr>
            <a:endParaRPr lang="en-US" altLang="ko-KR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400" dirty="0">
                <a:solidFill>
                  <a:srgbClr val="222225"/>
                </a:solidFill>
                <a:latin typeface="-apple-system"/>
              </a:rPr>
              <a:t>시간</a:t>
            </a:r>
            <a:r>
              <a:rPr lang="en-US" altLang="ko-KR" sz="2400" dirty="0">
                <a:solidFill>
                  <a:srgbClr val="222225"/>
                </a:solidFill>
                <a:latin typeface="-apple-system"/>
              </a:rPr>
              <a:t>: 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09:00~22:30 (</a:t>
            </a: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최종 입장은 종료 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30</a:t>
            </a: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분전까지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)</a:t>
            </a:r>
          </a:p>
          <a:p>
            <a:pPr>
              <a:buFontTx/>
              <a:buChar char="-"/>
            </a:pPr>
            <a:endParaRPr lang="en-US" altLang="ko-KR" sz="2400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400" dirty="0">
                <a:solidFill>
                  <a:srgbClr val="222225"/>
                </a:solidFill>
                <a:latin typeface="-apple-system"/>
              </a:rPr>
              <a:t>낮</a:t>
            </a:r>
            <a:r>
              <a:rPr lang="en-US" altLang="ko-KR" sz="2400" dirty="0">
                <a:solidFill>
                  <a:srgbClr val="222225"/>
                </a:solidFill>
                <a:latin typeface="-apple-system"/>
              </a:rPr>
              <a:t>, </a:t>
            </a:r>
            <a:r>
              <a:rPr lang="ko-KR" altLang="en-US" sz="2400" dirty="0">
                <a:solidFill>
                  <a:srgbClr val="222225"/>
                </a:solidFill>
                <a:latin typeface="-apple-system"/>
              </a:rPr>
              <a:t>밤 모두 예쁜 것이 특징</a:t>
            </a:r>
            <a:endParaRPr lang="ko-KR" altLang="en-US" sz="2400" dirty="0"/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D53B08AC-6F69-CEC7-D116-8044322F1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7" y="1827213"/>
            <a:ext cx="54387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2A5E990A-187F-E8A0-2336-4F831C96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06" y="434975"/>
            <a:ext cx="43815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4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7708F3-D01B-61D0-39F7-3DE1485A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관광지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D3B9AC-AF86-FF99-622B-5412B7B14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88411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6. </a:t>
            </a:r>
            <a:r>
              <a:rPr lang="ko-KR" altLang="en-US" sz="3200" dirty="0"/>
              <a:t>시부야 </a:t>
            </a:r>
            <a:r>
              <a:rPr lang="ko-KR" altLang="en-US" sz="3200" dirty="0" err="1"/>
              <a:t>스크럼블</a:t>
            </a:r>
            <a:r>
              <a:rPr lang="ko-KR" altLang="en-US" sz="3200" dirty="0"/>
              <a:t> 교차로</a:t>
            </a:r>
            <a:r>
              <a:rPr lang="en-US" altLang="ko-KR" sz="3200" dirty="0"/>
              <a:t> </a:t>
            </a:r>
            <a:endParaRPr lang="ko-KR" altLang="en-US" sz="3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F54A14B-7BFB-97D9-7D5E-60911C07F6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ko-KR" altLang="en-US" sz="2400" dirty="0"/>
              <a:t>주소</a:t>
            </a:r>
            <a:r>
              <a:rPr lang="en-US" altLang="ko-KR" dirty="0"/>
              <a:t>: 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2 Chome-2-1 </a:t>
            </a:r>
            <a:r>
              <a:rPr lang="en-US" altLang="ko-KR" b="0" i="0" dirty="0" err="1">
                <a:solidFill>
                  <a:srgbClr val="222225"/>
                </a:solidFill>
                <a:effectLst/>
                <a:latin typeface="-apple-system"/>
              </a:rPr>
              <a:t>Dogenzaka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, Shibuya 150-0043 Tokyo Prefecture</a:t>
            </a:r>
          </a:p>
          <a:p>
            <a:pPr>
              <a:buFontTx/>
              <a:buChar char="-"/>
            </a:pPr>
            <a:endParaRPr lang="en-US" altLang="ko-KR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b="0" i="0" dirty="0">
                <a:solidFill>
                  <a:srgbClr val="222225"/>
                </a:solidFill>
                <a:effectLst/>
                <a:latin typeface="-apple-system"/>
              </a:rPr>
              <a:t>시부야 역 </a:t>
            </a:r>
            <a:r>
              <a:rPr lang="ko-KR" altLang="en-US" b="0" i="0" dirty="0" err="1">
                <a:solidFill>
                  <a:srgbClr val="222225"/>
                </a:solidFill>
                <a:effectLst/>
                <a:latin typeface="-apple-system"/>
              </a:rPr>
              <a:t>하치코</a:t>
            </a:r>
            <a:r>
              <a:rPr lang="ko-KR" altLang="en-US" b="0" i="0" dirty="0">
                <a:solidFill>
                  <a:srgbClr val="222225"/>
                </a:solidFill>
                <a:effectLst/>
                <a:latin typeface="-apple-system"/>
              </a:rPr>
              <a:t> 출구에서 여러 방향으로 한번에 건널 수 있도록 만들어진 </a:t>
            </a:r>
            <a:r>
              <a:rPr lang="ko-KR" altLang="en-US" b="0" i="0" dirty="0" err="1">
                <a:solidFill>
                  <a:srgbClr val="222225"/>
                </a:solidFill>
                <a:effectLst/>
                <a:latin typeface="-apple-system"/>
              </a:rPr>
              <a:t>시부야의</a:t>
            </a:r>
            <a:r>
              <a:rPr lang="ko-KR" altLang="en-US" b="0" i="0" dirty="0">
                <a:solidFill>
                  <a:srgbClr val="222225"/>
                </a:solidFill>
                <a:effectLst/>
                <a:latin typeface="-apple-system"/>
              </a:rPr>
              <a:t> 현관</a:t>
            </a:r>
            <a:endParaRPr lang="ko-KR" altLang="en-US" dirty="0"/>
          </a:p>
        </p:txBody>
      </p:sp>
      <p:pic>
        <p:nvPicPr>
          <p:cNvPr id="6145" name="Picture 1">
            <a:extLst>
              <a:ext uri="{FF2B5EF4-FFF2-40B4-BE49-F238E27FC236}">
                <a16:creationId xmlns:a16="http://schemas.microsoft.com/office/drawing/2014/main" id="{668EA697-2C23-B5C5-DBF0-7EFA9A14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7" y="1799303"/>
            <a:ext cx="54387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5B9F8E25-AA35-3937-01C8-B30CCC3D3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29" y="847162"/>
            <a:ext cx="3561667" cy="534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19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148C0-AC19-F233-425B-722EB129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관광지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5EDC802-2F08-BFBE-138B-274AE1204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49082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7. </a:t>
            </a:r>
            <a:r>
              <a:rPr lang="ko-KR" altLang="en-US" sz="3200" dirty="0"/>
              <a:t>시부야 스카이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8BE4ED3-1509-2D46-E4EE-718A7D2905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ko-KR" altLang="en-US" sz="2400" dirty="0"/>
              <a:t>주소</a:t>
            </a:r>
            <a:r>
              <a:rPr lang="en-US" altLang="ko-KR" dirty="0"/>
              <a:t>: </a:t>
            </a:r>
            <a:r>
              <a:rPr lang="es-ES" altLang="ko-KR" b="0" i="0" dirty="0">
                <a:solidFill>
                  <a:srgbClr val="222225"/>
                </a:solidFill>
                <a:effectLst/>
                <a:latin typeface="-apple-system"/>
              </a:rPr>
              <a:t>2-24-12 Shibuya, Shibuya 150-0002 Tokyo Prefecture</a:t>
            </a:r>
          </a:p>
          <a:p>
            <a:pPr>
              <a:buFontTx/>
              <a:buChar char="-"/>
            </a:pPr>
            <a:endParaRPr lang="es-ES" altLang="ko-KR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400" dirty="0">
                <a:solidFill>
                  <a:srgbClr val="222225"/>
                </a:solidFill>
                <a:latin typeface="-apple-system"/>
              </a:rPr>
              <a:t>시간</a:t>
            </a:r>
            <a:r>
              <a:rPr lang="en-US" altLang="ko-KR" sz="2400" dirty="0">
                <a:solidFill>
                  <a:srgbClr val="222225"/>
                </a:solidFill>
                <a:latin typeface="-apple-system"/>
              </a:rPr>
              <a:t>: </a:t>
            </a:r>
            <a:r>
              <a:rPr lang="ko-KR" altLang="en-US" sz="2400" dirty="0">
                <a:solidFill>
                  <a:srgbClr val="222225"/>
                </a:solidFill>
                <a:latin typeface="-apple-system"/>
              </a:rPr>
              <a:t>매일 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09:00~23:00</a:t>
            </a:r>
          </a:p>
          <a:p>
            <a:pPr>
              <a:buFontTx/>
              <a:buChar char="-"/>
            </a:pPr>
            <a:endParaRPr lang="en-US" altLang="ko-KR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400" dirty="0">
                <a:solidFill>
                  <a:srgbClr val="222225"/>
                </a:solidFill>
                <a:latin typeface="-apple-system"/>
              </a:rPr>
              <a:t>가격</a:t>
            </a:r>
            <a:r>
              <a:rPr lang="en-US" altLang="ko-KR" dirty="0">
                <a:solidFill>
                  <a:srgbClr val="222225"/>
                </a:solidFill>
                <a:latin typeface="-apple-system"/>
              </a:rPr>
              <a:t>: 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2,500 JPY</a:t>
            </a:r>
            <a:b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</a:br>
            <a:r>
              <a:rPr lang="ko-KR" altLang="en-US" b="0" i="0" dirty="0">
                <a:solidFill>
                  <a:srgbClr val="222225"/>
                </a:solidFill>
                <a:effectLst/>
                <a:latin typeface="-apple-system"/>
              </a:rPr>
              <a:t>중고등학생 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2,000JPY</a:t>
            </a:r>
            <a:b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</a:br>
            <a:r>
              <a:rPr lang="ko-KR" altLang="en-US" b="0" i="0" dirty="0">
                <a:solidFill>
                  <a:srgbClr val="222225"/>
                </a:solidFill>
                <a:effectLst/>
                <a:latin typeface="-apple-system"/>
              </a:rPr>
              <a:t>초등학생 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1,200JPY</a:t>
            </a:r>
            <a:b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</a:b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3~5</a:t>
            </a:r>
            <a:r>
              <a:rPr lang="ko-KR" altLang="en-US" b="0" i="0" dirty="0">
                <a:solidFill>
                  <a:srgbClr val="222225"/>
                </a:solidFill>
                <a:effectLst/>
                <a:latin typeface="-apple-system"/>
              </a:rPr>
              <a:t>세 유아 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700JPY</a:t>
            </a:r>
            <a:endParaRPr lang="ko-KR" alt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ABF8F48-EFDA-8E8A-FFEC-8C701180E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54" y="1012722"/>
            <a:ext cx="4391050" cy="549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849D4638-BEFC-DBCA-B337-58652929C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23" y="1724203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3A402E52-9695-9373-2D04-A8FA0733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747" y="924001"/>
            <a:ext cx="4257828" cy="567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5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4E4446-81FD-A295-676C-3B962B89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관광지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C489AFC-17D5-CCEA-D5C0-60F37FA5F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29418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8. </a:t>
            </a:r>
            <a:r>
              <a:rPr lang="ko-KR" altLang="en-US" sz="3200" dirty="0"/>
              <a:t>도쿄 도청 전망대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20B2838-A11F-FCFB-B36B-525E16D2D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531515" cy="368458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ko-KR" altLang="en-US" sz="2400" dirty="0"/>
              <a:t>주소</a:t>
            </a:r>
            <a:r>
              <a:rPr lang="en-US" altLang="ko-KR" dirty="0"/>
              <a:t>: 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2-8-1 45th floor, TMG No.1 Building, </a:t>
            </a:r>
            <a:r>
              <a:rPr lang="en-US" altLang="ko-KR" b="0" i="0" dirty="0" err="1">
                <a:solidFill>
                  <a:srgbClr val="222225"/>
                </a:solidFill>
                <a:effectLst/>
                <a:latin typeface="-apple-system"/>
              </a:rPr>
              <a:t>Nishishinjuku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, Shinjuku 163-8001 Tokyo Prefecture</a:t>
            </a:r>
          </a:p>
          <a:p>
            <a:pPr>
              <a:buFontTx/>
              <a:buChar char="-"/>
            </a:pPr>
            <a:endParaRPr lang="en-US" altLang="ko-KR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400" dirty="0">
                <a:solidFill>
                  <a:srgbClr val="222225"/>
                </a:solidFill>
                <a:latin typeface="-apple-system"/>
              </a:rPr>
              <a:t>시간</a:t>
            </a:r>
            <a:r>
              <a:rPr lang="en-US" altLang="ko-KR" dirty="0">
                <a:solidFill>
                  <a:srgbClr val="222225"/>
                </a:solidFill>
                <a:latin typeface="-apple-system"/>
              </a:rPr>
              <a:t>: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 남쪽 전시</a:t>
            </a:r>
            <a:r>
              <a:rPr kumimoji="0" lang="ko-KR" altLang="en-US" sz="28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실 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09:30~22:00  </a:t>
            </a:r>
            <a:r>
              <a:rPr lang="en-US" altLang="ko-KR" dirty="0">
                <a:solidFill>
                  <a:srgbClr val="222225"/>
                </a:solidFill>
                <a:latin typeface="Arial" panose="020B0604020202020204" pitchFamily="34" charset="0"/>
                <a:ea typeface="-apple-system"/>
              </a:rPr>
              <a:t>  /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북쪽 전시실 </a:t>
            </a:r>
            <a:r>
              <a:rPr kumimoji="0" lang="ko-KR" altLang="ko-KR" sz="2800" b="0" i="0" u="none" strike="noStrike" cap="none" normalizeH="0" baseline="0" dirty="0" err="1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휴실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 중</a:t>
            </a:r>
            <a:endParaRPr kumimoji="0" lang="en-US" altLang="ko-KR" sz="2800" b="0" i="0" u="none" strike="noStrike" cap="none" normalizeH="0" baseline="0" dirty="0">
              <a:ln>
                <a:noFill/>
              </a:ln>
              <a:solidFill>
                <a:srgbClr val="222225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indent="0">
              <a:buNone/>
            </a:pPr>
            <a:endParaRPr lang="en-US" altLang="ko-KR" dirty="0">
              <a:solidFill>
                <a:srgbClr val="222225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45</a:t>
            </a: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층 전망대를 시민에게 무료로 오픈하는 도청</a:t>
            </a:r>
            <a:endParaRPr kumimoji="0" lang="ko-KR" altLang="ko-K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ko-KR" alt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CB33994-4360-E168-948A-7BF57ED58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157" y="798564"/>
            <a:ext cx="4190153" cy="56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BA526DD6-22DC-3D2A-6EFC-F4E6E960B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38" y="864111"/>
            <a:ext cx="4172411" cy="55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1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B32AF3-DE82-551E-FDB0-EEA06A840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차례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C2D6B0-C8EE-07A3-1ACD-1739A8F39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974"/>
            <a:ext cx="10515600" cy="459166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ko-KR" altLang="en-US" dirty="0" err="1"/>
              <a:t>도쿄란</a:t>
            </a:r>
            <a:r>
              <a:rPr lang="en-US" altLang="ko-KR" dirty="0"/>
              <a:t>?</a:t>
            </a:r>
          </a:p>
          <a:p>
            <a:pPr marL="514350" indent="-514350">
              <a:buAutoNum type="arabicPeriod"/>
            </a:pP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도쿄의 역사</a:t>
            </a:r>
            <a:endParaRPr lang="en-US" altLang="ko-KR" dirty="0"/>
          </a:p>
          <a:p>
            <a:pPr marL="514350" indent="-514350">
              <a:buAutoNum type="arabicPeriod"/>
            </a:pP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한국에서 도쿄 가는 법</a:t>
            </a:r>
            <a:endParaRPr lang="en-US" altLang="ko-KR" dirty="0"/>
          </a:p>
          <a:p>
            <a:pPr marL="514350" indent="-514350">
              <a:buAutoNum type="arabicPeriod"/>
            </a:pP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도쿄 관광지</a:t>
            </a:r>
            <a:endParaRPr lang="en-US" altLang="ko-KR" dirty="0"/>
          </a:p>
          <a:p>
            <a:pPr marL="514350" indent="-514350">
              <a:buAutoNum type="arabicPeriod"/>
            </a:pP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도쿄 쇼핑</a:t>
            </a:r>
            <a:endParaRPr lang="en-US" altLang="ko-KR" dirty="0"/>
          </a:p>
          <a:p>
            <a:pPr marL="514350" indent="-514350">
              <a:buAutoNum type="arabicPeriod"/>
            </a:pP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도쿄 맛집</a:t>
            </a:r>
            <a:endParaRPr lang="en-US" altLang="ko-KR" dirty="0"/>
          </a:p>
          <a:p>
            <a:pPr marL="514350" indent="-514350"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0515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E235FC-D61A-CB8B-3F86-F06487AF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관광지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33A02AA-BE10-F6D0-D511-FC3564C58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19585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9. </a:t>
            </a:r>
            <a:r>
              <a:rPr lang="ko-KR" altLang="en-US" sz="3200" dirty="0"/>
              <a:t>도쿄 국립 박물관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76AA4B0-56E9-8C87-A7DA-02D5AE4F8D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ko-KR" altLang="en-US" sz="2400" dirty="0"/>
              <a:t>주소</a:t>
            </a:r>
            <a:r>
              <a:rPr lang="en-US" altLang="ko-KR" dirty="0"/>
              <a:t>: </a:t>
            </a:r>
            <a:r>
              <a:rPr lang="pt-BR" altLang="ko-KR" b="0" i="0" dirty="0">
                <a:solidFill>
                  <a:srgbClr val="222225"/>
                </a:solidFill>
                <a:effectLst/>
                <a:latin typeface="-apple-system"/>
              </a:rPr>
              <a:t>13-9, Uenokoen, Taito 110-0007 Tokyo Prefecture</a:t>
            </a:r>
          </a:p>
          <a:p>
            <a:pPr>
              <a:buFontTx/>
              <a:buChar char="-"/>
            </a:pPr>
            <a:endParaRPr lang="pt-BR" altLang="ko-KR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400" dirty="0">
                <a:solidFill>
                  <a:srgbClr val="222225"/>
                </a:solidFill>
                <a:latin typeface="-apple-system"/>
              </a:rPr>
              <a:t>시간</a:t>
            </a:r>
            <a:r>
              <a:rPr lang="en-US" altLang="ko-KR" sz="2400" dirty="0">
                <a:solidFill>
                  <a:srgbClr val="222225"/>
                </a:solidFill>
                <a:latin typeface="-apple-system"/>
              </a:rPr>
              <a:t>: 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09:30~17:00 (</a:t>
            </a:r>
            <a:r>
              <a:rPr kumimoji="0" lang="ko-KR" altLang="ko-KR" sz="2400" b="0" i="0" u="none" strike="noStrike" cap="none" normalizeH="0" baseline="0" dirty="0" err="1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금·토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 ~19:00, 입장은 폐관 30분 전까지)</a:t>
            </a: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rgbClr val="222225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>
              <a:buFontTx/>
              <a:buChar char="-"/>
            </a:pPr>
            <a:endParaRPr kumimoji="0" lang="ko-KR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ko-KR" altLang="en-US" sz="2400" dirty="0"/>
              <a:t> 일본의 가장 오래된 박물관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DAE73E6-5BE9-D1D5-2B37-3FA07940B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7" y="932836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370AFABD-FC6A-91E4-1AC1-3EF1B97C7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758" y="1848464"/>
            <a:ext cx="5438775" cy="407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1D65F8F3-44CC-E056-9B3C-2A9A0CC6B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49" y="1848205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11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F47E7D-E8DA-2C1D-7DD3-382234FD0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관광지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FDD86C2-6ACB-BA96-2FB4-B6D649086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29418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10. </a:t>
            </a:r>
            <a:r>
              <a:rPr lang="ko-KR" altLang="en-US" sz="3200" dirty="0" err="1"/>
              <a:t>도쿄역</a:t>
            </a:r>
            <a:endParaRPr lang="ko-KR" altLang="en-US" sz="3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09C405-C831-1483-1549-7D3084EC88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ko-KR" altLang="en-US" sz="2400" dirty="0"/>
              <a:t>주소</a:t>
            </a:r>
            <a:r>
              <a:rPr lang="en-US" altLang="ko-KR" sz="2400" dirty="0"/>
              <a:t>: 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1-9-1, Marunouchi, Chiyoda 100-0005 Tokyo Prefecture</a:t>
            </a:r>
          </a:p>
          <a:p>
            <a:pPr>
              <a:buFontTx/>
              <a:buChar char="-"/>
            </a:pPr>
            <a:endParaRPr lang="en-US" altLang="ko-KR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b="0" i="0" dirty="0">
                <a:solidFill>
                  <a:srgbClr val="222225"/>
                </a:solidFill>
                <a:effectLst/>
                <a:latin typeface="-apple-system"/>
              </a:rPr>
              <a:t>도쿄의 관문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. </a:t>
            </a:r>
          </a:p>
          <a:p>
            <a:pPr>
              <a:buFontTx/>
              <a:buChar char="-"/>
            </a:pPr>
            <a:endParaRPr lang="en-US" altLang="ko-KR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b="0" i="0" dirty="0">
                <a:solidFill>
                  <a:srgbClr val="222225"/>
                </a:solidFill>
                <a:effectLst/>
                <a:latin typeface="-apple-system"/>
              </a:rPr>
              <a:t>일본의 수도 도쿄에 존재하는 거대 거점 터미널이다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.</a:t>
            </a:r>
            <a:endParaRPr lang="ko-KR" altLang="en-US" dirty="0"/>
          </a:p>
        </p:txBody>
      </p:sp>
      <p:pic>
        <p:nvPicPr>
          <p:cNvPr id="10241" name="Picture 1">
            <a:extLst>
              <a:ext uri="{FF2B5EF4-FFF2-40B4-BE49-F238E27FC236}">
                <a16:creationId xmlns:a16="http://schemas.microsoft.com/office/drawing/2014/main" id="{C47A5E0D-272A-BB56-998D-F1E0914A3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1995872"/>
            <a:ext cx="5673927" cy="379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42F0222F-B1EE-ED4F-67BE-BAA3667A6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929" y="2480929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5784EB45-E1E0-4A7B-3E1F-FEEE4A26D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19" y="1066261"/>
            <a:ext cx="4416848" cy="539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0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A6A729-9331-D6E5-345E-7CA1A859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관광지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571DB26-3AC1-5C56-72E0-3E818177D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29418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11. </a:t>
            </a:r>
            <a:r>
              <a:rPr lang="ko-KR" altLang="en-US" sz="3200" dirty="0"/>
              <a:t>도쿄 </a:t>
            </a:r>
            <a:r>
              <a:rPr lang="ko-KR" altLang="en-US" sz="3200" dirty="0" err="1"/>
              <a:t>스카이트리</a:t>
            </a:r>
            <a:endParaRPr lang="ko-KR" altLang="en-US" sz="3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6AE9D61-2ED7-7869-A753-ED6905533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797402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ko-KR" altLang="en-US" sz="2400" dirty="0"/>
              <a:t>주소</a:t>
            </a:r>
            <a:r>
              <a:rPr lang="en-US" altLang="ko-KR" dirty="0"/>
              <a:t>: </a:t>
            </a:r>
            <a:r>
              <a:rPr lang="pt-BR" altLang="ko-KR" b="0" i="0" dirty="0">
                <a:solidFill>
                  <a:srgbClr val="222225"/>
                </a:solidFill>
                <a:effectLst/>
                <a:latin typeface="-apple-system"/>
              </a:rPr>
              <a:t>1 Chome-1-2, Oshiage, Sumida 131-8634 Tokyo Prefecture</a:t>
            </a:r>
          </a:p>
          <a:p>
            <a:pPr>
              <a:buFontTx/>
              <a:buChar char="-"/>
            </a:pPr>
            <a:endParaRPr lang="pt-BR" altLang="ko-KR" dirty="0">
              <a:solidFill>
                <a:srgbClr val="222225"/>
              </a:solidFill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rgbClr val="222225"/>
                </a:solidFill>
                <a:latin typeface="-apple-system"/>
              </a:rPr>
              <a:t>- </a:t>
            </a:r>
            <a:r>
              <a:rPr lang="ko-KR" altLang="en-US" sz="2400" dirty="0">
                <a:solidFill>
                  <a:srgbClr val="222225"/>
                </a:solidFill>
                <a:latin typeface="-apple-system"/>
              </a:rPr>
              <a:t>시간</a:t>
            </a:r>
            <a:r>
              <a:rPr lang="en-US" altLang="ko-KR" dirty="0">
                <a:solidFill>
                  <a:srgbClr val="222225"/>
                </a:solidFill>
                <a:latin typeface="-apple-system"/>
              </a:rPr>
              <a:t>: 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09:00~22:00 </a:t>
            </a:r>
            <a:endParaRPr kumimoji="0" lang="ko-KR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(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예상 관람 혼잡도에 따라 영업시간 상이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2000" dirty="0">
              <a:solidFill>
                <a:srgbClr val="222225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</a:rPr>
              <a:t>- 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</a:rPr>
              <a:t>가격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altLang="ko-KR" sz="2000" b="0" i="0" dirty="0">
                <a:solidFill>
                  <a:srgbClr val="222225"/>
                </a:solidFill>
                <a:effectLst/>
                <a:latin typeface="-apple-system"/>
              </a:rPr>
              <a:t>1,800 JPY</a:t>
            </a:r>
            <a:br>
              <a:rPr lang="en-US" altLang="ko-KR" sz="2000" b="0" i="0" dirty="0">
                <a:solidFill>
                  <a:srgbClr val="222225"/>
                </a:solidFill>
                <a:effectLst/>
                <a:latin typeface="-apple-system"/>
              </a:rPr>
            </a:b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예매 도쿄 </a:t>
            </a:r>
            <a:r>
              <a:rPr lang="ko-KR" altLang="en-US" sz="2000" b="0" i="0" dirty="0" err="1">
                <a:solidFill>
                  <a:srgbClr val="222225"/>
                </a:solidFill>
                <a:effectLst/>
                <a:latin typeface="-apple-system"/>
              </a:rPr>
              <a:t>스카이트리천망</a:t>
            </a: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 </a:t>
            </a:r>
            <a:r>
              <a:rPr lang="ko-KR" altLang="en-US" sz="2000" b="0" i="0" dirty="0" err="1">
                <a:solidFill>
                  <a:srgbClr val="222225"/>
                </a:solidFill>
                <a:effectLst/>
                <a:latin typeface="-apple-system"/>
              </a:rPr>
              <a:t>덱</a:t>
            </a:r>
            <a:r>
              <a:rPr lang="en-US" altLang="ko-KR" sz="2000" b="0" i="0" dirty="0">
                <a:solidFill>
                  <a:srgbClr val="222225"/>
                </a:solidFill>
                <a:effectLst/>
                <a:latin typeface="-apple-system"/>
              </a:rPr>
              <a:t>(350m) 1,800</a:t>
            </a: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엔</a:t>
            </a:r>
            <a:b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</a:b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당일 도쿄 </a:t>
            </a:r>
            <a:r>
              <a:rPr lang="ko-KR" altLang="en-US" sz="2000" b="0" i="0" dirty="0" err="1">
                <a:solidFill>
                  <a:srgbClr val="222225"/>
                </a:solidFill>
                <a:effectLst/>
                <a:latin typeface="-apple-system"/>
              </a:rPr>
              <a:t>스카이트리천망</a:t>
            </a: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 </a:t>
            </a:r>
            <a:r>
              <a:rPr lang="ko-KR" altLang="en-US" sz="2000" b="0" i="0" dirty="0" err="1">
                <a:solidFill>
                  <a:srgbClr val="222225"/>
                </a:solidFill>
                <a:effectLst/>
                <a:latin typeface="-apple-system"/>
              </a:rPr>
              <a:t>덱</a:t>
            </a:r>
            <a:r>
              <a:rPr lang="en-US" altLang="ko-KR" sz="2000" b="0" i="0" dirty="0">
                <a:solidFill>
                  <a:srgbClr val="222225"/>
                </a:solidFill>
                <a:effectLst/>
                <a:latin typeface="-apple-system"/>
              </a:rPr>
              <a:t>(350m) 2,100</a:t>
            </a: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엔</a:t>
            </a:r>
            <a:b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</a:b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예매 </a:t>
            </a:r>
            <a:r>
              <a:rPr lang="ko-KR" altLang="en-US" sz="2000" b="0" i="0" dirty="0" err="1">
                <a:solidFill>
                  <a:srgbClr val="222225"/>
                </a:solidFill>
                <a:effectLst/>
                <a:latin typeface="-apple-system"/>
              </a:rPr>
              <a:t>세트권</a:t>
            </a:r>
            <a:r>
              <a:rPr lang="en-US" altLang="ko-KR" sz="2000" b="0" i="0" dirty="0">
                <a:solidFill>
                  <a:srgbClr val="222225"/>
                </a:solidFill>
                <a:effectLst/>
                <a:latin typeface="-apple-system"/>
              </a:rPr>
              <a:t>(</a:t>
            </a:r>
            <a:r>
              <a:rPr lang="ko-KR" altLang="en-US" sz="2000" b="0" i="0" dirty="0" err="1">
                <a:solidFill>
                  <a:srgbClr val="222225"/>
                </a:solidFill>
                <a:effectLst/>
                <a:latin typeface="-apple-system"/>
              </a:rPr>
              <a:t>천망</a:t>
            </a: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 회랑</a:t>
            </a:r>
            <a:r>
              <a:rPr lang="en-US" altLang="ko-KR" sz="2000" b="0" i="0" dirty="0">
                <a:solidFill>
                  <a:srgbClr val="222225"/>
                </a:solidFill>
                <a:effectLst/>
                <a:latin typeface="-apple-system"/>
              </a:rPr>
              <a:t>+</a:t>
            </a:r>
            <a:r>
              <a:rPr lang="ko-KR" altLang="en-US" sz="2000" b="0" i="0" dirty="0" err="1">
                <a:solidFill>
                  <a:srgbClr val="222225"/>
                </a:solidFill>
                <a:effectLst/>
                <a:latin typeface="-apple-system"/>
              </a:rPr>
              <a:t>천망</a:t>
            </a: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 </a:t>
            </a:r>
            <a:r>
              <a:rPr lang="ko-KR" altLang="en-US" sz="2000" b="0" i="0" dirty="0" err="1">
                <a:solidFill>
                  <a:srgbClr val="222225"/>
                </a:solidFill>
                <a:effectLst/>
                <a:latin typeface="-apple-system"/>
              </a:rPr>
              <a:t>덱</a:t>
            </a:r>
            <a:r>
              <a:rPr lang="en-US" altLang="ko-KR" sz="2000" b="0" i="0" dirty="0">
                <a:solidFill>
                  <a:srgbClr val="222225"/>
                </a:solidFill>
                <a:effectLst/>
                <a:latin typeface="-apple-system"/>
              </a:rPr>
              <a:t>) 2,700</a:t>
            </a: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엔</a:t>
            </a:r>
            <a:b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</a:br>
            <a:r>
              <a:rPr lang="ko-KR" altLang="en-US" sz="2000" b="0" i="0" dirty="0" err="1">
                <a:solidFill>
                  <a:srgbClr val="222225"/>
                </a:solidFill>
                <a:effectLst/>
                <a:latin typeface="-apple-system"/>
              </a:rPr>
              <a:t>당일세트권</a:t>
            </a:r>
            <a:r>
              <a:rPr lang="en-US" altLang="ko-KR" sz="2000" b="0" i="0" dirty="0">
                <a:solidFill>
                  <a:srgbClr val="222225"/>
                </a:solidFill>
                <a:effectLst/>
                <a:latin typeface="-apple-system"/>
              </a:rPr>
              <a:t>(</a:t>
            </a:r>
            <a:r>
              <a:rPr lang="ko-KR" altLang="en-US" sz="2000" b="0" i="0" dirty="0" err="1">
                <a:solidFill>
                  <a:srgbClr val="222225"/>
                </a:solidFill>
                <a:effectLst/>
                <a:latin typeface="-apple-system"/>
              </a:rPr>
              <a:t>천망</a:t>
            </a: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 회랑</a:t>
            </a:r>
            <a:r>
              <a:rPr lang="en-US" altLang="ko-KR" sz="2000" b="0" i="0" dirty="0">
                <a:solidFill>
                  <a:srgbClr val="222225"/>
                </a:solidFill>
                <a:effectLst/>
                <a:latin typeface="-apple-system"/>
              </a:rPr>
              <a:t>+</a:t>
            </a:r>
            <a:r>
              <a:rPr lang="ko-KR" altLang="en-US" sz="2000" b="0" i="0" dirty="0" err="1">
                <a:solidFill>
                  <a:srgbClr val="222225"/>
                </a:solidFill>
                <a:effectLst/>
                <a:latin typeface="-apple-system"/>
              </a:rPr>
              <a:t>천망</a:t>
            </a: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 </a:t>
            </a:r>
            <a:r>
              <a:rPr lang="ko-KR" altLang="en-US" sz="2000" b="0" i="0" dirty="0" err="1">
                <a:solidFill>
                  <a:srgbClr val="222225"/>
                </a:solidFill>
                <a:effectLst/>
                <a:latin typeface="-apple-system"/>
              </a:rPr>
              <a:t>덱</a:t>
            </a:r>
            <a:r>
              <a:rPr lang="en-US" altLang="ko-KR" sz="2000" b="0" i="0" dirty="0">
                <a:solidFill>
                  <a:srgbClr val="222225"/>
                </a:solidFill>
                <a:effectLst/>
                <a:latin typeface="-apple-system"/>
              </a:rPr>
              <a:t>) 3,100</a:t>
            </a: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엔</a:t>
            </a:r>
            <a:endParaRPr kumimoji="0" lang="ko-KR" altLang="ko-K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ko-KR" alt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BA24662-72B2-7D52-22C9-B5A144D85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378" y="786580"/>
            <a:ext cx="4038600" cy="560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4EB76F25-B4A0-463E-0752-ADA8DE3ED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1189702"/>
            <a:ext cx="3705993" cy="526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16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172A9A-91E3-CBCB-1401-57E9796C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관광지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DFB0349-E07B-D9A4-2A24-803AFA4D1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47698"/>
            <a:ext cx="5157787" cy="688411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12. </a:t>
            </a:r>
            <a:r>
              <a:rPr lang="ko-KR" altLang="en-US" sz="3200" dirty="0"/>
              <a:t>모리 미술관</a:t>
            </a:r>
            <a:r>
              <a:rPr lang="en-US" altLang="ko-KR" sz="3200" dirty="0"/>
              <a:t> </a:t>
            </a:r>
            <a:endParaRPr lang="ko-KR" altLang="en-US" sz="3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9757E67-B06F-3E7D-C375-ED7839F7A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309851"/>
            <a:ext cx="5157787" cy="4548149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ko-KR" altLang="en-US" sz="2400" dirty="0"/>
              <a:t>지도</a:t>
            </a:r>
            <a:r>
              <a:rPr lang="en-US" altLang="ko-KR" dirty="0"/>
              <a:t>: 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6-10-1 Roppongi Hills Mori Tower 53F, Roppongi, Minato 106-6150 Tokyo Prefecture</a:t>
            </a:r>
          </a:p>
          <a:p>
            <a:pPr marL="0" indent="0">
              <a:buNone/>
            </a:pPr>
            <a:endParaRPr lang="en-US" altLang="ko-KR" b="0" i="0" dirty="0">
              <a:solidFill>
                <a:srgbClr val="222225"/>
              </a:solidFill>
              <a:effectLst/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400" dirty="0">
                <a:solidFill>
                  <a:srgbClr val="222225"/>
                </a:solidFill>
                <a:latin typeface="-apple-system"/>
              </a:rPr>
              <a:t>시간</a:t>
            </a:r>
            <a:r>
              <a:rPr lang="en-US" altLang="ko-KR" dirty="0">
                <a:solidFill>
                  <a:srgbClr val="222225"/>
                </a:solidFill>
                <a:latin typeface="-apple-system"/>
              </a:rPr>
              <a:t>: 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10:00~22:00</a:t>
            </a:r>
          </a:p>
          <a:p>
            <a:pPr marL="0" indent="0">
              <a:buNone/>
            </a:pP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(</a:t>
            </a: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화요일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10:00~17:00)</a:t>
            </a:r>
          </a:p>
          <a:p>
            <a:pPr marL="0" indent="0">
              <a:buNone/>
            </a:pPr>
            <a:endParaRPr lang="en-US" altLang="ko-KR" sz="2600" b="0" i="0" dirty="0">
              <a:solidFill>
                <a:srgbClr val="222225"/>
              </a:solidFill>
              <a:effectLst/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400" dirty="0">
                <a:solidFill>
                  <a:srgbClr val="222225"/>
                </a:solidFill>
                <a:latin typeface="-apple-system"/>
              </a:rPr>
              <a:t>가격</a:t>
            </a:r>
            <a:r>
              <a:rPr lang="en-US" altLang="ko-KR" sz="2400" dirty="0">
                <a:solidFill>
                  <a:srgbClr val="222225"/>
                </a:solidFill>
                <a:latin typeface="-apple-system"/>
              </a:rPr>
              <a:t>: 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2000 JPY</a:t>
            </a:r>
            <a:b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</a:b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65</a:t>
            </a: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세 이상 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1,700 JPY</a:t>
            </a:r>
            <a:b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</a:b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고등학교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·</a:t>
            </a: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대학생 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1,400 JPY</a:t>
            </a:r>
            <a:b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</a:b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4</a:t>
            </a: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세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~</a:t>
            </a: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중학생 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800 JPY</a:t>
            </a:r>
          </a:p>
          <a:p>
            <a:pPr marL="0" indent="0">
              <a:buNone/>
            </a:pPr>
            <a:endParaRPr lang="en-US" altLang="ko-KR" sz="2400" b="0" i="0" dirty="0">
              <a:solidFill>
                <a:srgbClr val="222225"/>
              </a:solidFill>
              <a:effectLst/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세상에서 가장 높은 곳에 위치한 미술관</a:t>
            </a:r>
            <a:endParaRPr lang="ko-KR" altLang="en-US" sz="2400" dirty="0"/>
          </a:p>
        </p:txBody>
      </p:sp>
      <p:pic>
        <p:nvPicPr>
          <p:cNvPr id="13313" name="Picture 1">
            <a:extLst>
              <a:ext uri="{FF2B5EF4-FFF2-40B4-BE49-F238E27FC236}">
                <a16:creationId xmlns:a16="http://schemas.microsoft.com/office/drawing/2014/main" id="{75EA0A62-E7C2-0C36-11DE-7A77257B0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29" y="2093119"/>
            <a:ext cx="54387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DDBC20A7-EFF9-F5DA-F88F-D4D0D6992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42" y="968989"/>
            <a:ext cx="4142915" cy="55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63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A070FF-1AEB-4D9F-31CC-139E832A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관광지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107DD5-378F-196A-FEED-CB34493BC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123"/>
            <a:ext cx="10515600" cy="4249840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>
                <a:hlinkClick r:id="rId2"/>
              </a:rPr>
              <a:t>도쿄 여행 초보자를 위한 추천 여행지 </a:t>
            </a:r>
            <a:r>
              <a:rPr lang="en-US" altLang="ko-KR" dirty="0">
                <a:hlinkClick r:id="rId2"/>
              </a:rPr>
              <a:t>15</a:t>
            </a:r>
            <a:r>
              <a:rPr lang="ko-KR" altLang="en-US" dirty="0">
                <a:hlinkClick r:id="rId2"/>
              </a:rPr>
              <a:t>곳 총정리 </a:t>
            </a:r>
            <a:r>
              <a:rPr lang="en-US" altLang="ko-KR" dirty="0">
                <a:hlinkClick r:id="rId2"/>
              </a:rPr>
              <a:t>| BEST 15 places in Tokyo for beginners (youtube.com)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343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CE072E-4810-4951-4B99-08C9DE91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도쿄란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C71011-7867-1B9A-3753-618DE037E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일본 간토지방의 남부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, 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도쿄만에 면하여 있는 도시</a:t>
            </a: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일본의 정치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, 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문화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, 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경제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, 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공업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, 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교통의 중심지</a:t>
            </a: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일본의 수도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</a:p>
          <a:p>
            <a:pPr>
              <a:buFontTx/>
              <a:buChar char="-"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면적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: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2,166㎢.</a:t>
            </a:r>
            <a:endParaRPr lang="ko-KR" alt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74DE6EC-7C5F-E7C6-343D-5A68105D8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051" y="2770208"/>
            <a:ext cx="6560626" cy="372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A662F9C-191F-4762-5132-174E90BC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0" y="434975"/>
            <a:ext cx="3430689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1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68554C-E693-9387-1587-48E376EA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도쿄의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64BA31-62BC-8FBA-A660-49AD65BB8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도쿄는 옛 무사시국의 일부</a:t>
            </a:r>
            <a:endParaRPr lang="en-US" altLang="ko-KR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buFontTx/>
              <a:buChar char="-"/>
            </a:pPr>
            <a:endParaRPr lang="en-US" altLang="ko-KR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buFontTx/>
              <a:buChar char="-"/>
            </a:pPr>
            <a:r>
              <a:rPr lang="ko-KR" altLang="en-US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무로마치 시대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중기인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1457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년에 무장 오타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도칸이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 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에도성을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구축함으로써 에도의 기초가 마련</a:t>
            </a:r>
            <a:endParaRPr lang="en-US" altLang="ko-KR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buFontTx/>
              <a:buChar char="-"/>
            </a:pPr>
            <a:endParaRPr lang="en-US" altLang="ko-KR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buFontTx/>
              <a:buChar char="-"/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1603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 </a:t>
            </a:r>
            <a:r>
              <a:rPr lang="ko-KR" altLang="en-US" b="0" i="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도쿠가와</a:t>
            </a:r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i="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이에야스가</a:t>
            </a:r>
            <a:r>
              <a:rPr lang="ko-KR" altLang="en-US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 </a:t>
            </a:r>
            <a:r>
              <a:rPr lang="ko-KR" altLang="en-US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에도막부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열면서 번영하기 시작</a:t>
            </a:r>
            <a:endParaRPr lang="en-US" altLang="ko-KR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buFontTx/>
              <a:buChar char="-"/>
            </a:pPr>
            <a:endParaRPr lang="en-US" altLang="ko-KR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buFontTx/>
              <a:buChar char="-"/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세기 중반 상업과 화폐경제가 발달한 인구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100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만 명 이상의 대도시로 변모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 </a:t>
            </a:r>
          </a:p>
          <a:p>
            <a:pPr>
              <a:buFontTx/>
              <a:buChar char="-"/>
            </a:pPr>
            <a:endParaRPr lang="en-US" altLang="ko-KR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buFontTx/>
              <a:buChar char="-"/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260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여 년 지속된 에도시대는 일본의 정치와 문화의 중심지로 번영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762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1481B2-56D6-C5A8-E79E-B6BF79602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도쿄의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DC1B20B-CB67-8170-FD78-53907BA1D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Tx/>
              <a:buChar char="-"/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1867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 에도 막부의 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도쿠가와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요시노부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가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국가 통치권을 메이지 천황에 반납</a:t>
            </a:r>
            <a:endParaRPr lang="en-US" altLang="ko-KR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endParaRPr lang="en-US" altLang="ko-KR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1868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 에도를 일컬어 도쿄라 한다는 조서에 의해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에도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는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도쿄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로 개칭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algn="l">
              <a:buFontTx/>
              <a:buChar char="-"/>
            </a:pPr>
            <a:endParaRPr lang="en-US" altLang="ko-KR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메이지 정부도 교토에서 도쿄로 옮겨져 일본의 수도가 됨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buFontTx/>
              <a:buChar char="-"/>
            </a:pPr>
            <a:endParaRPr lang="en-US" altLang="ko-KR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1871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년에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도쿄부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東京府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설치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501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89EF60-6C57-24EB-9629-C7176B5F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도쿄의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7408F0-CCE5-19C8-2C52-6A06EC292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FontTx/>
              <a:buChar char="-"/>
            </a:pPr>
            <a:r>
              <a:rPr lang="ko-KR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메이지 시대</a:t>
            </a:r>
            <a:r>
              <a:rPr lang="en-US" altLang="ko-KR" sz="26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도쿄는 서양 문명을 적극적으로 흡수</a:t>
            </a:r>
            <a:r>
              <a:rPr lang="en-US" altLang="ko-KR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algn="l">
              <a:buFontTx/>
              <a:buChar char="-"/>
            </a:pPr>
            <a:endParaRPr lang="en-US" altLang="ko-KR" sz="2600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1869</a:t>
            </a:r>
            <a:r>
              <a:rPr lang="ko-KR" altLang="en-US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년에는 일본 최초로 도쿄</a:t>
            </a:r>
            <a:r>
              <a:rPr lang="en-US" altLang="ko-KR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~</a:t>
            </a:r>
            <a:r>
              <a:rPr lang="ko-KR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요코하마</a:t>
            </a:r>
            <a:r>
              <a:rPr lang="ko-KR" altLang="en-US" sz="2600" dirty="0">
                <a:solidFill>
                  <a:srgbClr val="33333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간에 전신이 개설 </a:t>
            </a:r>
            <a:endParaRPr lang="en-US" altLang="ko-KR" sz="2600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endParaRPr lang="en-US" altLang="ko-KR" sz="2600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1872</a:t>
            </a:r>
            <a:r>
              <a:rPr lang="ko-KR" altLang="en-US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년에는 일본 최초로 </a:t>
            </a:r>
            <a:r>
              <a:rPr lang="ko-KR" altLang="en-US" sz="2600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신바시역</a:t>
            </a:r>
            <a:r>
              <a:rPr lang="en-US" altLang="ko-KR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~</a:t>
            </a:r>
            <a:r>
              <a:rPr lang="ko-KR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요코하마역</a:t>
            </a:r>
            <a:r>
              <a:rPr lang="ko-KR" altLang="en-US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 간 증기기관차가 운행</a:t>
            </a:r>
            <a:endParaRPr lang="en-US" altLang="ko-KR" sz="2600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endParaRPr lang="en-US" altLang="ko-KR" sz="2600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1882</a:t>
            </a:r>
            <a:r>
              <a:rPr lang="ko-KR" altLang="en-US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년에는 일본 최초로 </a:t>
            </a:r>
            <a:r>
              <a:rPr lang="ko-KR" altLang="en-US" sz="2600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우에노에</a:t>
            </a:r>
            <a:r>
              <a:rPr lang="ko-KR" altLang="en-US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동물원이 개장</a:t>
            </a:r>
            <a:endParaRPr lang="en-US" altLang="ko-KR" sz="2600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endParaRPr lang="en-US" altLang="ko-KR" sz="2600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1885</a:t>
            </a:r>
            <a:r>
              <a:rPr lang="ko-KR" altLang="en-US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년에 채용된 내각제도를 통해 </a:t>
            </a:r>
            <a:r>
              <a:rPr lang="ko-KR" altLang="en-US" sz="26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이토 </a:t>
            </a:r>
            <a:r>
              <a:rPr lang="ko-KR" altLang="en-US" sz="26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히로부미</a:t>
            </a:r>
            <a:r>
              <a:rPr lang="ko-KR" altLang="en-US" sz="2600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가</a:t>
            </a:r>
            <a:r>
              <a:rPr lang="ko-KR" altLang="en-US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초대 수상에 취임</a:t>
            </a:r>
            <a:endParaRPr lang="en-US" altLang="ko-KR" sz="2600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l">
              <a:buNone/>
            </a:pPr>
            <a:endParaRPr lang="en-US" altLang="ko-KR" sz="26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1923</a:t>
            </a:r>
            <a:r>
              <a:rPr lang="ko-KR" altLang="en-US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월에 발생한 간토 대지진으로 도쿄 도심부는 초토화</a:t>
            </a:r>
            <a:r>
              <a:rPr lang="en-US" altLang="ko-KR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  <a:r>
              <a:rPr lang="ko-KR" altLang="en-US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만 명 이상이 </a:t>
            </a:r>
            <a:r>
              <a:rPr lang="ko-KR" altLang="en-US" sz="2600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사망・실종되었으며</a:t>
            </a:r>
            <a:r>
              <a:rPr lang="ko-KR" altLang="en-US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26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만 가옥이 유실되었다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89145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6F9906-98AD-D532-0E2A-B18DEF643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도쿄의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7BA287-8330-5301-14B5-D3E27198A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Tx/>
              <a:buChar char="-"/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1927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년에는 아사쿠사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~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우에노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간 지하철이 최초로 개통</a:t>
            </a:r>
            <a:endParaRPr lang="en-US" altLang="ko-KR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endParaRPr lang="en-US" altLang="ko-KR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1928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년에는 보통선거법을 통한 최초의 중의원의원 총선거가 실시</a:t>
            </a:r>
            <a:endParaRPr lang="en-US" altLang="ko-KR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endParaRPr lang="en-US" altLang="ko-KR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1931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하네다에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 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도쿄국제공항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이 완성</a:t>
            </a:r>
            <a:endParaRPr lang="en-US" altLang="ko-KR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endParaRPr lang="en-US" altLang="ko-KR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1941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년에는 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도쿄항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개항</a:t>
            </a:r>
            <a:endParaRPr lang="en-US" altLang="ko-KR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l">
              <a:buNone/>
            </a:pPr>
            <a:endParaRPr lang="en-US" altLang="ko-KR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buFontTx/>
              <a:buChar char="-"/>
            </a:pP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1943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 도쿄부와 도쿄시가 합병한 도쿄도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東京都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가 탄생하였다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algn="l">
              <a:buFontTx/>
              <a:buChar char="-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101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367C22-BF64-0622-1B72-539473E2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도쿄의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BADEC8-7120-C47C-BBFB-B62B1F829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60310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en-US" altLang="ko-KR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1945</a:t>
            </a:r>
            <a:r>
              <a:rPr lang="ko-KR" altLang="en-US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일의 도쿄대공습 등 총 </a:t>
            </a:r>
            <a:r>
              <a:rPr lang="en-US" altLang="ko-KR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102</a:t>
            </a:r>
            <a:r>
              <a:rPr lang="ko-KR" altLang="en-US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회의 공습으로 인해 많은 인명과 재산 피해를 입음</a:t>
            </a:r>
            <a:endParaRPr lang="en-US" altLang="ko-KR" sz="2500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endParaRPr lang="en-US" altLang="ko-KR" sz="2500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1947</a:t>
            </a:r>
            <a:r>
              <a:rPr lang="ko-KR" altLang="en-US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월에 </a:t>
            </a:r>
            <a:r>
              <a:rPr lang="ko-KR" altLang="en-US" sz="2500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일본국헌법과</a:t>
            </a:r>
            <a:r>
              <a:rPr lang="ko-KR" altLang="en-US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지방자치법이 시행되고</a:t>
            </a:r>
            <a:r>
              <a:rPr lang="en-US" altLang="ko-KR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500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야스이</a:t>
            </a:r>
            <a:r>
              <a:rPr lang="ko-KR" altLang="en-US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500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세이치로가</a:t>
            </a:r>
            <a:r>
              <a:rPr lang="ko-KR" altLang="en-US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초대 도쿄 도지사에 취임</a:t>
            </a:r>
            <a:endParaRPr lang="en-US" altLang="ko-KR" sz="2500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l">
              <a:buNone/>
            </a:pPr>
            <a:endParaRPr lang="en-US" altLang="ko-KR" sz="2500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1958</a:t>
            </a:r>
            <a:r>
              <a:rPr lang="ko-KR" altLang="en-US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 완공된 도쿄타워는 이 시기의 급속한 경제성장을 상징</a:t>
            </a:r>
            <a:endParaRPr lang="en-US" altLang="ko-KR" sz="2500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endParaRPr lang="en-US" altLang="ko-KR" sz="2500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1962</a:t>
            </a:r>
            <a:r>
              <a:rPr lang="ko-KR" altLang="en-US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년에는 도쿄도 인구가 </a:t>
            </a:r>
            <a:r>
              <a:rPr lang="en-US" altLang="ko-KR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1,000</a:t>
            </a:r>
            <a:r>
              <a:rPr lang="ko-KR" altLang="en-US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만 명을 돌파</a:t>
            </a:r>
            <a:endParaRPr lang="en-US" altLang="ko-KR" sz="2500" dirty="0">
              <a:solidFill>
                <a:srgbClr val="33333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endParaRPr lang="en-US" altLang="ko-KR" sz="2500" b="0" i="0" dirty="0">
              <a:solidFill>
                <a:srgbClr val="333333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r>
              <a:rPr lang="en-US" altLang="ko-KR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1964</a:t>
            </a:r>
            <a:r>
              <a:rPr lang="ko-KR" altLang="en-US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 도쿄올림픽 개최를 통해 </a:t>
            </a:r>
            <a:r>
              <a:rPr lang="ko-KR" altLang="en-US" sz="2500" b="0" i="0" dirty="0" err="1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신칸센과</a:t>
            </a:r>
            <a:r>
              <a:rPr lang="ko-KR" altLang="en-US" sz="2500" b="0" i="0" dirty="0">
                <a:solidFill>
                  <a:srgbClr val="333333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수도 고속도로 등이 개통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411922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3282EA-BE84-3B22-018F-36B0E4CA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도쿄의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21496A-5495-9ECA-35CA-3A227FC3A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FontTx/>
              <a:buChar char="-"/>
            </a:pPr>
            <a:r>
              <a:rPr lang="en-US" altLang="ko-K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1970</a:t>
            </a:r>
            <a:r>
              <a:rPr lang="ko-KR" alt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년대에 들어서면서 고도성장의 부작용으로 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대기오염</a:t>
            </a:r>
            <a:r>
              <a:rPr lang="ko-KR" alt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과 하천오염</a:t>
            </a:r>
            <a:r>
              <a:rPr lang="en-US" altLang="ko-K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소음 등 공해문제가 발생</a:t>
            </a:r>
            <a:endParaRPr lang="en-US" altLang="ko-KR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endParaRPr lang="en-US" altLang="ko-KR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r>
              <a:rPr lang="en-US" altLang="ko-K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1973</a:t>
            </a:r>
            <a:r>
              <a:rPr lang="ko-KR" alt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 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석유파동</a:t>
            </a:r>
            <a:r>
              <a:rPr lang="ko-KR" alt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이 겹치면서 오랜 고도성장 시대 종식</a:t>
            </a:r>
            <a:r>
              <a:rPr lang="en-US" altLang="ko-K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algn="l">
              <a:buFontTx/>
              <a:buChar char="-"/>
            </a:pPr>
            <a:endParaRPr lang="en-US" altLang="ko-KR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r>
              <a:rPr lang="en-US" altLang="ko-K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2011</a:t>
            </a:r>
            <a:r>
              <a:rPr lang="ko-KR" alt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r>
              <a:rPr lang="ko-KR" alt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일 동일본 대지진 발생</a:t>
            </a:r>
            <a:endParaRPr lang="en-US" altLang="ko-KR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endParaRPr lang="en-US" altLang="ko-KR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r>
              <a:rPr lang="ko-KR" alt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동일본 대지진 이후의 </a:t>
            </a:r>
            <a:r>
              <a:rPr lang="en-US" altLang="ko-K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부흥</a:t>
            </a:r>
            <a:r>
              <a:rPr lang="en-US" altLang="ko-K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슬로건</a:t>
            </a:r>
            <a:endParaRPr lang="en-US" altLang="ko-KR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endParaRPr lang="en-US" altLang="ko-KR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r>
              <a:rPr lang="en-US" altLang="ko-K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2013</a:t>
            </a:r>
            <a:r>
              <a:rPr lang="ko-KR" alt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월 도쿄는 </a:t>
            </a:r>
            <a:r>
              <a:rPr lang="en-US" altLang="ko-K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2020</a:t>
            </a:r>
            <a:r>
              <a:rPr lang="ko-KR" alt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 올림픽 개최지로 결정</a:t>
            </a:r>
            <a:r>
              <a:rPr lang="en-US" altLang="ko-K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0" indent="0" algn="l">
              <a:buNone/>
            </a:pPr>
            <a:endParaRPr lang="en-US" altLang="ko-KR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buFontTx/>
              <a:buChar char="-"/>
            </a:pPr>
            <a:r>
              <a:rPr lang="ko-KR" alt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코로나</a:t>
            </a:r>
            <a:r>
              <a:rPr lang="en-US" altLang="ko-K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19</a:t>
            </a:r>
            <a:r>
              <a:rPr lang="ko-KR" alt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와 함께 도쿄 올림픽은 </a:t>
            </a:r>
            <a:r>
              <a:rPr lang="en-US" altLang="ko-K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 연기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en-US" altLang="ko-KR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2021</a:t>
            </a:r>
            <a:r>
              <a:rPr lang="ko-KR" alt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년에 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32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 올림픽</a:t>
            </a:r>
            <a:r>
              <a:rPr lang="ko-KR" altLang="en-US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개최</a:t>
            </a:r>
            <a:endParaRPr lang="en-US" altLang="ko-KR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9453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949</Words>
  <Application>Microsoft Office PowerPoint</Application>
  <PresentationFormat>와이드스크린</PresentationFormat>
  <Paragraphs>176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-apple-system</vt:lpstr>
      <vt:lpstr>나눔고딕</vt:lpstr>
      <vt:lpstr>맑은 고딕</vt:lpstr>
      <vt:lpstr>Arial</vt:lpstr>
      <vt:lpstr>Office 테마</vt:lpstr>
      <vt:lpstr>도쿄 여행</vt:lpstr>
      <vt:lpstr>차례</vt:lpstr>
      <vt:lpstr>도쿄란?</vt:lpstr>
      <vt:lpstr>도쿄의 역사</vt:lpstr>
      <vt:lpstr>도쿄의 역사</vt:lpstr>
      <vt:lpstr>도쿄의 역사</vt:lpstr>
      <vt:lpstr>도쿄의 역사</vt:lpstr>
      <vt:lpstr>도쿄의 역사</vt:lpstr>
      <vt:lpstr>도쿄의 역사</vt:lpstr>
      <vt:lpstr>도쿄의 역사</vt:lpstr>
      <vt:lpstr>한국에서 도쿄 가는 법</vt:lpstr>
      <vt:lpstr>도쿄 관광지</vt:lpstr>
      <vt:lpstr>도쿄 관광지</vt:lpstr>
      <vt:lpstr>도쿄 관광지</vt:lpstr>
      <vt:lpstr>도쿄 관광지</vt:lpstr>
      <vt:lpstr>도쿄 관광지</vt:lpstr>
      <vt:lpstr>도쿄 관광지</vt:lpstr>
      <vt:lpstr>도쿄 관광지</vt:lpstr>
      <vt:lpstr>도쿄 관광지</vt:lpstr>
      <vt:lpstr>도쿄 관광지</vt:lpstr>
      <vt:lpstr>도쿄 관광지</vt:lpstr>
      <vt:lpstr>도쿄 관광지</vt:lpstr>
      <vt:lpstr>도쿄 관광지</vt:lpstr>
      <vt:lpstr>도쿄 관광지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미래 박</dc:creator>
  <cp:lastModifiedBy>미래 박</cp:lastModifiedBy>
  <cp:revision>1</cp:revision>
  <dcterms:created xsi:type="dcterms:W3CDTF">2024-09-09T07:20:24Z</dcterms:created>
  <dcterms:modified xsi:type="dcterms:W3CDTF">2024-11-20T12:53:01Z</dcterms:modified>
</cp:coreProperties>
</file>