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png" Type="http://schemas.openxmlformats.org/officeDocument/2006/relationships/image"/><Relationship Id="rId2" Target="../media/image24.png" Type="http://schemas.openxmlformats.org/officeDocument/2006/relationships/image"/><Relationship Id="rId3" Target="../media/image25.png" Type="http://schemas.openxmlformats.org/officeDocument/2006/relationships/image"/><Relationship Id="rId4" Target="../media/image26.png" Type="http://schemas.openxmlformats.org/officeDocument/2006/relationships/image"/><Relationship Id="rId5" Target="../media/image27.png" Type="http://schemas.openxmlformats.org/officeDocument/2006/relationships/image"/><Relationship Id="rId6" Target="../media/image28.png" Type="http://schemas.openxmlformats.org/officeDocument/2006/relationships/image"/><Relationship Id="rId7" Target="../media/image29.png" Type="http://schemas.openxmlformats.org/officeDocument/2006/relationships/image"/><Relationship Id="rId8" Target="../media/image30.pn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18.png" Type="http://schemas.openxmlformats.org/officeDocument/2006/relationships/image"/><Relationship Id="rId6" Target="../media/image19.png" Type="http://schemas.openxmlformats.org/officeDocument/2006/relationships/image"/><Relationship Id="rId7" Target="../media/image2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23.png" Type="http://schemas.openxmlformats.org/officeDocument/2006/relationships/image"/><Relationship Id="rId6" Target="../media/image2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28700" y="3416300"/>
            <a:ext cx="2120900" cy="51435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15929991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14300" y="8216900"/>
            <a:ext cx="19100800" cy="37592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911600" y="1612900"/>
            <a:ext cx="12903200" cy="3276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886200" y="5486400"/>
            <a:ext cx="13754100" cy="3619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835400" y="4102100"/>
            <a:ext cx="4025900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540500" y="292100"/>
            <a:ext cx="7023100" cy="95123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438900" y="-2527300"/>
            <a:ext cx="7023100" cy="9334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664200" y="6337300"/>
            <a:ext cx="7023100" cy="1841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357100" y="495300"/>
            <a:ext cx="7188200" cy="3937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8864600" y="685800"/>
            <a:ext cx="2476500" cy="25400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277100" y="3683000"/>
            <a:ext cx="1841500" cy="22733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-2147483648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3365500" y="5651500"/>
            <a:ext cx="12509500" cy="44069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883900" y="4013200"/>
            <a:ext cx="6413500" cy="2260600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2280900" y="2971800"/>
            <a:ext cx="1816100" cy="96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28700" y="3416300"/>
            <a:ext cx="2120900" cy="51435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15929991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14300" y="8216900"/>
            <a:ext cx="19100800" cy="37592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911600" y="2400300"/>
            <a:ext cx="12712700" cy="3276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670300" y="4940300"/>
            <a:ext cx="13487400" cy="2044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28700" y="3416300"/>
            <a:ext cx="2120900" cy="51435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15929991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14300" y="8216900"/>
            <a:ext cx="19100800" cy="37592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429000" y="1739900"/>
            <a:ext cx="11620500" cy="4038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362700" y="4597400"/>
            <a:ext cx="111760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28700" y="3416300"/>
            <a:ext cx="2120900" cy="51435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15929991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14300" y="8216900"/>
            <a:ext cx="19100800" cy="37592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289300" y="1676400"/>
            <a:ext cx="14897100" cy="3213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473700" y="4838700"/>
            <a:ext cx="10693400" cy="2959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28700" y="3416300"/>
            <a:ext cx="2120900" cy="51435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15929991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14300" y="8216900"/>
            <a:ext cx="19100800" cy="37592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1763445800"/>
            <a:ext cx="2147483647" cy="2147483647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780000">
            <a:off x="8686800" y="127000"/>
            <a:ext cx="10541000" cy="7658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581400" y="2501900"/>
            <a:ext cx="11379200" cy="32766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581400" y="5219700"/>
            <a:ext cx="137668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28700" y="3416300"/>
            <a:ext cx="2120900" cy="51435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15929991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14300" y="8216900"/>
            <a:ext cx="19100800" cy="37592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324100" y="1676400"/>
            <a:ext cx="15862300" cy="3213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340100" y="4953000"/>
            <a:ext cx="14897100" cy="2705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28700" y="3416300"/>
            <a:ext cx="2120900" cy="51435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15929991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14300" y="8216900"/>
            <a:ext cx="19100800" cy="37592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673100" y="1447800"/>
            <a:ext cx="17780000" cy="20447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187700" y="3314700"/>
            <a:ext cx="12941300" cy="32766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371600" y="5689600"/>
            <a:ext cx="18402300" cy="2451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28700" y="3416300"/>
            <a:ext cx="2120900" cy="51435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15929991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14300" y="8216900"/>
            <a:ext cx="19100800" cy="37592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6197600" y="1727200"/>
            <a:ext cx="29184600" cy="2451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479800" y="4508500"/>
            <a:ext cx="115697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28700" y="3416300"/>
            <a:ext cx="2120900" cy="51435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15929991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14300" y="8216900"/>
            <a:ext cx="19100800" cy="37592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857500" y="1828800"/>
            <a:ext cx="12890500" cy="2451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479800" y="4508500"/>
            <a:ext cx="11569700" cy="4038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